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2" r:id="rId3"/>
  </p:sldMasterIdLst>
  <p:notesMasterIdLst>
    <p:notesMasterId r:id="rId30"/>
  </p:notesMasterIdLst>
  <p:handoutMasterIdLst>
    <p:handoutMasterId r:id="rId31"/>
  </p:handoutMasterIdLst>
  <p:sldIdLst>
    <p:sldId id="257" r:id="rId4"/>
    <p:sldId id="258" r:id="rId5"/>
    <p:sldId id="294" r:id="rId6"/>
    <p:sldId id="261" r:id="rId7"/>
    <p:sldId id="295" r:id="rId8"/>
    <p:sldId id="265" r:id="rId9"/>
    <p:sldId id="271" r:id="rId10"/>
    <p:sldId id="273" r:id="rId11"/>
    <p:sldId id="267" r:id="rId12"/>
    <p:sldId id="275" r:id="rId13"/>
    <p:sldId id="277" r:id="rId14"/>
    <p:sldId id="279" r:id="rId15"/>
    <p:sldId id="281" r:id="rId16"/>
    <p:sldId id="282" r:id="rId17"/>
    <p:sldId id="283" r:id="rId18"/>
    <p:sldId id="304" r:id="rId19"/>
    <p:sldId id="285" r:id="rId20"/>
    <p:sldId id="287" r:id="rId21"/>
    <p:sldId id="288" r:id="rId22"/>
    <p:sldId id="289" r:id="rId23"/>
    <p:sldId id="290" r:id="rId24"/>
    <p:sldId id="291" r:id="rId25"/>
    <p:sldId id="286" r:id="rId26"/>
    <p:sldId id="292" r:id="rId27"/>
    <p:sldId id="259" r:id="rId28"/>
    <p:sldId id="305" r:id="rId29"/>
  </p:sldIdLst>
  <p:sldSz cx="12192000" cy="6858000"/>
  <p:notesSz cx="7104063" cy="10234613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8383"/>
    <a:srgbClr val="FF8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14" autoAdjust="0"/>
  </p:normalViewPr>
  <p:slideViewPr>
    <p:cSldViewPr snapToGrid="0">
      <p:cViewPr varScale="1">
        <p:scale>
          <a:sx n="106" d="100"/>
          <a:sy n="106" d="100"/>
        </p:scale>
        <p:origin x="13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834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83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823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36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99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853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049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102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47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8263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690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22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761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129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046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362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4787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8634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261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042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349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364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658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84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171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23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98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7879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375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6855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3055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4912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435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76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4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849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4777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0093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28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心形 34"/>
          <p:cNvSpPr/>
          <p:nvPr userDrawn="1"/>
        </p:nvSpPr>
        <p:spPr>
          <a:xfrm>
            <a:off x="-1572359" y="535348"/>
            <a:ext cx="745120" cy="745120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6" name="心形 35"/>
          <p:cNvSpPr/>
          <p:nvPr userDrawn="1"/>
        </p:nvSpPr>
        <p:spPr>
          <a:xfrm>
            <a:off x="-1886280" y="1792593"/>
            <a:ext cx="563569" cy="563569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7" name="心形 36"/>
          <p:cNvSpPr/>
          <p:nvPr userDrawn="1"/>
        </p:nvSpPr>
        <p:spPr>
          <a:xfrm>
            <a:off x="-1886280" y="2752963"/>
            <a:ext cx="877491" cy="877491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9" name="心形 38"/>
          <p:cNvSpPr/>
          <p:nvPr userDrawn="1"/>
        </p:nvSpPr>
        <p:spPr>
          <a:xfrm>
            <a:off x="-1729320" y="4523441"/>
            <a:ext cx="563569" cy="563569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0" name="心形 39"/>
          <p:cNvSpPr/>
          <p:nvPr userDrawn="1"/>
        </p:nvSpPr>
        <p:spPr>
          <a:xfrm>
            <a:off x="-1876843" y="5143797"/>
            <a:ext cx="877491" cy="877491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1" name="心形 40"/>
          <p:cNvSpPr/>
          <p:nvPr userDrawn="1"/>
        </p:nvSpPr>
        <p:spPr>
          <a:xfrm>
            <a:off x="-1948636" y="2356163"/>
            <a:ext cx="563569" cy="563569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2" name="心形 41"/>
          <p:cNvSpPr/>
          <p:nvPr userDrawn="1"/>
        </p:nvSpPr>
        <p:spPr>
          <a:xfrm>
            <a:off x="-1322762" y="2614103"/>
            <a:ext cx="613800" cy="613800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43" name="心形 42"/>
          <p:cNvSpPr/>
          <p:nvPr userDrawn="1"/>
        </p:nvSpPr>
        <p:spPr>
          <a:xfrm>
            <a:off x="-2200201" y="3755277"/>
            <a:ext cx="877491" cy="877491"/>
          </a:xfrm>
          <a:prstGeom prst="hear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  <p:sp>
        <p:nvSpPr>
          <p:cNvPr id="38" name="心形 37"/>
          <p:cNvSpPr/>
          <p:nvPr userDrawn="1"/>
        </p:nvSpPr>
        <p:spPr>
          <a:xfrm>
            <a:off x="-1886280" y="3485837"/>
            <a:ext cx="708185" cy="708185"/>
          </a:xfrm>
          <a:prstGeom prst="hear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45107E-7 C 0.05018 0.00247 0.11841 0.13492 0.31476 0.14542 C 0.44653 0.15035 0.64618 0.04384 0.79028 0.02995 C 0.9342 0.01605 1.09757 0.05557 1.17848 0.06236 " pathEditMode="relative" rAng="0" ptsTypes="faaf">
                                      <p:cBhvr>
                                        <p:cTn id="6" dur="5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24" y="75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9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193E-6 C 0.05018 0.00247 0.18282 0.01822 0.31441 0.02316 C 0.44601 0.05434 0.64184 0.14264 0.7875 0.1871 C 0.93299 0.23156 1.11858 0.23557 1.18854 0.29083 " pathEditMode="relative" rAng="0" ptsTypes="faaf">
                                      <p:cBhvr>
                                        <p:cTn id="10" dur="5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427" y="145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2" dur="5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9" presetClass="path" presetSubtype="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778E-17 4.205E-6 C 0.05017 0.00247 0.16285 0.17536 0.29392 0.20654 C 0.42587 0.22723 0.6717 0.12658 0.79149 0.12349 C 0.91128 0.1204 0.92969 0.15313 1.01233 0.18802 " pathEditMode="relative" rAng="0" ptsTypes="faaf">
                                      <p:cBhvr>
                                        <p:cTn id="14" dur="5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08" y="113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6" dur="5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9" presetClass="path" presetSubtype="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778E-17 -3.59061E-6 C 0.05017 0.00247 0.18281 0.01822 0.31441 0.02316 C 0.44601 0.05434 0.66667 0.16086 0.7875 0.1871 C 0.90833 0.21334 0.96962 0.12628 1.03958 0.18154 " pathEditMode="relative" rAng="0" ptsTypes="faaf">
                                      <p:cBhvr>
                                        <p:cTn id="18" dur="5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79" y="1065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20" dur="5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9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94444E-6 -1.66718E-7 C 0.0493 -0.01266 0.13923 0.09694 0.34253 0.04508 C 0.48246 0.0318 0.69687 -0.05249 0.83993 -0.07965 C 0.98264 -0.10682 1.12448 -0.11084 1.19965 -0.11886 " pathEditMode="relative" rAng="0" ptsTypes="faaf">
                                      <p:cBhvr>
                                        <p:cTn id="22" dur="5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83" y="-111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21600000">
                                      <p:cBhvr>
                                        <p:cTn id="24" dur="5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9" presetClass="path" presetSubtype="0" accel="50000" decel="50000" fill="remove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1.94444E-6 3.36832E-6 C 0.05035 0.00247 0.1533 0.14078 0.28472 0.17196 C 0.41996 0.18277 0.6776 0.11423 0.81198 0.06576 C 0.94635 0.01729 0.88212 0.00092 1.09114 -0.11918 " pathEditMode="relative" rAng="0" ptsTypes="faaf">
                                      <p:cBhvr>
                                        <p:cTn id="26" dur="5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49" y="318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21600000">
                                      <p:cBhvr>
                                        <p:cTn id="28" dur="5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9" presetClass="path" presetSubtype="0" accel="50000" decel="50000" fill="remove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0.00296 -0.00648 C 0.04722 -0.00401 0.31215 0.12442 0.44427 0.14511 C 0.57621 0.16579 0.66041 0.14325 0.78854 0.11701 C 0.91666 0.09077 1.13055 -0.04693 1.21319 -0.01204 " pathEditMode="relative" rAng="0" ptsTypes="faaf">
                                      <p:cBhvr>
                                        <p:cTn id="30" dur="5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99" y="65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Rot by="21600000">
                                      <p:cBhvr>
                                        <p:cTn id="32" dur="5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9" presetClass="path" presetSubtype="0" accel="50000" decel="50000" fill="remove" grpId="0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4.44444E-6 1.47885E-6 C 0.05017 0.00247 0.22534 -0.19821 0.35746 -0.17753 C 0.48941 -0.15684 0.67447 0.05835 0.79149 0.12349 C 0.90833 0.18864 0.97743 0.17814 1.05989 0.21303 " pathEditMode="relative" rAng="0" ptsTypes="faaf">
                                      <p:cBhvr>
                                        <p:cTn id="34" dur="5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3" y="74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36" dur="5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9" presetClass="path" presetSubtype="0" accel="50000" decel="50000" fill="remove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4.44444E-6 6.02038E-7 C 0.05017 0.00247 0.23333 -0.10158 0.36458 -0.07039 C 0.51736 -0.09787 0.77378 -0.14603 0.91666 -0.16518 C 1.05954 -0.18432 1.04392 -0.09108 1.22187 -0.18586 " pathEditMode="relative" rAng="0" ptsTypes="faaf">
                                      <p:cBhvr>
                                        <p:cTn id="38" dur="5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94" y="-91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40" dur="5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5" grpId="1" bldLvl="0" animBg="1"/>
      <p:bldP spid="36" grpId="0" bldLvl="0" animBg="1"/>
      <p:bldP spid="36" grpId="1" bldLvl="0" animBg="1"/>
      <p:bldP spid="37" grpId="0" bldLvl="0" animBg="1"/>
      <p:bldP spid="37" grpId="1" bldLvl="0" animBg="1"/>
      <p:bldP spid="39" grpId="0" bldLvl="0" animBg="1"/>
      <p:bldP spid="39" grpId="1" bldLvl="0" animBg="1"/>
      <p:bldP spid="40" grpId="0" bldLvl="0" animBg="1"/>
      <p:bldP spid="40" grpId="1" bldLvl="0" animBg="1"/>
      <p:bldP spid="41" grpId="0" bldLvl="0" animBg="1"/>
      <p:bldP spid="41" grpId="1" bldLvl="0" animBg="1"/>
      <p:bldP spid="42" grpId="0" bldLvl="0" animBg="1"/>
      <p:bldP spid="42" grpId="1" bldLvl="0" animBg="1"/>
      <p:bldP spid="43" grpId="0" bldLvl="0" animBg="1"/>
      <p:bldP spid="43" grpId="1" bldLvl="0" animBg="1"/>
      <p:bldP spid="38" grpId="0" bldLvl="0" animBg="1"/>
      <p:bldP spid="38" grpId="1" bldLvl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E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advClick="0" advTm="3000"/>
    </mc:Choice>
    <mc:Fallback xmlns=""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65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03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08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5" name="图片 4" descr="觅元素586db2297d2df"/>
          <p:cNvPicPr>
            <a:picLocks noChangeAspect="1"/>
          </p:cNvPicPr>
          <p:nvPr/>
        </p:nvPicPr>
        <p:blipFill>
          <a:blip r:embed="rId3"/>
          <a:srcRect l="14420" t="4955" r="1607" b="1852"/>
          <a:stretch>
            <a:fillRect/>
          </a:stretch>
        </p:blipFill>
        <p:spPr>
          <a:xfrm>
            <a:off x="-21590" y="1588770"/>
            <a:ext cx="5443220" cy="52076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145655" y="3635375"/>
            <a:ext cx="4064000" cy="1708785"/>
            <a:chOff x="11253" y="5725"/>
            <a:chExt cx="6400" cy="2691"/>
          </a:xfrm>
        </p:grpSpPr>
        <p:pic>
          <p:nvPicPr>
            <p:cNvPr id="19" name="图片 18" descr="未标题-1"/>
            <p:cNvPicPr>
              <a:picLocks noChangeAspect="1"/>
            </p:cNvPicPr>
            <p:nvPr/>
          </p:nvPicPr>
          <p:blipFill>
            <a:blip r:embed="rId4"/>
            <a:srcRect b="46048"/>
            <a:stretch>
              <a:fillRect/>
            </a:stretch>
          </p:blipFill>
          <p:spPr>
            <a:xfrm>
              <a:off x="11253" y="5725"/>
              <a:ext cx="6400" cy="14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19" descr="未标题-1"/>
            <p:cNvPicPr>
              <a:picLocks noChangeAspect="1"/>
            </p:cNvPicPr>
            <p:nvPr/>
          </p:nvPicPr>
          <p:blipFill>
            <a:blip r:embed="rId4"/>
            <a:srcRect t="55034"/>
            <a:stretch>
              <a:fillRect/>
            </a:stretch>
          </p:blipFill>
          <p:spPr>
            <a:xfrm>
              <a:off x="11253" y="7172"/>
              <a:ext cx="6400" cy="124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-2857" y="-3368"/>
            <a:ext cx="12197080" cy="3554923"/>
            <a:chOff x="-2857" y="-3368"/>
            <a:chExt cx="12197080" cy="3554923"/>
          </a:xfrm>
        </p:grpSpPr>
        <p:sp>
          <p:nvSpPr>
            <p:cNvPr id="6" name="任意多边形 5"/>
            <p:cNvSpPr/>
            <p:nvPr/>
          </p:nvSpPr>
          <p:spPr>
            <a:xfrm rot="5400000">
              <a:off x="4487863" y="-4487082"/>
              <a:ext cx="3215640" cy="12197080"/>
            </a:xfrm>
            <a:custGeom>
              <a:avLst/>
              <a:gdLst>
                <a:gd name="connsiteX0" fmla="*/ 0 w 5064"/>
                <a:gd name="connsiteY0" fmla="*/ 19208 h 19208"/>
                <a:gd name="connsiteX1" fmla="*/ 5 w 5064"/>
                <a:gd name="connsiteY1" fmla="*/ 0 h 19208"/>
                <a:gd name="connsiteX2" fmla="*/ 5 w 5064"/>
                <a:gd name="connsiteY2" fmla="*/ 9 h 19208"/>
                <a:gd name="connsiteX3" fmla="*/ 611 w 5064"/>
                <a:gd name="connsiteY3" fmla="*/ 6 h 19208"/>
                <a:gd name="connsiteX4" fmla="*/ 5064 w 5064"/>
                <a:gd name="connsiteY4" fmla="*/ 9496 h 19208"/>
                <a:gd name="connsiteX5" fmla="*/ 589 w 5064"/>
                <a:gd name="connsiteY5" fmla="*/ 19208 h 19208"/>
                <a:gd name="connsiteX6" fmla="*/ 0 w 5064"/>
                <a:gd name="connsiteY6" fmla="*/ 19208 h 19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64" h="19208">
                  <a:moveTo>
                    <a:pt x="0" y="19208"/>
                  </a:moveTo>
                  <a:lnTo>
                    <a:pt x="5" y="0"/>
                  </a:lnTo>
                  <a:lnTo>
                    <a:pt x="5" y="9"/>
                  </a:lnTo>
                  <a:lnTo>
                    <a:pt x="611" y="6"/>
                  </a:lnTo>
                  <a:lnTo>
                    <a:pt x="5064" y="9496"/>
                  </a:lnTo>
                  <a:lnTo>
                    <a:pt x="589" y="19208"/>
                  </a:lnTo>
                  <a:lnTo>
                    <a:pt x="0" y="19208"/>
                  </a:lnTo>
                </a:path>
              </a:pathLst>
            </a:custGeom>
            <a:pattFill prst="wdUpDiag">
              <a:fgClr>
                <a:srgbClr val="FFE9DB"/>
              </a:fgClr>
              <a:bgClr>
                <a:schemeClr val="bg1"/>
              </a:bgClr>
            </a:pattFill>
            <a:ln w="53975">
              <a:noFill/>
            </a:ln>
            <a:effectLst>
              <a:outerShdw blurRad="203200" dist="88900" dir="5400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 fontAlgn="base"/>
              <a:endParaRPr lang="zh-CN" altLang="en-US" strike="noStrike" noProof="1">
                <a:sym typeface="+mn-ea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40069" y="-3368"/>
              <a:ext cx="11927205" cy="3094990"/>
            </a:xfrm>
            <a:custGeom>
              <a:avLst/>
              <a:gdLst>
                <a:gd name="connsiteX0" fmla="*/ 0 w 18783"/>
                <a:gd name="connsiteY0" fmla="*/ 17 h 4874"/>
                <a:gd name="connsiteX1" fmla="*/ 0 w 18783"/>
                <a:gd name="connsiteY1" fmla="*/ 507 h 4874"/>
                <a:gd name="connsiteX2" fmla="*/ 9496 w 18783"/>
                <a:gd name="connsiteY2" fmla="*/ 4874 h 4874"/>
                <a:gd name="connsiteX3" fmla="*/ 18783 w 18783"/>
                <a:gd name="connsiteY3" fmla="*/ 524 h 4874"/>
                <a:gd name="connsiteX4" fmla="*/ 18782 w 18783"/>
                <a:gd name="connsiteY4" fmla="*/ 0 h 4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3" h="4874">
                  <a:moveTo>
                    <a:pt x="0" y="17"/>
                  </a:moveTo>
                  <a:lnTo>
                    <a:pt x="0" y="507"/>
                  </a:lnTo>
                  <a:lnTo>
                    <a:pt x="9496" y="4874"/>
                  </a:lnTo>
                  <a:lnTo>
                    <a:pt x="18783" y="524"/>
                  </a:lnTo>
                  <a:lnTo>
                    <a:pt x="18782" y="0"/>
                  </a:lnTo>
                </a:path>
              </a:pathLst>
            </a:custGeom>
            <a:noFill/>
            <a:ln w="31750">
              <a:solidFill>
                <a:srgbClr val="FFAF7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心形 1"/>
            <p:cNvSpPr/>
            <p:nvPr/>
          </p:nvSpPr>
          <p:spPr>
            <a:xfrm>
              <a:off x="5514340" y="2637155"/>
              <a:ext cx="1179830" cy="914400"/>
            </a:xfrm>
            <a:prstGeom prst="heart">
              <a:avLst/>
            </a:prstGeom>
            <a:solidFill>
              <a:srgbClr val="F87773"/>
            </a:solidFill>
            <a:ln w="44450">
              <a:solidFill>
                <a:srgbClr val="9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83350" y="5186680"/>
            <a:ext cx="5243195" cy="1238885"/>
            <a:chOff x="10210" y="8168"/>
            <a:chExt cx="8257" cy="1951"/>
          </a:xfrm>
        </p:grpSpPr>
        <p:pic>
          <p:nvPicPr>
            <p:cNvPr id="8" name="图片 7" descr="图片2"/>
            <p:cNvPicPr>
              <a:picLocks noChangeAspect="1"/>
            </p:cNvPicPr>
            <p:nvPr/>
          </p:nvPicPr>
          <p:blipFill>
            <a:blip r:embed="rId5"/>
            <a:srcRect l="14366" r="13981" b="-2571"/>
            <a:stretch>
              <a:fillRect/>
            </a:stretch>
          </p:blipFill>
          <p:spPr>
            <a:xfrm>
              <a:off x="10541" y="8962"/>
              <a:ext cx="7636" cy="1157"/>
            </a:xfrm>
            <a:prstGeom prst="rect">
              <a:avLst/>
            </a:prstGeom>
          </p:spPr>
        </p:pic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10" y="8168"/>
              <a:ext cx="8257" cy="111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5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12773" y="610235"/>
            <a:ext cx="3978275" cy="563816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4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" name="图片占位符 1" descr="7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608965"/>
            <a:ext cx="8075930" cy="5639435"/>
          </a:xfrm>
          <a:prstGeom prst="rect">
            <a:avLst/>
          </a:prstGeom>
          <a:solidFill>
            <a:schemeClr val="bg2"/>
          </a:solidFill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4098" name="Picture 2" descr="C:\Users\samsung\Desktop\婚纱照\小\QQ图片20180815160114.pngQQ图片20180815160114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 bwMode="auto">
          <a:xfrm rot="20700000">
            <a:off x="589915" y="3428683"/>
            <a:ext cx="4077335" cy="24409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Users\samsung\Desktop\婚纱照\小\QQ图片20180815161105.pngQQ图片20180815161105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 bwMode="auto">
          <a:xfrm rot="497787">
            <a:off x="4541520" y="3555683"/>
            <a:ext cx="3709035" cy="24580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0" name="Picture 4" descr="C:\Users\samsung\Desktop\婚纱照\小\QQ图片20180815160806.pngQQ图片201808151608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229096">
            <a:off x="8386128" y="3483610"/>
            <a:ext cx="3787775" cy="25253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719403" y="1310635"/>
            <a:ext cx="5856651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还记得第一次见面的场景，你我拘谨的不知如何是好。 你有一双美丽的眼睛，你有很温柔的声音。你给我温暖，给我信心，给我感动。 你说，我是一尾鱼，而你是我唯一的...</a:t>
            </a:r>
            <a:r>
              <a:rPr lang="en-US" altLang="zh-CN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...</a:t>
            </a:r>
          </a:p>
        </p:txBody>
      </p:sp>
      <p:sp>
        <p:nvSpPr>
          <p:cNvPr id="4" name="矩形 3"/>
          <p:cNvSpPr/>
          <p:nvPr/>
        </p:nvSpPr>
        <p:spPr>
          <a:xfrm>
            <a:off x="1110269" y="910768"/>
            <a:ext cx="5074920" cy="386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你我好似命中注定，相遇的像一场巧合。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6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9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9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1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90" accel="100000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2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2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 descr="C:\Users\samsung\Desktop\婚纱照\heng\00804zmy00i91kwH0NtMfL8.jpg00804zmy00i91kwH0NtMfL8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0795" y="609600"/>
            <a:ext cx="12204700" cy="56388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4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5" name="Picture 2" descr="C:\Users\samsung\Desktop\婚纱照\heng\00804zmD00ie1lVFQxtMft8.jpg00804zmD00ie1lVFQxtMft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309487">
            <a:off x="494030" y="1108710"/>
            <a:ext cx="5394325" cy="3556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C:\Users\samsung\Desktop\婚纱照\heng\00804zmC00id1k2R!htMfD8.jpg00804zmC00id1k2R!htMfD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94745">
            <a:off x="6724333" y="1910080"/>
            <a:ext cx="4848860" cy="3229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967536" y="5155605"/>
            <a:ext cx="2208245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你是我的熊猫，</a:t>
            </a:r>
          </a:p>
        </p:txBody>
      </p:sp>
      <p:sp>
        <p:nvSpPr>
          <p:cNvPr id="4" name="矩形 3"/>
          <p:cNvSpPr/>
          <p:nvPr/>
        </p:nvSpPr>
        <p:spPr>
          <a:xfrm>
            <a:off x="3023659" y="5869197"/>
            <a:ext cx="6096000" cy="4203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如同和你一起在熊猫听着音乐起舞。</a:t>
            </a:r>
            <a:endParaRPr lang="zh-CN" altLang="en-US" sz="1865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75448" y="5511481"/>
            <a:ext cx="3792421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有你的日子里是清爽的，</a:t>
            </a:r>
            <a:endParaRPr lang="zh-CN" altLang="en-US" sz="1865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6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2" descr="8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185" y="3505200"/>
            <a:ext cx="3977640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2" name="图片占位符 1" descr="10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591820"/>
            <a:ext cx="3977640" cy="2743835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3" name="图片占位符 4" descr="9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5" y="3487420"/>
            <a:ext cx="3978275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4" name="图片占位符 5" descr="8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5275" y="592455"/>
            <a:ext cx="3977640" cy="5638165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5" name="图片占位符 3" descr="11"/>
          <p:cNvPicPr>
            <a:picLocks noGrp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1185" y="591820"/>
            <a:ext cx="3977640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8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" name="图片占位符 1" descr="C:\Users\samsung\Desktop\婚纱照\heng\00804zmo00if1nha6htMfy8.jpg00804zmo00if1nha6htMfy8"/>
          <p:cNvPicPr>
            <a:picLocks noGrp="1"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835978"/>
            <a:ext cx="7827010" cy="518604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4" name="文本框 3"/>
          <p:cNvSpPr txBox="1"/>
          <p:nvPr/>
        </p:nvSpPr>
        <p:spPr>
          <a:xfrm>
            <a:off x="8391525" y="1601470"/>
            <a:ext cx="36341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Thank you</a:t>
            </a:r>
          </a:p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感谢你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约定相守一辈子</a:t>
            </a:r>
          </a:p>
          <a:p>
            <a:endParaRPr lang="zh-CN" altLang="en-US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8391525" y="2616200"/>
            <a:ext cx="30194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Thank you for comforting me when I'm sad</a:t>
            </a: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Loving me when I'm mad</a:t>
            </a: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Picking me up when I'm down</a:t>
            </a: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Thank you for being my friend and being around</a:t>
            </a: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Teaching me the meaning of love</a:t>
            </a: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Encouraging me when I need a shove</a:t>
            </a: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But most of all thank you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531745" y="505301"/>
            <a:ext cx="3491865" cy="3491865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圆角矩形 14"/>
          <p:cNvSpPr/>
          <p:nvPr/>
        </p:nvSpPr>
        <p:spPr>
          <a:xfrm>
            <a:off x="1121569" y="2842895"/>
            <a:ext cx="3491865" cy="3491865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6421120" y="2842895"/>
            <a:ext cx="3490595" cy="3491865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7" name="圆角矩形 26"/>
          <p:cNvSpPr/>
          <p:nvPr/>
        </p:nvSpPr>
        <p:spPr>
          <a:xfrm>
            <a:off x="7378383" y="505777"/>
            <a:ext cx="3491865" cy="3493135"/>
          </a:xfrm>
          <a:prstGeom prst="roundRect">
            <a:avLst/>
          </a:prstGeom>
          <a:blipFill rotWithShape="1">
            <a:blip r:embed="rId6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7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4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4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1" grpId="0" bldLvl="0" animBg="1"/>
      <p:bldP spid="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260734" y="5188244"/>
            <a:ext cx="986145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Kunstler Script" panose="030304020206070D0D06" pitchFamily="66" charset="0"/>
                <a:ea typeface="微软雅黑" panose="020B0503020204020204" charset="-122"/>
              </a:rPr>
              <a:t>Our romantic wedding</a:t>
            </a:r>
          </a:p>
          <a:p>
            <a:pPr algn="ctr"/>
            <a:r>
              <a:rPr lang="en-US" altLang="zh-CN" sz="1200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THE LOVE BETWEEN YOU AND ME IS FOREVER</a:t>
            </a:r>
            <a:endParaRPr lang="zh-CN" altLang="en-US" sz="1200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" name="Picture 4" descr="C:\Users\samsung\Desktop\婚纱照\heng\00804zmq00i91j!3INtMfF8.jpg00804zmq00i91j!3INtMfF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235" y="944880"/>
            <a:ext cx="6738620" cy="4243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6" descr="C:\Users\samsung\Desktop\婚纱照\小\QQ图片20180815155000.pngQQ图片201808151550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18070" y="1903095"/>
            <a:ext cx="3968115" cy="2619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2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 descr="C:\Users\samsung\Desktop\婚纱照\heng\1.jpg1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56405" y="957580"/>
            <a:ext cx="7739380" cy="548068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4" name="矩形 3"/>
          <p:cNvSpPr/>
          <p:nvPr/>
        </p:nvSpPr>
        <p:spPr>
          <a:xfrm>
            <a:off x="254635" y="957580"/>
            <a:ext cx="3756025" cy="548132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5"/>
          <a:srcRect l="3968" t="27118" r="1607" b="1852"/>
          <a:stretch>
            <a:fillRect/>
          </a:stretch>
        </p:blipFill>
        <p:spPr>
          <a:xfrm>
            <a:off x="9598732" y="-15413"/>
            <a:ext cx="2587553" cy="1677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3515" y="3361690"/>
            <a:ext cx="65589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Thank you</a:t>
            </a:r>
          </a:p>
          <a:p>
            <a:r>
              <a:rPr lang="zh-CN" altLang="en-US" sz="40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感谢你 </a:t>
            </a:r>
            <a:r>
              <a:rPr lang="zh-CN" altLang="en-US" sz="400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约定相守一辈子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2260" y="4292600"/>
            <a:ext cx="36988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好幸福</a:t>
            </a:r>
          </a:p>
        </p:txBody>
      </p:sp>
      <p:pic>
        <p:nvPicPr>
          <p:cNvPr id="2" name="图片占位符 1" descr="5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005" y="640715"/>
            <a:ext cx="6035040" cy="55753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5" name="文本框 4"/>
          <p:cNvSpPr txBox="1"/>
          <p:nvPr/>
        </p:nvSpPr>
        <p:spPr>
          <a:xfrm>
            <a:off x="195580" y="781050"/>
            <a:ext cx="5672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두 사람 이 평생 을 살 다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2970" y="1325880"/>
            <a:ext cx="5120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나 는 영원히 너 를 사랑 할 것 이 다</a:t>
            </a:r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4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400"/>
                            </p:stCondLst>
                            <p:childTnLst>
                              <p:par>
                                <p:cTn id="1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4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400"/>
                            </p:stCondLst>
                            <p:childTnLst>
                              <p:par>
                                <p:cTn id="24" presetID="3" presetClass="exit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觅元素586db2297d2df"/>
          <p:cNvPicPr>
            <a:picLocks noChangeAspect="1"/>
          </p:cNvPicPr>
          <p:nvPr/>
        </p:nvPicPr>
        <p:blipFill>
          <a:blip r:embed="rId4"/>
          <a:srcRect l="14420" t="4955" r="1607" b="1852"/>
          <a:stretch>
            <a:fillRect/>
          </a:stretch>
        </p:blipFill>
        <p:spPr>
          <a:xfrm>
            <a:off x="-21590" y="3365500"/>
            <a:ext cx="3585845" cy="3430905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7485380" y="2275840"/>
            <a:ext cx="2828925" cy="3641725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 w="1587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4" name="圆角矩形 23"/>
          <p:cNvSpPr/>
          <p:nvPr/>
        </p:nvSpPr>
        <p:spPr>
          <a:xfrm>
            <a:off x="3564255" y="2275840"/>
            <a:ext cx="2828925" cy="3641725"/>
          </a:xfrm>
          <a:prstGeom prst="roundRect">
            <a:avLst/>
          </a:prstGeom>
          <a:blipFill rotWithShape="1">
            <a:blip r:embed="rId6"/>
            <a:stretch>
              <a:fillRect/>
            </a:stretch>
          </a:blipFill>
          <a:ln w="1587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77" name="文本框 4"/>
          <p:cNvSpPr txBox="1"/>
          <p:nvPr/>
        </p:nvSpPr>
        <p:spPr>
          <a:xfrm>
            <a:off x="2878932" y="1173798"/>
            <a:ext cx="37195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此处填写关于新娘的个人信息介绍，</a:t>
            </a:r>
          </a:p>
          <a:p>
            <a:pPr lvl="0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具体内容长短可调整。</a:t>
            </a:r>
          </a:p>
        </p:txBody>
      </p:sp>
      <p:sp>
        <p:nvSpPr>
          <p:cNvPr id="3078" name="文本框 8"/>
          <p:cNvSpPr txBox="1"/>
          <p:nvPr/>
        </p:nvSpPr>
        <p:spPr>
          <a:xfrm>
            <a:off x="7326472" y="1173798"/>
            <a:ext cx="37195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此处填写关于新郎的个人信息介绍，具体内容长短可调整。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5" name="文本框 4"/>
          <p:cNvSpPr txBox="1"/>
          <p:nvPr/>
        </p:nvSpPr>
        <p:spPr>
          <a:xfrm>
            <a:off x="1355725" y="321945"/>
            <a:ext cx="165290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en-US" sz="4400" dirty="0">
                <a:solidFill>
                  <a:schemeClr val="bg2">
                    <a:lumMod val="50000"/>
                  </a:schemeClr>
                </a:solidFill>
                <a:latin typeface="Edwardian Script ITC" panose="030303020407070D0804" charset="0"/>
                <a:ea typeface="微软雅黑" panose="020B0503020204020204" charset="-122"/>
                <a:sym typeface="Arial" panose="020B0604020202020204" pitchFamily="34" charset="0"/>
              </a:rPr>
              <a:t>my dear</a:t>
            </a:r>
          </a:p>
        </p:txBody>
      </p:sp>
      <p:pic>
        <p:nvPicPr>
          <p:cNvPr id="27" name="图片 26" descr="t01b171b308f5258a9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4605" y="-221138"/>
            <a:ext cx="1724025" cy="1350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C 0.01432 -0.01597 0.0086 -0.01065 0.01667 -0.01759 C 0.01849 -0.01667 0.02084 -0.0169 0.0224 -0.01482 C 0.02331 -0.01343 0.02292 -0.01065 0.02331 -0.0088 C 0.02396 -0.00579 0.02422 -0.00185 0.02578 3.7037E-7 C 0.02669 0.00116 0.02578 -0.00394 0.02578 -0.00579 L 0.04245 -0.0294 L 0.05912 0.00162 L 0.07917 -0.02222 L 0.09662 -0.0044 L 0.11589 -0.00579 " pathEditMode="relative" rAng="0" ptsTypes="AAAAAAAAAA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4" y="-138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50"/>
                            </p:stCondLst>
                            <p:childTnLst>
                              <p:par>
                                <p:cTn id="28" presetID="14" presetClass="entr" presetSubtype="5" fill="hold" grpId="0" nodeType="after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5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4" grpId="0" bldLvl="0" animBg="1"/>
      <p:bldP spid="3077" grpId="0"/>
      <p:bldP spid="3078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6445166" y="1973455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3"/>
            <a:stretch>
              <a:fillRect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4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675553" y="519623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5"/>
            <a:stretch>
              <a:fillRect t="-4000" b="-28000"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400"/>
                            </p:stCondLst>
                            <p:childTnLst>
                              <p:par>
                                <p:cTn id="16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400"/>
                            </p:stCondLst>
                            <p:childTnLst>
                              <p:par>
                                <p:cTn id="27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bldLvl="0" animBg="1"/>
      <p:bldP spid="2" grpId="0" bldLvl="0" animBg="1"/>
      <p:bldP spid="2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10" name="图片占位符 9" descr="3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" y="590550"/>
            <a:ext cx="3977640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2" name="图片占位符 1" descr="1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7180" y="590550"/>
            <a:ext cx="3978275" cy="2743200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5" name="图片占位符 4" descr="图片1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0" y="3474720"/>
            <a:ext cx="3977640" cy="2743835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1" name="图片占位符 10" descr="4"/>
          <p:cNvPicPr>
            <a:picLocks noGrp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7180" y="3475355"/>
            <a:ext cx="3978275" cy="274320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6" name="文本框 5"/>
          <p:cNvSpPr txBox="1"/>
          <p:nvPr/>
        </p:nvSpPr>
        <p:spPr>
          <a:xfrm>
            <a:off x="8383270" y="4370705"/>
            <a:ext cx="35077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我爱你，全心全意毫无保留的爱着你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1345" y="3333750"/>
            <a:ext cx="3830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사랑해요 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성심성의껏 남김없이 사랑합니다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25  E" pathEditMode="relative" ptsTypes="">
                                      <p:cBhvr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25  E" pathEditMode="relative" ptsTypes="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4098" name="Picture 2" descr="C:\Users\samsung\Desktop\婚纱照\heng\00404xg600i51fWkgxtMfL8.jpg00404xg600i51fWkgxtMfL8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 bwMode="auto">
          <a:xfrm rot="21180000">
            <a:off x="930275" y="2799715"/>
            <a:ext cx="4843145" cy="32518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Users\samsung\Desktop\婚纱照\heng\00404xgi00i11bX9uNtMfE8.jpg00404xgi00i11bX9uNtMfE8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 bwMode="auto">
          <a:xfrm rot="737786">
            <a:off x="6297613" y="1783080"/>
            <a:ext cx="4938395" cy="3292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6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9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9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1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90" accel="100000" fill="hold">
                                          <p:stCondLst>
                                            <p:cond delay="171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C:\Users\samsung\Desktop\婚纱照\heng\00804zmu00id1jPhI1tMhB8.jpg00804zmu00id1jPhI1tMhB8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04975" y="1407160"/>
            <a:ext cx="8232140" cy="3417570"/>
          </a:xfrm>
          <a:prstGeom prst="rect">
            <a:avLst/>
          </a:prstGeom>
        </p:spPr>
      </p:pic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4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71797" y="4939275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838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你好，幸福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5836" y="5784916"/>
            <a:ext cx="11595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-635">
              <a:tabLst>
                <a:tab pos="5114925" algn="l"/>
              </a:tabLst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If you were a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teardrop;In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my eye,  For fear of losing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you,I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would never cry.  </a:t>
            </a:r>
            <a:b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</a:b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And if the golden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sun,Should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cease to shine its light,  Just one smile from 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you,Would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unga" panose="020B0502040204020203" pitchFamily="34" charset="0"/>
              </a:rPr>
              <a:t> make my whole world bright.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unga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C:\Users\samsung\Desktop\婚纱照\shu\00804zmx00i81l2ImM_wns8.jpg00804zmx00i81l2ImM_wns8"/>
          <p:cNvPicPr>
            <a:picLocks noGrp="1"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20723" y="609600"/>
            <a:ext cx="3758565" cy="563816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7" name="矩形 6"/>
          <p:cNvSpPr/>
          <p:nvPr/>
        </p:nvSpPr>
        <p:spPr>
          <a:xfrm>
            <a:off x="0" y="608965"/>
            <a:ext cx="3977005" cy="56388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5275" y="608965"/>
            <a:ext cx="3977640" cy="563880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6"/>
          <a:srcRect l="3968" t="27118" r="1607" b="1852"/>
          <a:stretch>
            <a:fillRect/>
          </a:stretch>
        </p:blipFill>
        <p:spPr>
          <a:xfrm>
            <a:off x="9601272" y="3637"/>
            <a:ext cx="2587553" cy="1677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>
          <a:blip r:embed="rId3"/>
          <a:srcRect l="3968" t="35276" r="16896" b="1852"/>
          <a:stretch>
            <a:fillRect/>
          </a:stretch>
        </p:blipFill>
        <p:spPr>
          <a:xfrm>
            <a:off x="9500235" y="0"/>
            <a:ext cx="2691765" cy="1843405"/>
          </a:xfrm>
          <a:prstGeom prst="rect">
            <a:avLst/>
          </a:prstGeom>
        </p:spPr>
      </p:pic>
      <p:pic>
        <p:nvPicPr>
          <p:cNvPr id="5" name="图片 4" descr="觅元素586db2297d2df"/>
          <p:cNvPicPr>
            <a:picLocks noChangeAspect="1"/>
          </p:cNvPicPr>
          <p:nvPr/>
        </p:nvPicPr>
        <p:blipFill>
          <a:blip r:embed="rId3"/>
          <a:srcRect l="14420" t="4955" r="1607" b="1852"/>
          <a:stretch>
            <a:fillRect/>
          </a:stretch>
        </p:blipFill>
        <p:spPr>
          <a:xfrm>
            <a:off x="-21590" y="1588770"/>
            <a:ext cx="5443220" cy="52076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145655" y="4467225"/>
            <a:ext cx="4064000" cy="1708785"/>
            <a:chOff x="11253" y="5725"/>
            <a:chExt cx="6400" cy="2691"/>
          </a:xfrm>
        </p:grpSpPr>
        <p:pic>
          <p:nvPicPr>
            <p:cNvPr id="19" name="图片 18" descr="未标题-1"/>
            <p:cNvPicPr>
              <a:picLocks noChangeAspect="1"/>
            </p:cNvPicPr>
            <p:nvPr/>
          </p:nvPicPr>
          <p:blipFill>
            <a:blip r:embed="rId4"/>
            <a:srcRect b="46048"/>
            <a:stretch>
              <a:fillRect/>
            </a:stretch>
          </p:blipFill>
          <p:spPr>
            <a:xfrm>
              <a:off x="11253" y="5725"/>
              <a:ext cx="6400" cy="14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19" descr="未标题-1"/>
            <p:cNvPicPr>
              <a:picLocks noChangeAspect="1"/>
            </p:cNvPicPr>
            <p:nvPr/>
          </p:nvPicPr>
          <p:blipFill>
            <a:blip r:embed="rId4"/>
            <a:srcRect t="55034"/>
            <a:stretch>
              <a:fillRect/>
            </a:stretch>
          </p:blipFill>
          <p:spPr>
            <a:xfrm>
              <a:off x="11253" y="7172"/>
              <a:ext cx="6400" cy="124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7585" y="2108835"/>
            <a:ext cx="4965700" cy="209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777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051" name="Picture 3" descr="C:\Users\samsung\Desktop\婚纱照\heng\00404xgj00i21k0NuhtMfF8.jpg00404xgj00i21k0NuhtMfF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3930" y="1068705"/>
            <a:ext cx="6235065" cy="4161155"/>
          </a:xfrm>
          <a:prstGeom prst="rect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58439" y="2257431"/>
            <a:ext cx="4224469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86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爱情，是生命里的一抹春光。有乍暖还寒的起伏，有无限春光的旖旎，有万紫千红的绚烂。这个世界上没有真正的南墙，就算我们真的不小心撞了上去，大可破墙而出。</a:t>
            </a:r>
          </a:p>
          <a:p>
            <a:pPr>
              <a:lnSpc>
                <a:spcPts val="2400"/>
              </a:lnSpc>
            </a:pPr>
            <a:r>
              <a:rPr lang="zh-CN" altLang="en-US" sz="186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把所有的经历当作是生命里的章节，好好感受就好。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07994" y="4586150"/>
            <a:ext cx="13148603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Kunstler Script" panose="030304020206070D0D06" pitchFamily="66" charset="0"/>
                <a:ea typeface="微软雅黑" panose="020B0503020204020204" charset="-122"/>
              </a:rPr>
              <a:t>Our romantic wedding</a:t>
            </a:r>
          </a:p>
          <a:p>
            <a:pPr algn="ctr"/>
            <a:r>
              <a:rPr lang="en-US" altLang="zh-CN" sz="1600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THE LOVE BETWEEN YOU AND ME IS FOREVER</a:t>
            </a:r>
            <a:endParaRPr lang="zh-CN" altLang="en-US" sz="1600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2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6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6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2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9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45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455295" y="543401"/>
            <a:ext cx="3491865" cy="3491865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圆角矩形 14"/>
          <p:cNvSpPr/>
          <p:nvPr/>
        </p:nvSpPr>
        <p:spPr>
          <a:xfrm>
            <a:off x="2890044" y="3033395"/>
            <a:ext cx="3491865" cy="3491865"/>
          </a:xfrm>
          <a:prstGeom prst="roundRect">
            <a:avLst/>
          </a:prstGeom>
          <a:blipFill rotWithShape="1">
            <a:blip r:embed="rId5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8303895" y="3033395"/>
            <a:ext cx="3490595" cy="3491865"/>
          </a:xfrm>
          <a:prstGeom prst="roundRect">
            <a:avLst/>
          </a:prstGeom>
          <a:blipFill rotWithShape="1">
            <a:blip r:embed="rId6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7" name="圆角矩形 26"/>
          <p:cNvSpPr/>
          <p:nvPr/>
        </p:nvSpPr>
        <p:spPr>
          <a:xfrm>
            <a:off x="5435283" y="542607"/>
            <a:ext cx="3491865" cy="3493135"/>
          </a:xfrm>
          <a:prstGeom prst="roundRect">
            <a:avLst/>
          </a:prstGeom>
          <a:blipFill rotWithShape="1">
            <a:blip r:embed="rId7"/>
            <a:stretch>
              <a:fillRect/>
            </a:stretch>
          </a:blipFill>
          <a:ln w="98425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4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4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21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2050" name="Picture 2" descr="C:\Users\samsung\Desktop\婚纱照\heng\00404xgb00i21jKbJxtMfE8.jpg00404xgb00i21jKbJxtMfE8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 bwMode="auto">
          <a:xfrm rot="831513">
            <a:off x="3082857" y="709984"/>
            <a:ext cx="6214110" cy="4142749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amsung\Desktop\婚纱照\小\QQ图片20180815160025.pngQQ图片201808151600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137335">
            <a:off x="408421" y="2774753"/>
            <a:ext cx="4126807" cy="263080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amsung\Desktop\婚纱照\小\QQ图片20180815160114.pngQQ图片201808151601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702080">
            <a:off x="7656830" y="2561590"/>
            <a:ext cx="4145915" cy="248221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9749" y="5445224"/>
            <a:ext cx="8232688" cy="681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你给我温暖，给我信心，给我感动。 </a:t>
            </a:r>
          </a:p>
          <a:p>
            <a:pPr algn="ctr">
              <a:lnSpc>
                <a:spcPts val="2300"/>
              </a:lnSpc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你说，我是一尾鱼，而你是我唯一的</a:t>
            </a:r>
            <a:r>
              <a:rPr lang="en-US" altLang="zh-CN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......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6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6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6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400" accel="5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8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400" accel="500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8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47003" y="626303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4"/>
            <a:stretch>
              <a:fillRect t="-4000" b="-28000"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5860966" y="1902970"/>
            <a:ext cx="5462546" cy="4462588"/>
          </a:xfrm>
          <a:prstGeom prst="roundRect">
            <a:avLst>
              <a:gd name="adj" fmla="val 12115"/>
            </a:avLst>
          </a:prstGeom>
          <a:blipFill rotWithShape="1">
            <a:blip r:embed="rId5"/>
            <a:stretch>
              <a:fillRect/>
            </a:stretch>
          </a:blipFill>
          <a:ln w="73025">
            <a:solidFill>
              <a:schemeClr val="bg1"/>
            </a:solidFill>
          </a:ln>
          <a:effectLst>
            <a:outerShdw blurRad="139700" dist="1397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400"/>
                            </p:stCondLst>
                            <p:childTnLst>
                              <p:par>
                                <p:cTn id="16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400"/>
                            </p:stCondLst>
                            <p:childTnLst>
                              <p:par>
                                <p:cTn id="27" presetID="21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1" grpId="0" bldLvl="0" animBg="1"/>
      <p:bldP spid="21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11266" name="Picture 2" descr="C:\Users\samsung\Desktop\婚纱照\小\QQ图片20180815160114.pngQQ图片201808151601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90868">
            <a:off x="5697724" y="2961170"/>
            <a:ext cx="4997279" cy="299148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samsung\Desktop\婚纱照\shu\00404xg800i71cf6Fg_gns8.jpg00404xg800i71cf6Fg_gns8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 bwMode="auto">
          <a:xfrm>
            <a:off x="539750" y="522605"/>
            <a:ext cx="4398645" cy="5850255"/>
          </a:xfrm>
          <a:prstGeom prst="rect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875343">
            <a:off x="6517513" y="1324864"/>
            <a:ext cx="5568619" cy="156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300"/>
              </a:lnSpc>
              <a:buNone/>
            </a:pP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每一次见到河里的冰开始融化，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我就像看到了你，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你是我的春天，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有你的日子里是温暖的，</a:t>
            </a:r>
            <a:b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</a:br>
            <a:r>
              <a:rPr lang="zh-CN" altLang="en-US" sz="2135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方正清刻本悦宋简体" panose="02000000000000000000" pitchFamily="2" charset="-122"/>
              </a:rPr>
              <a:t>如同和你一起在阳光下看着河中的倒影。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7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7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pic>
        <p:nvPicPr>
          <p:cNvPr id="3074" name="Picture 2" descr="C:\Users\samsung\Desktop\婚纱照\小\QQ图片20180815160114.pngQQ图片201808151601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4030" y="3634740"/>
            <a:ext cx="4655185" cy="2579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samsung\Desktop\婚纱照\小\QQ图片20180815160647.pngQQ图片2018081516064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0990" y="3719830"/>
            <a:ext cx="3818255" cy="2505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Users\samsung\Desktop\婚纱照\小\QQ图片20180815155109.pngQQ图片2018081515510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6760" y="1111885"/>
            <a:ext cx="3545205" cy="2319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samsung\Desktop\婚纱照\小\QQ图片20180815161105.pngQQ图片2018081516110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1833" y="784860"/>
            <a:ext cx="3991610" cy="26460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2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28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28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5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1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1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0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觅元素586db2297d2df"/>
          <p:cNvPicPr>
            <a:picLocks noChangeAspect="1"/>
          </p:cNvPicPr>
          <p:nvPr/>
        </p:nvPicPr>
        <p:blipFill rotWithShape="1">
          <a:blip r:embed="rId3"/>
          <a:srcRect l="3968" t="27118" r="1607" b="1852"/>
          <a:stretch>
            <a:fillRect/>
          </a:stretch>
        </p:blipFill>
        <p:spPr>
          <a:xfrm>
            <a:off x="9606987" y="3637"/>
            <a:ext cx="2587553" cy="1677843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1061085" y="958850"/>
            <a:ext cx="7833360" cy="4213225"/>
          </a:xfrm>
          <a:prstGeom prst="roundRect">
            <a:avLst/>
          </a:prstGeom>
          <a:blipFill rotWithShape="1">
            <a:blip r:embed="rId4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203200" dist="190500" dir="8100000" algn="tr" rotWithShape="0">
              <a:prstClr val="black">
                <a:alpha val="40000"/>
              </a:prstClr>
            </a:outerShdw>
            <a:reflection blurRad="6350" stA="50000" endA="300" endPos="555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1061309" y="4900475"/>
            <a:ext cx="13148603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Kunstler Script" panose="030304020206070D0D06" pitchFamily="66" charset="0"/>
                <a:ea typeface="微软雅黑" panose="020B0503020204020204" charset="-122"/>
              </a:rPr>
              <a:t>Our romantic wedding</a:t>
            </a:r>
          </a:p>
          <a:p>
            <a:pPr algn="ctr"/>
            <a:r>
              <a:rPr lang="en-US" altLang="zh-CN" sz="1600" spc="600" dirty="0">
                <a:solidFill>
                  <a:schemeClr val="bg1"/>
                </a:solidFill>
                <a:effectLst>
                  <a:glow rad="127000">
                    <a:schemeClr val="bg1">
                      <a:alpha val="10000"/>
                    </a:schemeClr>
                  </a:glo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THE LOVE BETWEEN YOU AND ME IS FOREVER</a:t>
            </a:r>
            <a:endParaRPr lang="zh-CN" altLang="en-US" sz="1600" spc="600" dirty="0">
              <a:solidFill>
                <a:schemeClr val="bg1"/>
              </a:solidFill>
              <a:effectLst>
                <a:glow rad="127000">
                  <a:schemeClr val="bg1">
                    <a:alpha val="10000"/>
                  </a:schemeClr>
                </a:glo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400"/>
                            </p:stCondLst>
                            <p:childTnLst>
                              <p:par>
                                <p:cTn id="14" presetID="2" presetClass="exit" presetSubtype="8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2" dur="25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473</Words>
  <Application>Microsoft Office PowerPoint</Application>
  <PresentationFormat>宽屏</PresentationFormat>
  <Paragraphs>71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Edwardian Script ITC</vt:lpstr>
      <vt:lpstr>Meiryo</vt:lpstr>
      <vt:lpstr>Tunga</vt:lpstr>
      <vt:lpstr>方正清刻本悦宋简体</vt:lpstr>
      <vt:lpstr>华文细黑</vt:lpstr>
      <vt:lpstr>宋体</vt:lpstr>
      <vt:lpstr>微软雅黑</vt:lpstr>
      <vt:lpstr>Arial</vt:lpstr>
      <vt:lpstr>Calibri</vt:lpstr>
      <vt:lpstr>Calibri Light</vt:lpstr>
      <vt:lpstr>Kunstler Script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kan</cp:lastModifiedBy>
  <cp:revision>3</cp:revision>
  <dcterms:created xsi:type="dcterms:W3CDTF">2017-08-15T04:44:41Z</dcterms:created>
  <dcterms:modified xsi:type="dcterms:W3CDTF">2020-07-19T05:40:07Z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