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494" r:id="rId3"/>
  </p:sldIdLst>
  <p:sldSz cx="12192000" cy="6858000"/>
  <p:notesSz cx="6858000" cy="9144000"/>
  <p:custDataLst>
    <p:tags r:id="rId8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24953"/>
    <a:srgbClr val="5E443C"/>
    <a:srgbClr val="DA4B27"/>
    <a:srgbClr val="596273"/>
    <a:srgbClr val="17A34A"/>
    <a:srgbClr val="FCFCFC"/>
    <a:srgbClr val="292836"/>
    <a:srgbClr val="3B3838"/>
    <a:srgbClr val="D9EBF4"/>
    <a:srgbClr val="F39F2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78" d="100"/>
          <a:sy n="78" d="100"/>
        </p:scale>
        <p:origin x="581" y="58"/>
      </p:cViewPr>
      <p:guideLst>
        <p:guide orient="horz" pos="2115"/>
        <p:guide pos="3840"/>
        <p:guide pos="52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0B5726-980D-49AE-B046-2211361A768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E11112-6B94-47F3-9566-6BED97D04925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ED4E68-F11D-4361-8C3A-7B444C600E52}" type="datetimeFigureOut">
              <a:rPr lang="en-US" smtClean="0"/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4D2F68-A850-446D-85C8-0E7954AA3385}" type="slidenum">
              <a:rPr lang="en-US" smtClean="0"/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竖排文字">
    <p:bg>
      <p:bgPr>
        <a:solidFill>
          <a:schemeClr val="accent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bg>
      <p:bgPr>
        <a:solidFill>
          <a:schemeClr val="accent5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rgbClr val="29283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ED4E68-F11D-4361-8C3A-7B444C600E52}" type="datetimeFigureOut">
              <a:rPr lang="en-US" smtClean="0"/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4D2F68-A850-446D-85C8-0E7954AA3385}" type="slidenum">
              <a:rPr lang="en-US" smtClean="0"/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ED4E68-F11D-4361-8C3A-7B444C600E52}" type="datetimeFigureOut">
              <a:rPr lang="en-US" smtClean="0"/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4D2F68-A850-446D-85C8-0E7954AA3385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ED4E68-F11D-4361-8C3A-7B444C600E52}" type="datetimeFigureOut">
              <a:rPr lang="en-US" smtClean="0"/>
            </a:fld>
            <a:endParaRPr 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4D2F68-A850-446D-85C8-0E7954AA3385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ED4E68-F11D-4361-8C3A-7B444C600E52}" type="datetimeFigureOut">
              <a:rPr lang="en-US" smtClean="0"/>
            </a:fld>
            <a:endParaRPr 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4D2F68-A850-446D-85C8-0E7954AA3385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ED4E68-F11D-4361-8C3A-7B444C600E52}" type="datetimeFigureOut">
              <a:rPr lang="en-US" smtClean="0"/>
            </a:fld>
            <a:endParaRPr 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4D2F68-A850-446D-85C8-0E7954AA3385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ED4E68-F11D-4361-8C3A-7B444C600E52}" type="datetimeFigureOut">
              <a:rPr lang="en-US" smtClean="0"/>
            </a:fld>
            <a:endParaRPr 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4D2F68-A850-446D-85C8-0E7954AA3385}" type="slidenum">
              <a:rPr lang="en-US" smtClean="0"/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ED4E68-F11D-4361-8C3A-7B444C600E52}" type="datetimeFigureOut">
              <a:rPr lang="en-US" smtClean="0"/>
            </a:fld>
            <a:endParaRPr 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4D2F68-A850-446D-85C8-0E7954AA3385}" type="slidenum">
              <a:rPr lang="en-US" smtClean="0"/>
            </a:fld>
            <a:endParaRPr lang="en-US"/>
          </a:p>
        </p:txBody>
      </p:sp>
      <p:sp>
        <p:nvSpPr>
          <p:cNvPr id="6" name="Rectangle 62"/>
          <p:cNvSpPr>
            <a:spLocks noChangeArrowheads="1"/>
          </p:cNvSpPr>
          <p:nvPr userDrawn="1"/>
        </p:nvSpPr>
        <p:spPr bwMode="auto">
          <a:xfrm>
            <a:off x="-36" y="-217"/>
            <a:ext cx="12191858" cy="6857956"/>
          </a:xfrm>
          <a:prstGeom prst="rect">
            <a:avLst/>
          </a:prstGeom>
          <a:solidFill>
            <a:srgbClr val="E6DFC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与标题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5" Type="http://schemas.openxmlformats.org/officeDocument/2006/relationships/theme" Target="../theme/theme1.xml"/><Relationship Id="rId14" Type="http://schemas.openxmlformats.org/officeDocument/2006/relationships/slideLayout" Target="../slideLayouts/slideLayout14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ED4E68-F11D-4361-8C3A-7B444C600E52}" type="datetimeFigureOut">
              <a:rPr lang="en-US" smtClean="0"/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4D2F68-A850-446D-85C8-0E7954AA3385}" type="slidenum">
              <a:rPr lang="en-US" smtClean="0"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9" name="组合 68"/>
          <p:cNvGrpSpPr/>
          <p:nvPr/>
        </p:nvGrpSpPr>
        <p:grpSpPr>
          <a:xfrm>
            <a:off x="5346701" y="425450"/>
            <a:ext cx="6248400" cy="5965826"/>
            <a:chOff x="5346701" y="425450"/>
            <a:chExt cx="6248400" cy="5965826"/>
          </a:xfrm>
          <a:solidFill>
            <a:schemeClr val="bg1"/>
          </a:solidFill>
        </p:grpSpPr>
        <p:sp>
          <p:nvSpPr>
            <p:cNvPr id="5" name="Freeform 5"/>
            <p:cNvSpPr/>
            <p:nvPr/>
          </p:nvSpPr>
          <p:spPr bwMode="auto">
            <a:xfrm>
              <a:off x="5778501" y="508000"/>
              <a:ext cx="530225" cy="808038"/>
            </a:xfrm>
            <a:custGeom>
              <a:avLst/>
              <a:gdLst>
                <a:gd name="T0" fmla="*/ 140 w 141"/>
                <a:gd name="T1" fmla="*/ 143 h 215"/>
                <a:gd name="T2" fmla="*/ 133 w 141"/>
                <a:gd name="T3" fmla="*/ 128 h 215"/>
                <a:gd name="T4" fmla="*/ 140 w 141"/>
                <a:gd name="T5" fmla="*/ 119 h 215"/>
                <a:gd name="T6" fmla="*/ 113 w 141"/>
                <a:gd name="T7" fmla="*/ 96 h 215"/>
                <a:gd name="T8" fmla="*/ 78 w 141"/>
                <a:gd name="T9" fmla="*/ 81 h 215"/>
                <a:gd name="T10" fmla="*/ 86 w 141"/>
                <a:gd name="T11" fmla="*/ 6 h 215"/>
                <a:gd name="T12" fmla="*/ 68 w 141"/>
                <a:gd name="T13" fmla="*/ 32 h 215"/>
                <a:gd name="T14" fmla="*/ 50 w 141"/>
                <a:gd name="T15" fmla="*/ 62 h 215"/>
                <a:gd name="T16" fmla="*/ 26 w 141"/>
                <a:gd name="T17" fmla="*/ 103 h 215"/>
                <a:gd name="T18" fmla="*/ 9 w 141"/>
                <a:gd name="T19" fmla="*/ 125 h 215"/>
                <a:gd name="T20" fmla="*/ 0 w 141"/>
                <a:gd name="T21" fmla="*/ 159 h 215"/>
                <a:gd name="T22" fmla="*/ 8 w 141"/>
                <a:gd name="T23" fmla="*/ 197 h 215"/>
                <a:gd name="T24" fmla="*/ 44 w 141"/>
                <a:gd name="T25" fmla="*/ 211 h 215"/>
                <a:gd name="T26" fmla="*/ 86 w 141"/>
                <a:gd name="T27" fmla="*/ 214 h 215"/>
                <a:gd name="T28" fmla="*/ 122 w 141"/>
                <a:gd name="T29" fmla="*/ 206 h 215"/>
                <a:gd name="T30" fmla="*/ 126 w 141"/>
                <a:gd name="T31" fmla="*/ 189 h 215"/>
                <a:gd name="T32" fmla="*/ 135 w 141"/>
                <a:gd name="T33" fmla="*/ 175 h 215"/>
                <a:gd name="T34" fmla="*/ 133 w 141"/>
                <a:gd name="T35" fmla="*/ 156 h 215"/>
                <a:gd name="T36" fmla="*/ 140 w 141"/>
                <a:gd name="T37" fmla="*/ 143 h 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41" h="215">
                  <a:moveTo>
                    <a:pt x="140" y="143"/>
                  </a:moveTo>
                  <a:cubicBezTo>
                    <a:pt x="140" y="137"/>
                    <a:pt x="133" y="133"/>
                    <a:pt x="133" y="128"/>
                  </a:cubicBezTo>
                  <a:cubicBezTo>
                    <a:pt x="133" y="123"/>
                    <a:pt x="141" y="124"/>
                    <a:pt x="140" y="119"/>
                  </a:cubicBezTo>
                  <a:cubicBezTo>
                    <a:pt x="136" y="102"/>
                    <a:pt x="128" y="99"/>
                    <a:pt x="113" y="96"/>
                  </a:cubicBezTo>
                  <a:cubicBezTo>
                    <a:pt x="105" y="94"/>
                    <a:pt x="81" y="91"/>
                    <a:pt x="78" y="81"/>
                  </a:cubicBezTo>
                  <a:cubicBezTo>
                    <a:pt x="73" y="64"/>
                    <a:pt x="118" y="21"/>
                    <a:pt x="86" y="6"/>
                  </a:cubicBezTo>
                  <a:cubicBezTo>
                    <a:pt x="72" y="0"/>
                    <a:pt x="72" y="23"/>
                    <a:pt x="68" y="32"/>
                  </a:cubicBezTo>
                  <a:cubicBezTo>
                    <a:pt x="63" y="43"/>
                    <a:pt x="57" y="52"/>
                    <a:pt x="50" y="62"/>
                  </a:cubicBezTo>
                  <a:cubicBezTo>
                    <a:pt x="40" y="75"/>
                    <a:pt x="33" y="89"/>
                    <a:pt x="26" y="103"/>
                  </a:cubicBezTo>
                  <a:cubicBezTo>
                    <a:pt x="20" y="115"/>
                    <a:pt x="15" y="120"/>
                    <a:pt x="9" y="125"/>
                  </a:cubicBezTo>
                  <a:cubicBezTo>
                    <a:pt x="4" y="128"/>
                    <a:pt x="0" y="140"/>
                    <a:pt x="0" y="159"/>
                  </a:cubicBezTo>
                  <a:cubicBezTo>
                    <a:pt x="0" y="164"/>
                    <a:pt x="1" y="186"/>
                    <a:pt x="8" y="197"/>
                  </a:cubicBezTo>
                  <a:cubicBezTo>
                    <a:pt x="10" y="200"/>
                    <a:pt x="14" y="207"/>
                    <a:pt x="44" y="211"/>
                  </a:cubicBezTo>
                  <a:cubicBezTo>
                    <a:pt x="58" y="213"/>
                    <a:pt x="71" y="215"/>
                    <a:pt x="86" y="214"/>
                  </a:cubicBezTo>
                  <a:cubicBezTo>
                    <a:pt x="98" y="213"/>
                    <a:pt x="113" y="215"/>
                    <a:pt x="122" y="206"/>
                  </a:cubicBezTo>
                  <a:cubicBezTo>
                    <a:pt x="128" y="200"/>
                    <a:pt x="124" y="195"/>
                    <a:pt x="126" y="189"/>
                  </a:cubicBezTo>
                  <a:cubicBezTo>
                    <a:pt x="128" y="184"/>
                    <a:pt x="134" y="180"/>
                    <a:pt x="135" y="175"/>
                  </a:cubicBezTo>
                  <a:cubicBezTo>
                    <a:pt x="136" y="168"/>
                    <a:pt x="128" y="163"/>
                    <a:pt x="133" y="156"/>
                  </a:cubicBezTo>
                  <a:cubicBezTo>
                    <a:pt x="138" y="150"/>
                    <a:pt x="140" y="151"/>
                    <a:pt x="140" y="1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" name="Freeform 6"/>
            <p:cNvSpPr/>
            <p:nvPr/>
          </p:nvSpPr>
          <p:spPr bwMode="auto">
            <a:xfrm>
              <a:off x="5583239" y="989013"/>
              <a:ext cx="158750" cy="311150"/>
            </a:xfrm>
            <a:custGeom>
              <a:avLst/>
              <a:gdLst>
                <a:gd name="T0" fmla="*/ 36 w 42"/>
                <a:gd name="T1" fmla="*/ 0 h 83"/>
                <a:gd name="T2" fmla="*/ 10 w 42"/>
                <a:gd name="T3" fmla="*/ 0 h 83"/>
                <a:gd name="T4" fmla="*/ 1 w 42"/>
                <a:gd name="T5" fmla="*/ 36 h 83"/>
                <a:gd name="T6" fmla="*/ 9 w 42"/>
                <a:gd name="T7" fmla="*/ 83 h 83"/>
                <a:gd name="T8" fmla="*/ 42 w 42"/>
                <a:gd name="T9" fmla="*/ 78 h 83"/>
                <a:gd name="T10" fmla="*/ 32 w 42"/>
                <a:gd name="T11" fmla="*/ 32 h 83"/>
                <a:gd name="T12" fmla="*/ 36 w 42"/>
                <a:gd name="T13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83">
                  <a:moveTo>
                    <a:pt x="36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6" y="8"/>
                    <a:pt x="0" y="23"/>
                    <a:pt x="1" y="36"/>
                  </a:cubicBezTo>
                  <a:cubicBezTo>
                    <a:pt x="1" y="46"/>
                    <a:pt x="0" y="68"/>
                    <a:pt x="9" y="83"/>
                  </a:cubicBezTo>
                  <a:cubicBezTo>
                    <a:pt x="42" y="78"/>
                    <a:pt x="42" y="78"/>
                    <a:pt x="42" y="78"/>
                  </a:cubicBezTo>
                  <a:cubicBezTo>
                    <a:pt x="34" y="63"/>
                    <a:pt x="32" y="41"/>
                    <a:pt x="32" y="32"/>
                  </a:cubicBezTo>
                  <a:cubicBezTo>
                    <a:pt x="32" y="19"/>
                    <a:pt x="33" y="8"/>
                    <a:pt x="3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7" name="Freeform 7"/>
            <p:cNvSpPr>
              <a:spLocks noEditPoints="1"/>
            </p:cNvSpPr>
            <p:nvPr/>
          </p:nvSpPr>
          <p:spPr bwMode="auto">
            <a:xfrm>
              <a:off x="8351839" y="425450"/>
              <a:ext cx="552450" cy="811213"/>
            </a:xfrm>
            <a:custGeom>
              <a:avLst/>
              <a:gdLst>
                <a:gd name="T0" fmla="*/ 139 w 147"/>
                <a:gd name="T1" fmla="*/ 137 h 216"/>
                <a:gd name="T2" fmla="*/ 114 w 147"/>
                <a:gd name="T3" fmla="*/ 104 h 216"/>
                <a:gd name="T4" fmla="*/ 96 w 147"/>
                <a:gd name="T5" fmla="*/ 95 h 216"/>
                <a:gd name="T6" fmla="*/ 74 w 147"/>
                <a:gd name="T7" fmla="*/ 104 h 216"/>
                <a:gd name="T8" fmla="*/ 84 w 147"/>
                <a:gd name="T9" fmla="*/ 60 h 216"/>
                <a:gd name="T10" fmla="*/ 88 w 147"/>
                <a:gd name="T11" fmla="*/ 15 h 216"/>
                <a:gd name="T12" fmla="*/ 66 w 147"/>
                <a:gd name="T13" fmla="*/ 45 h 216"/>
                <a:gd name="T14" fmla="*/ 51 w 147"/>
                <a:gd name="T15" fmla="*/ 86 h 216"/>
                <a:gd name="T16" fmla="*/ 45 w 147"/>
                <a:gd name="T17" fmla="*/ 47 h 216"/>
                <a:gd name="T18" fmla="*/ 44 w 147"/>
                <a:gd name="T19" fmla="*/ 26 h 216"/>
                <a:gd name="T20" fmla="*/ 28 w 147"/>
                <a:gd name="T21" fmla="*/ 22 h 216"/>
                <a:gd name="T22" fmla="*/ 26 w 147"/>
                <a:gd name="T23" fmla="*/ 62 h 216"/>
                <a:gd name="T24" fmla="*/ 30 w 147"/>
                <a:gd name="T25" fmla="*/ 111 h 216"/>
                <a:gd name="T26" fmla="*/ 22 w 147"/>
                <a:gd name="T27" fmla="*/ 78 h 216"/>
                <a:gd name="T28" fmla="*/ 8 w 147"/>
                <a:gd name="T29" fmla="*/ 57 h 216"/>
                <a:gd name="T30" fmla="*/ 1 w 147"/>
                <a:gd name="T31" fmla="*/ 92 h 216"/>
                <a:gd name="T32" fmla="*/ 11 w 147"/>
                <a:gd name="T33" fmla="*/ 128 h 216"/>
                <a:gd name="T34" fmla="*/ 21 w 147"/>
                <a:gd name="T35" fmla="*/ 161 h 216"/>
                <a:gd name="T36" fmla="*/ 18 w 147"/>
                <a:gd name="T37" fmla="*/ 178 h 216"/>
                <a:gd name="T38" fmla="*/ 74 w 147"/>
                <a:gd name="T39" fmla="*/ 216 h 216"/>
                <a:gd name="T40" fmla="*/ 107 w 147"/>
                <a:gd name="T41" fmla="*/ 189 h 216"/>
                <a:gd name="T42" fmla="*/ 140 w 147"/>
                <a:gd name="T43" fmla="*/ 167 h 216"/>
                <a:gd name="T44" fmla="*/ 139 w 147"/>
                <a:gd name="T45" fmla="*/ 137 h 216"/>
                <a:gd name="T46" fmla="*/ 101 w 147"/>
                <a:gd name="T47" fmla="*/ 158 h 216"/>
                <a:gd name="T48" fmla="*/ 76 w 147"/>
                <a:gd name="T49" fmla="*/ 141 h 216"/>
                <a:gd name="T50" fmla="*/ 85 w 147"/>
                <a:gd name="T51" fmla="*/ 126 h 216"/>
                <a:gd name="T52" fmla="*/ 100 w 147"/>
                <a:gd name="T53" fmla="*/ 119 h 216"/>
                <a:gd name="T54" fmla="*/ 115 w 147"/>
                <a:gd name="T55" fmla="*/ 129 h 216"/>
                <a:gd name="T56" fmla="*/ 127 w 147"/>
                <a:gd name="T57" fmla="*/ 143 h 216"/>
                <a:gd name="T58" fmla="*/ 101 w 147"/>
                <a:gd name="T59" fmla="*/ 158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47" h="216">
                  <a:moveTo>
                    <a:pt x="139" y="137"/>
                  </a:moveTo>
                  <a:cubicBezTo>
                    <a:pt x="136" y="123"/>
                    <a:pt x="126" y="112"/>
                    <a:pt x="114" y="104"/>
                  </a:cubicBezTo>
                  <a:cubicBezTo>
                    <a:pt x="108" y="99"/>
                    <a:pt x="104" y="95"/>
                    <a:pt x="96" y="95"/>
                  </a:cubicBezTo>
                  <a:cubicBezTo>
                    <a:pt x="89" y="95"/>
                    <a:pt x="80" y="101"/>
                    <a:pt x="74" y="104"/>
                  </a:cubicBezTo>
                  <a:cubicBezTo>
                    <a:pt x="76" y="89"/>
                    <a:pt x="81" y="75"/>
                    <a:pt x="84" y="60"/>
                  </a:cubicBezTo>
                  <a:cubicBezTo>
                    <a:pt x="86" y="47"/>
                    <a:pt x="96" y="27"/>
                    <a:pt x="88" y="15"/>
                  </a:cubicBezTo>
                  <a:cubicBezTo>
                    <a:pt x="79" y="0"/>
                    <a:pt x="68" y="39"/>
                    <a:pt x="66" y="45"/>
                  </a:cubicBezTo>
                  <a:cubicBezTo>
                    <a:pt x="61" y="59"/>
                    <a:pt x="55" y="72"/>
                    <a:pt x="51" y="86"/>
                  </a:cubicBezTo>
                  <a:cubicBezTo>
                    <a:pt x="48" y="73"/>
                    <a:pt x="46" y="60"/>
                    <a:pt x="45" y="47"/>
                  </a:cubicBezTo>
                  <a:cubicBezTo>
                    <a:pt x="45" y="42"/>
                    <a:pt x="46" y="31"/>
                    <a:pt x="44" y="26"/>
                  </a:cubicBezTo>
                  <a:cubicBezTo>
                    <a:pt x="41" y="20"/>
                    <a:pt x="32" y="14"/>
                    <a:pt x="28" y="22"/>
                  </a:cubicBezTo>
                  <a:cubicBezTo>
                    <a:pt x="23" y="31"/>
                    <a:pt x="26" y="52"/>
                    <a:pt x="26" y="62"/>
                  </a:cubicBezTo>
                  <a:cubicBezTo>
                    <a:pt x="26" y="78"/>
                    <a:pt x="27" y="95"/>
                    <a:pt x="30" y="111"/>
                  </a:cubicBezTo>
                  <a:cubicBezTo>
                    <a:pt x="20" y="102"/>
                    <a:pt x="21" y="90"/>
                    <a:pt x="22" y="78"/>
                  </a:cubicBezTo>
                  <a:cubicBezTo>
                    <a:pt x="22" y="72"/>
                    <a:pt x="20" y="48"/>
                    <a:pt x="8" y="57"/>
                  </a:cubicBezTo>
                  <a:cubicBezTo>
                    <a:pt x="3" y="61"/>
                    <a:pt x="0" y="86"/>
                    <a:pt x="1" y="92"/>
                  </a:cubicBezTo>
                  <a:cubicBezTo>
                    <a:pt x="2" y="106"/>
                    <a:pt x="3" y="116"/>
                    <a:pt x="11" y="128"/>
                  </a:cubicBezTo>
                  <a:cubicBezTo>
                    <a:pt x="18" y="139"/>
                    <a:pt x="22" y="148"/>
                    <a:pt x="21" y="161"/>
                  </a:cubicBezTo>
                  <a:cubicBezTo>
                    <a:pt x="21" y="167"/>
                    <a:pt x="19" y="172"/>
                    <a:pt x="18" y="178"/>
                  </a:cubicBezTo>
                  <a:cubicBezTo>
                    <a:pt x="22" y="193"/>
                    <a:pt x="49" y="214"/>
                    <a:pt x="74" y="216"/>
                  </a:cubicBezTo>
                  <a:cubicBezTo>
                    <a:pt x="87" y="213"/>
                    <a:pt x="97" y="197"/>
                    <a:pt x="107" y="189"/>
                  </a:cubicBezTo>
                  <a:cubicBezTo>
                    <a:pt x="116" y="181"/>
                    <a:pt x="134" y="178"/>
                    <a:pt x="140" y="167"/>
                  </a:cubicBezTo>
                  <a:cubicBezTo>
                    <a:pt x="147" y="156"/>
                    <a:pt x="142" y="147"/>
                    <a:pt x="139" y="137"/>
                  </a:cubicBezTo>
                  <a:close/>
                  <a:moveTo>
                    <a:pt x="101" y="158"/>
                  </a:moveTo>
                  <a:cubicBezTo>
                    <a:pt x="95" y="157"/>
                    <a:pt x="79" y="147"/>
                    <a:pt x="76" y="141"/>
                  </a:cubicBezTo>
                  <a:cubicBezTo>
                    <a:pt x="77" y="137"/>
                    <a:pt x="81" y="128"/>
                    <a:pt x="85" y="126"/>
                  </a:cubicBezTo>
                  <a:cubicBezTo>
                    <a:pt x="90" y="122"/>
                    <a:pt x="95" y="126"/>
                    <a:pt x="100" y="119"/>
                  </a:cubicBezTo>
                  <a:cubicBezTo>
                    <a:pt x="102" y="123"/>
                    <a:pt x="114" y="128"/>
                    <a:pt x="115" y="129"/>
                  </a:cubicBezTo>
                  <a:cubicBezTo>
                    <a:pt x="116" y="133"/>
                    <a:pt x="123" y="141"/>
                    <a:pt x="127" y="143"/>
                  </a:cubicBezTo>
                  <a:cubicBezTo>
                    <a:pt x="118" y="147"/>
                    <a:pt x="114" y="160"/>
                    <a:pt x="101" y="1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8" name="Freeform 8"/>
            <p:cNvSpPr/>
            <p:nvPr/>
          </p:nvSpPr>
          <p:spPr bwMode="auto">
            <a:xfrm>
              <a:off x="8340726" y="1162050"/>
              <a:ext cx="255588" cy="209550"/>
            </a:xfrm>
            <a:custGeom>
              <a:avLst/>
              <a:gdLst>
                <a:gd name="T0" fmla="*/ 12 w 68"/>
                <a:gd name="T1" fmla="*/ 0 h 56"/>
                <a:gd name="T2" fmla="*/ 0 w 68"/>
                <a:gd name="T3" fmla="*/ 16 h 56"/>
                <a:gd name="T4" fmla="*/ 20 w 68"/>
                <a:gd name="T5" fmla="*/ 40 h 56"/>
                <a:gd name="T6" fmla="*/ 56 w 68"/>
                <a:gd name="T7" fmla="*/ 56 h 56"/>
                <a:gd name="T8" fmla="*/ 68 w 68"/>
                <a:gd name="T9" fmla="*/ 31 h 56"/>
                <a:gd name="T10" fmla="*/ 32 w 68"/>
                <a:gd name="T11" fmla="*/ 17 h 56"/>
                <a:gd name="T12" fmla="*/ 12 w 68"/>
                <a:gd name="T13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8" h="56">
                  <a:moveTo>
                    <a:pt x="12" y="0"/>
                  </a:moveTo>
                  <a:cubicBezTo>
                    <a:pt x="0" y="16"/>
                    <a:pt x="0" y="16"/>
                    <a:pt x="0" y="16"/>
                  </a:cubicBezTo>
                  <a:cubicBezTo>
                    <a:pt x="4" y="23"/>
                    <a:pt x="11" y="34"/>
                    <a:pt x="20" y="40"/>
                  </a:cubicBezTo>
                  <a:cubicBezTo>
                    <a:pt x="27" y="44"/>
                    <a:pt x="41" y="54"/>
                    <a:pt x="56" y="56"/>
                  </a:cubicBezTo>
                  <a:cubicBezTo>
                    <a:pt x="68" y="31"/>
                    <a:pt x="68" y="31"/>
                    <a:pt x="68" y="31"/>
                  </a:cubicBezTo>
                  <a:cubicBezTo>
                    <a:pt x="54" y="30"/>
                    <a:pt x="38" y="21"/>
                    <a:pt x="32" y="17"/>
                  </a:cubicBezTo>
                  <a:cubicBezTo>
                    <a:pt x="23" y="11"/>
                    <a:pt x="17" y="5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9" name="Freeform 9"/>
            <p:cNvSpPr/>
            <p:nvPr/>
          </p:nvSpPr>
          <p:spPr bwMode="auto">
            <a:xfrm>
              <a:off x="6969126" y="522288"/>
              <a:ext cx="530225" cy="811213"/>
            </a:xfrm>
            <a:custGeom>
              <a:avLst/>
              <a:gdLst>
                <a:gd name="T0" fmla="*/ 134 w 141"/>
                <a:gd name="T1" fmla="*/ 60 h 216"/>
                <a:gd name="T2" fmla="*/ 136 w 141"/>
                <a:gd name="T3" fmla="*/ 41 h 216"/>
                <a:gd name="T4" fmla="*/ 127 w 141"/>
                <a:gd name="T5" fmla="*/ 27 h 216"/>
                <a:gd name="T6" fmla="*/ 122 w 141"/>
                <a:gd name="T7" fmla="*/ 9 h 216"/>
                <a:gd name="T8" fmla="*/ 86 w 141"/>
                <a:gd name="T9" fmla="*/ 2 h 216"/>
                <a:gd name="T10" fmla="*/ 44 w 141"/>
                <a:gd name="T11" fmla="*/ 5 h 216"/>
                <a:gd name="T12" fmla="*/ 8 w 141"/>
                <a:gd name="T13" fmla="*/ 19 h 216"/>
                <a:gd name="T14" fmla="*/ 1 w 141"/>
                <a:gd name="T15" fmla="*/ 56 h 216"/>
                <a:gd name="T16" fmla="*/ 9 w 141"/>
                <a:gd name="T17" fmla="*/ 91 h 216"/>
                <a:gd name="T18" fmla="*/ 26 w 141"/>
                <a:gd name="T19" fmla="*/ 112 h 216"/>
                <a:gd name="T20" fmla="*/ 50 w 141"/>
                <a:gd name="T21" fmla="*/ 154 h 216"/>
                <a:gd name="T22" fmla="*/ 68 w 141"/>
                <a:gd name="T23" fmla="*/ 184 h 216"/>
                <a:gd name="T24" fmla="*/ 87 w 141"/>
                <a:gd name="T25" fmla="*/ 209 h 216"/>
                <a:gd name="T26" fmla="*/ 79 w 141"/>
                <a:gd name="T27" fmla="*/ 134 h 216"/>
                <a:gd name="T28" fmla="*/ 113 w 141"/>
                <a:gd name="T29" fmla="*/ 120 h 216"/>
                <a:gd name="T30" fmla="*/ 140 w 141"/>
                <a:gd name="T31" fmla="*/ 97 h 216"/>
                <a:gd name="T32" fmla="*/ 133 w 141"/>
                <a:gd name="T33" fmla="*/ 88 h 216"/>
                <a:gd name="T34" fmla="*/ 141 w 141"/>
                <a:gd name="T35" fmla="*/ 73 h 216"/>
                <a:gd name="T36" fmla="*/ 134 w 141"/>
                <a:gd name="T37" fmla="*/ 60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41" h="216">
                  <a:moveTo>
                    <a:pt x="134" y="60"/>
                  </a:moveTo>
                  <a:cubicBezTo>
                    <a:pt x="128" y="53"/>
                    <a:pt x="137" y="48"/>
                    <a:pt x="136" y="41"/>
                  </a:cubicBezTo>
                  <a:cubicBezTo>
                    <a:pt x="135" y="35"/>
                    <a:pt x="129" y="32"/>
                    <a:pt x="127" y="27"/>
                  </a:cubicBezTo>
                  <a:cubicBezTo>
                    <a:pt x="124" y="20"/>
                    <a:pt x="129" y="15"/>
                    <a:pt x="122" y="9"/>
                  </a:cubicBezTo>
                  <a:cubicBezTo>
                    <a:pt x="113" y="1"/>
                    <a:pt x="98" y="2"/>
                    <a:pt x="86" y="2"/>
                  </a:cubicBezTo>
                  <a:cubicBezTo>
                    <a:pt x="72" y="0"/>
                    <a:pt x="59" y="3"/>
                    <a:pt x="44" y="5"/>
                  </a:cubicBezTo>
                  <a:cubicBezTo>
                    <a:pt x="15" y="8"/>
                    <a:pt x="10" y="16"/>
                    <a:pt x="8" y="19"/>
                  </a:cubicBezTo>
                  <a:cubicBezTo>
                    <a:pt x="2" y="30"/>
                    <a:pt x="1" y="51"/>
                    <a:pt x="1" y="56"/>
                  </a:cubicBezTo>
                  <a:cubicBezTo>
                    <a:pt x="0" y="76"/>
                    <a:pt x="4" y="87"/>
                    <a:pt x="9" y="91"/>
                  </a:cubicBezTo>
                  <a:cubicBezTo>
                    <a:pt x="16" y="95"/>
                    <a:pt x="20" y="101"/>
                    <a:pt x="26" y="112"/>
                  </a:cubicBezTo>
                  <a:cubicBezTo>
                    <a:pt x="34" y="127"/>
                    <a:pt x="41" y="141"/>
                    <a:pt x="50" y="154"/>
                  </a:cubicBezTo>
                  <a:cubicBezTo>
                    <a:pt x="57" y="163"/>
                    <a:pt x="64" y="173"/>
                    <a:pt x="68" y="184"/>
                  </a:cubicBezTo>
                  <a:cubicBezTo>
                    <a:pt x="72" y="193"/>
                    <a:pt x="72" y="216"/>
                    <a:pt x="87" y="209"/>
                  </a:cubicBezTo>
                  <a:cubicBezTo>
                    <a:pt x="118" y="194"/>
                    <a:pt x="74" y="152"/>
                    <a:pt x="79" y="134"/>
                  </a:cubicBezTo>
                  <a:cubicBezTo>
                    <a:pt x="82" y="125"/>
                    <a:pt x="105" y="122"/>
                    <a:pt x="113" y="120"/>
                  </a:cubicBezTo>
                  <a:cubicBezTo>
                    <a:pt x="128" y="116"/>
                    <a:pt x="137" y="114"/>
                    <a:pt x="140" y="97"/>
                  </a:cubicBezTo>
                  <a:cubicBezTo>
                    <a:pt x="141" y="91"/>
                    <a:pt x="133" y="93"/>
                    <a:pt x="133" y="88"/>
                  </a:cubicBezTo>
                  <a:cubicBezTo>
                    <a:pt x="133" y="82"/>
                    <a:pt x="140" y="78"/>
                    <a:pt x="141" y="73"/>
                  </a:cubicBezTo>
                  <a:cubicBezTo>
                    <a:pt x="141" y="64"/>
                    <a:pt x="138" y="65"/>
                    <a:pt x="134" y="6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0" name="Freeform 10"/>
            <p:cNvSpPr/>
            <p:nvPr/>
          </p:nvSpPr>
          <p:spPr bwMode="auto">
            <a:xfrm>
              <a:off x="6778626" y="538163"/>
              <a:ext cx="157163" cy="314325"/>
            </a:xfrm>
            <a:custGeom>
              <a:avLst/>
              <a:gdLst>
                <a:gd name="T0" fmla="*/ 8 w 42"/>
                <a:gd name="T1" fmla="*/ 0 h 84"/>
                <a:gd name="T2" fmla="*/ 0 w 42"/>
                <a:gd name="T3" fmla="*/ 47 h 84"/>
                <a:gd name="T4" fmla="*/ 10 w 42"/>
                <a:gd name="T5" fmla="*/ 84 h 84"/>
                <a:gd name="T6" fmla="*/ 35 w 42"/>
                <a:gd name="T7" fmla="*/ 84 h 84"/>
                <a:gd name="T8" fmla="*/ 32 w 42"/>
                <a:gd name="T9" fmla="*/ 52 h 84"/>
                <a:gd name="T10" fmla="*/ 42 w 42"/>
                <a:gd name="T11" fmla="*/ 5 h 84"/>
                <a:gd name="T12" fmla="*/ 8 w 42"/>
                <a:gd name="T13" fmla="*/ 0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84">
                  <a:moveTo>
                    <a:pt x="8" y="0"/>
                  </a:moveTo>
                  <a:cubicBezTo>
                    <a:pt x="0" y="16"/>
                    <a:pt x="0" y="38"/>
                    <a:pt x="0" y="47"/>
                  </a:cubicBezTo>
                  <a:cubicBezTo>
                    <a:pt x="0" y="61"/>
                    <a:pt x="6" y="75"/>
                    <a:pt x="10" y="84"/>
                  </a:cubicBezTo>
                  <a:cubicBezTo>
                    <a:pt x="35" y="84"/>
                    <a:pt x="35" y="84"/>
                    <a:pt x="35" y="84"/>
                  </a:cubicBezTo>
                  <a:cubicBezTo>
                    <a:pt x="33" y="75"/>
                    <a:pt x="31" y="64"/>
                    <a:pt x="32" y="52"/>
                  </a:cubicBezTo>
                  <a:cubicBezTo>
                    <a:pt x="32" y="43"/>
                    <a:pt x="33" y="20"/>
                    <a:pt x="42" y="5"/>
                  </a:cubicBezTo>
                  <a:lnTo>
                    <a:pt x="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1" name="Freeform 11"/>
            <p:cNvSpPr/>
            <p:nvPr/>
          </p:nvSpPr>
          <p:spPr bwMode="auto">
            <a:xfrm>
              <a:off x="9329739" y="890588"/>
              <a:ext cx="146050" cy="266700"/>
            </a:xfrm>
            <a:custGeom>
              <a:avLst/>
              <a:gdLst>
                <a:gd name="T0" fmla="*/ 39 w 39"/>
                <a:gd name="T1" fmla="*/ 4 h 71"/>
                <a:gd name="T2" fmla="*/ 18 w 39"/>
                <a:gd name="T3" fmla="*/ 0 h 71"/>
                <a:gd name="T4" fmla="*/ 5 w 39"/>
                <a:gd name="T5" fmla="*/ 30 h 71"/>
                <a:gd name="T6" fmla="*/ 5 w 39"/>
                <a:gd name="T7" fmla="*/ 71 h 71"/>
                <a:gd name="T8" fmla="*/ 34 w 39"/>
                <a:gd name="T9" fmla="*/ 71 h 71"/>
                <a:gd name="T10" fmla="*/ 32 w 39"/>
                <a:gd name="T11" fmla="*/ 30 h 71"/>
                <a:gd name="T12" fmla="*/ 39 w 39"/>
                <a:gd name="T13" fmla="*/ 4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" h="71">
                  <a:moveTo>
                    <a:pt x="39" y="4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3" y="7"/>
                    <a:pt x="6" y="19"/>
                    <a:pt x="5" y="30"/>
                  </a:cubicBezTo>
                  <a:cubicBezTo>
                    <a:pt x="4" y="38"/>
                    <a:pt x="0" y="57"/>
                    <a:pt x="5" y="71"/>
                  </a:cubicBezTo>
                  <a:cubicBezTo>
                    <a:pt x="34" y="71"/>
                    <a:pt x="34" y="71"/>
                    <a:pt x="34" y="71"/>
                  </a:cubicBezTo>
                  <a:cubicBezTo>
                    <a:pt x="29" y="57"/>
                    <a:pt x="31" y="38"/>
                    <a:pt x="32" y="30"/>
                  </a:cubicBezTo>
                  <a:cubicBezTo>
                    <a:pt x="33" y="20"/>
                    <a:pt x="36" y="11"/>
                    <a:pt x="39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2" name="Freeform 12"/>
            <p:cNvSpPr/>
            <p:nvPr/>
          </p:nvSpPr>
          <p:spPr bwMode="auto">
            <a:xfrm>
              <a:off x="9502776" y="541338"/>
              <a:ext cx="806450" cy="739775"/>
            </a:xfrm>
            <a:custGeom>
              <a:avLst/>
              <a:gdLst>
                <a:gd name="T0" fmla="*/ 208 w 215"/>
                <a:gd name="T1" fmla="*/ 150 h 197"/>
                <a:gd name="T2" fmla="*/ 169 w 215"/>
                <a:gd name="T3" fmla="*/ 133 h 197"/>
                <a:gd name="T4" fmla="*/ 119 w 215"/>
                <a:gd name="T5" fmla="*/ 119 h 197"/>
                <a:gd name="T6" fmla="*/ 119 w 215"/>
                <a:gd name="T7" fmla="*/ 117 h 197"/>
                <a:gd name="T8" fmla="*/ 119 w 215"/>
                <a:gd name="T9" fmla="*/ 116 h 197"/>
                <a:gd name="T10" fmla="*/ 121 w 215"/>
                <a:gd name="T11" fmla="*/ 117 h 197"/>
                <a:gd name="T12" fmla="*/ 139 w 215"/>
                <a:gd name="T13" fmla="*/ 122 h 197"/>
                <a:gd name="T14" fmla="*/ 174 w 215"/>
                <a:gd name="T15" fmla="*/ 131 h 197"/>
                <a:gd name="T16" fmla="*/ 192 w 215"/>
                <a:gd name="T17" fmla="*/ 137 h 197"/>
                <a:gd name="T18" fmla="*/ 201 w 215"/>
                <a:gd name="T19" fmla="*/ 124 h 197"/>
                <a:gd name="T20" fmla="*/ 168 w 215"/>
                <a:gd name="T21" fmla="*/ 109 h 197"/>
                <a:gd name="T22" fmla="*/ 125 w 215"/>
                <a:gd name="T23" fmla="*/ 96 h 197"/>
                <a:gd name="T24" fmla="*/ 116 w 215"/>
                <a:gd name="T25" fmla="*/ 91 h 197"/>
                <a:gd name="T26" fmla="*/ 109 w 215"/>
                <a:gd name="T27" fmla="*/ 88 h 197"/>
                <a:gd name="T28" fmla="*/ 109 w 215"/>
                <a:gd name="T29" fmla="*/ 88 h 197"/>
                <a:gd name="T30" fmla="*/ 109 w 215"/>
                <a:gd name="T31" fmla="*/ 88 h 197"/>
                <a:gd name="T32" fmla="*/ 107 w 215"/>
                <a:gd name="T33" fmla="*/ 87 h 197"/>
                <a:gd name="T34" fmla="*/ 80 w 215"/>
                <a:gd name="T35" fmla="*/ 70 h 197"/>
                <a:gd name="T36" fmla="*/ 96 w 215"/>
                <a:gd name="T37" fmla="*/ 8 h 197"/>
                <a:gd name="T38" fmla="*/ 77 w 215"/>
                <a:gd name="T39" fmla="*/ 27 h 197"/>
                <a:gd name="T40" fmla="*/ 58 w 215"/>
                <a:gd name="T41" fmla="*/ 50 h 197"/>
                <a:gd name="T42" fmla="*/ 32 w 215"/>
                <a:gd name="T43" fmla="*/ 82 h 197"/>
                <a:gd name="T44" fmla="*/ 15 w 215"/>
                <a:gd name="T45" fmla="*/ 98 h 197"/>
                <a:gd name="T46" fmla="*/ 3 w 215"/>
                <a:gd name="T47" fmla="*/ 126 h 197"/>
                <a:gd name="T48" fmla="*/ 4 w 215"/>
                <a:gd name="T49" fmla="*/ 158 h 197"/>
                <a:gd name="T50" fmla="*/ 33 w 215"/>
                <a:gd name="T51" fmla="*/ 175 h 197"/>
                <a:gd name="T52" fmla="*/ 68 w 215"/>
                <a:gd name="T53" fmla="*/ 183 h 197"/>
                <a:gd name="T54" fmla="*/ 94 w 215"/>
                <a:gd name="T55" fmla="*/ 184 h 197"/>
                <a:gd name="T56" fmla="*/ 95 w 215"/>
                <a:gd name="T57" fmla="*/ 184 h 197"/>
                <a:gd name="T58" fmla="*/ 136 w 215"/>
                <a:gd name="T59" fmla="*/ 192 h 197"/>
                <a:gd name="T60" fmla="*/ 168 w 215"/>
                <a:gd name="T61" fmla="*/ 194 h 197"/>
                <a:gd name="T62" fmla="*/ 167 w 215"/>
                <a:gd name="T63" fmla="*/ 180 h 197"/>
                <a:gd name="T64" fmla="*/ 149 w 215"/>
                <a:gd name="T65" fmla="*/ 178 h 197"/>
                <a:gd name="T66" fmla="*/ 118 w 215"/>
                <a:gd name="T67" fmla="*/ 169 h 197"/>
                <a:gd name="T68" fmla="*/ 106 w 215"/>
                <a:gd name="T69" fmla="*/ 167 h 197"/>
                <a:gd name="T70" fmla="*/ 107 w 215"/>
                <a:gd name="T71" fmla="*/ 165 h 197"/>
                <a:gd name="T72" fmla="*/ 113 w 215"/>
                <a:gd name="T73" fmla="*/ 165 h 197"/>
                <a:gd name="T74" fmla="*/ 131 w 215"/>
                <a:gd name="T75" fmla="*/ 170 h 197"/>
                <a:gd name="T76" fmla="*/ 167 w 215"/>
                <a:gd name="T77" fmla="*/ 177 h 197"/>
                <a:gd name="T78" fmla="*/ 186 w 215"/>
                <a:gd name="T79" fmla="*/ 183 h 197"/>
                <a:gd name="T80" fmla="*/ 195 w 215"/>
                <a:gd name="T81" fmla="*/ 169 h 197"/>
                <a:gd name="T82" fmla="*/ 160 w 215"/>
                <a:gd name="T83" fmla="*/ 156 h 197"/>
                <a:gd name="T84" fmla="*/ 116 w 215"/>
                <a:gd name="T85" fmla="*/ 144 h 197"/>
                <a:gd name="T86" fmla="*/ 114 w 215"/>
                <a:gd name="T87" fmla="*/ 143 h 197"/>
                <a:gd name="T88" fmla="*/ 116 w 215"/>
                <a:gd name="T89" fmla="*/ 141 h 197"/>
                <a:gd name="T90" fmla="*/ 116 w 215"/>
                <a:gd name="T91" fmla="*/ 140 h 197"/>
                <a:gd name="T92" fmla="*/ 136 w 215"/>
                <a:gd name="T93" fmla="*/ 146 h 197"/>
                <a:gd name="T94" fmla="*/ 177 w 215"/>
                <a:gd name="T95" fmla="*/ 155 h 197"/>
                <a:gd name="T96" fmla="*/ 199 w 215"/>
                <a:gd name="T97" fmla="*/ 162 h 197"/>
                <a:gd name="T98" fmla="*/ 208 w 215"/>
                <a:gd name="T99" fmla="*/ 150 h 1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215" h="197">
                  <a:moveTo>
                    <a:pt x="208" y="150"/>
                  </a:moveTo>
                  <a:cubicBezTo>
                    <a:pt x="201" y="143"/>
                    <a:pt x="179" y="137"/>
                    <a:pt x="169" y="133"/>
                  </a:cubicBezTo>
                  <a:cubicBezTo>
                    <a:pt x="153" y="127"/>
                    <a:pt x="136" y="122"/>
                    <a:pt x="119" y="119"/>
                  </a:cubicBezTo>
                  <a:cubicBezTo>
                    <a:pt x="119" y="118"/>
                    <a:pt x="119" y="117"/>
                    <a:pt x="119" y="117"/>
                  </a:cubicBezTo>
                  <a:cubicBezTo>
                    <a:pt x="119" y="117"/>
                    <a:pt x="119" y="117"/>
                    <a:pt x="119" y="116"/>
                  </a:cubicBezTo>
                  <a:cubicBezTo>
                    <a:pt x="121" y="117"/>
                    <a:pt x="121" y="117"/>
                    <a:pt x="121" y="117"/>
                  </a:cubicBezTo>
                  <a:cubicBezTo>
                    <a:pt x="139" y="122"/>
                    <a:pt x="139" y="122"/>
                    <a:pt x="139" y="122"/>
                  </a:cubicBezTo>
                  <a:cubicBezTo>
                    <a:pt x="150" y="124"/>
                    <a:pt x="162" y="127"/>
                    <a:pt x="174" y="131"/>
                  </a:cubicBezTo>
                  <a:cubicBezTo>
                    <a:pt x="179" y="132"/>
                    <a:pt x="187" y="137"/>
                    <a:pt x="192" y="137"/>
                  </a:cubicBezTo>
                  <a:cubicBezTo>
                    <a:pt x="198" y="137"/>
                    <a:pt x="206" y="131"/>
                    <a:pt x="201" y="124"/>
                  </a:cubicBezTo>
                  <a:cubicBezTo>
                    <a:pt x="195" y="118"/>
                    <a:pt x="177" y="113"/>
                    <a:pt x="168" y="109"/>
                  </a:cubicBezTo>
                  <a:cubicBezTo>
                    <a:pt x="154" y="104"/>
                    <a:pt x="140" y="99"/>
                    <a:pt x="125" y="96"/>
                  </a:cubicBezTo>
                  <a:cubicBezTo>
                    <a:pt x="116" y="91"/>
                    <a:pt x="116" y="91"/>
                    <a:pt x="116" y="91"/>
                  </a:cubicBezTo>
                  <a:cubicBezTo>
                    <a:pt x="114" y="90"/>
                    <a:pt x="112" y="89"/>
                    <a:pt x="109" y="88"/>
                  </a:cubicBezTo>
                  <a:cubicBezTo>
                    <a:pt x="109" y="88"/>
                    <a:pt x="109" y="88"/>
                    <a:pt x="109" y="88"/>
                  </a:cubicBezTo>
                  <a:cubicBezTo>
                    <a:pt x="109" y="88"/>
                    <a:pt x="109" y="88"/>
                    <a:pt x="109" y="88"/>
                  </a:cubicBezTo>
                  <a:cubicBezTo>
                    <a:pt x="108" y="88"/>
                    <a:pt x="108" y="87"/>
                    <a:pt x="107" y="87"/>
                  </a:cubicBezTo>
                  <a:cubicBezTo>
                    <a:pt x="100" y="84"/>
                    <a:pt x="81" y="78"/>
                    <a:pt x="80" y="70"/>
                  </a:cubicBezTo>
                  <a:cubicBezTo>
                    <a:pt x="78" y="55"/>
                    <a:pt x="121" y="25"/>
                    <a:pt x="96" y="8"/>
                  </a:cubicBezTo>
                  <a:cubicBezTo>
                    <a:pt x="85" y="0"/>
                    <a:pt x="82" y="20"/>
                    <a:pt x="77" y="27"/>
                  </a:cubicBezTo>
                  <a:cubicBezTo>
                    <a:pt x="72" y="36"/>
                    <a:pt x="65" y="43"/>
                    <a:pt x="58" y="50"/>
                  </a:cubicBezTo>
                  <a:cubicBezTo>
                    <a:pt x="48" y="60"/>
                    <a:pt x="40" y="71"/>
                    <a:pt x="32" y="82"/>
                  </a:cubicBezTo>
                  <a:cubicBezTo>
                    <a:pt x="25" y="91"/>
                    <a:pt x="21" y="95"/>
                    <a:pt x="15" y="98"/>
                  </a:cubicBezTo>
                  <a:cubicBezTo>
                    <a:pt x="10" y="100"/>
                    <a:pt x="5" y="109"/>
                    <a:pt x="3" y="126"/>
                  </a:cubicBezTo>
                  <a:cubicBezTo>
                    <a:pt x="2" y="130"/>
                    <a:pt x="0" y="148"/>
                    <a:pt x="4" y="158"/>
                  </a:cubicBezTo>
                  <a:cubicBezTo>
                    <a:pt x="5" y="161"/>
                    <a:pt x="9" y="168"/>
                    <a:pt x="33" y="175"/>
                  </a:cubicBezTo>
                  <a:cubicBezTo>
                    <a:pt x="45" y="179"/>
                    <a:pt x="55" y="182"/>
                    <a:pt x="68" y="183"/>
                  </a:cubicBezTo>
                  <a:cubicBezTo>
                    <a:pt x="76" y="184"/>
                    <a:pt x="86" y="186"/>
                    <a:pt x="94" y="184"/>
                  </a:cubicBezTo>
                  <a:cubicBezTo>
                    <a:pt x="95" y="184"/>
                    <a:pt x="95" y="184"/>
                    <a:pt x="95" y="184"/>
                  </a:cubicBezTo>
                  <a:cubicBezTo>
                    <a:pt x="108" y="188"/>
                    <a:pt x="122" y="190"/>
                    <a:pt x="136" y="192"/>
                  </a:cubicBezTo>
                  <a:cubicBezTo>
                    <a:pt x="144" y="193"/>
                    <a:pt x="161" y="197"/>
                    <a:pt x="168" y="194"/>
                  </a:cubicBezTo>
                  <a:cubicBezTo>
                    <a:pt x="175" y="192"/>
                    <a:pt x="171" y="183"/>
                    <a:pt x="167" y="180"/>
                  </a:cubicBezTo>
                  <a:cubicBezTo>
                    <a:pt x="163" y="178"/>
                    <a:pt x="154" y="179"/>
                    <a:pt x="149" y="178"/>
                  </a:cubicBezTo>
                  <a:cubicBezTo>
                    <a:pt x="138" y="176"/>
                    <a:pt x="128" y="173"/>
                    <a:pt x="118" y="169"/>
                  </a:cubicBezTo>
                  <a:cubicBezTo>
                    <a:pt x="106" y="167"/>
                    <a:pt x="106" y="167"/>
                    <a:pt x="106" y="167"/>
                  </a:cubicBezTo>
                  <a:cubicBezTo>
                    <a:pt x="106" y="166"/>
                    <a:pt x="107" y="166"/>
                    <a:pt x="107" y="165"/>
                  </a:cubicBezTo>
                  <a:cubicBezTo>
                    <a:pt x="113" y="165"/>
                    <a:pt x="113" y="165"/>
                    <a:pt x="113" y="165"/>
                  </a:cubicBezTo>
                  <a:cubicBezTo>
                    <a:pt x="131" y="170"/>
                    <a:pt x="131" y="170"/>
                    <a:pt x="131" y="170"/>
                  </a:cubicBezTo>
                  <a:cubicBezTo>
                    <a:pt x="143" y="172"/>
                    <a:pt x="155" y="174"/>
                    <a:pt x="167" y="177"/>
                  </a:cubicBezTo>
                  <a:cubicBezTo>
                    <a:pt x="172" y="178"/>
                    <a:pt x="181" y="183"/>
                    <a:pt x="186" y="183"/>
                  </a:cubicBezTo>
                  <a:cubicBezTo>
                    <a:pt x="192" y="182"/>
                    <a:pt x="200" y="175"/>
                    <a:pt x="195" y="169"/>
                  </a:cubicBezTo>
                  <a:cubicBezTo>
                    <a:pt x="188" y="163"/>
                    <a:pt x="169" y="159"/>
                    <a:pt x="160" y="156"/>
                  </a:cubicBezTo>
                  <a:cubicBezTo>
                    <a:pt x="146" y="151"/>
                    <a:pt x="131" y="147"/>
                    <a:pt x="116" y="144"/>
                  </a:cubicBezTo>
                  <a:cubicBezTo>
                    <a:pt x="114" y="143"/>
                    <a:pt x="114" y="143"/>
                    <a:pt x="114" y="143"/>
                  </a:cubicBezTo>
                  <a:cubicBezTo>
                    <a:pt x="114" y="142"/>
                    <a:pt x="115" y="142"/>
                    <a:pt x="116" y="141"/>
                  </a:cubicBezTo>
                  <a:cubicBezTo>
                    <a:pt x="116" y="140"/>
                    <a:pt x="116" y="140"/>
                    <a:pt x="116" y="140"/>
                  </a:cubicBezTo>
                  <a:cubicBezTo>
                    <a:pt x="136" y="146"/>
                    <a:pt x="136" y="146"/>
                    <a:pt x="136" y="146"/>
                  </a:cubicBezTo>
                  <a:cubicBezTo>
                    <a:pt x="150" y="148"/>
                    <a:pt x="164" y="151"/>
                    <a:pt x="177" y="155"/>
                  </a:cubicBezTo>
                  <a:cubicBezTo>
                    <a:pt x="183" y="157"/>
                    <a:pt x="193" y="163"/>
                    <a:pt x="199" y="162"/>
                  </a:cubicBezTo>
                  <a:cubicBezTo>
                    <a:pt x="206" y="162"/>
                    <a:pt x="215" y="156"/>
                    <a:pt x="208" y="15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3" name="Freeform 13"/>
            <p:cNvSpPr/>
            <p:nvPr/>
          </p:nvSpPr>
          <p:spPr bwMode="auto">
            <a:xfrm>
              <a:off x="10504489" y="661988"/>
              <a:ext cx="173038" cy="274638"/>
            </a:xfrm>
            <a:custGeom>
              <a:avLst/>
              <a:gdLst>
                <a:gd name="T0" fmla="*/ 46 w 46"/>
                <a:gd name="T1" fmla="*/ 7 h 73"/>
                <a:gd name="T2" fmla="*/ 26 w 46"/>
                <a:gd name="T3" fmla="*/ 0 h 73"/>
                <a:gd name="T4" fmla="*/ 8 w 46"/>
                <a:gd name="T5" fmla="*/ 28 h 73"/>
                <a:gd name="T6" fmla="*/ 2 w 46"/>
                <a:gd name="T7" fmla="*/ 68 h 73"/>
                <a:gd name="T8" fmla="*/ 31 w 46"/>
                <a:gd name="T9" fmla="*/ 73 h 73"/>
                <a:gd name="T10" fmla="*/ 35 w 46"/>
                <a:gd name="T11" fmla="*/ 32 h 73"/>
                <a:gd name="T12" fmla="*/ 46 w 46"/>
                <a:gd name="T13" fmla="*/ 7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6" h="73">
                  <a:moveTo>
                    <a:pt x="46" y="7"/>
                  </a:moveTo>
                  <a:cubicBezTo>
                    <a:pt x="26" y="0"/>
                    <a:pt x="26" y="0"/>
                    <a:pt x="26" y="0"/>
                  </a:cubicBezTo>
                  <a:cubicBezTo>
                    <a:pt x="20" y="6"/>
                    <a:pt x="11" y="17"/>
                    <a:pt x="8" y="28"/>
                  </a:cubicBezTo>
                  <a:cubicBezTo>
                    <a:pt x="6" y="35"/>
                    <a:pt x="0" y="53"/>
                    <a:pt x="2" y="68"/>
                  </a:cubicBezTo>
                  <a:cubicBezTo>
                    <a:pt x="31" y="73"/>
                    <a:pt x="31" y="73"/>
                    <a:pt x="31" y="73"/>
                  </a:cubicBezTo>
                  <a:cubicBezTo>
                    <a:pt x="28" y="58"/>
                    <a:pt x="33" y="40"/>
                    <a:pt x="35" y="32"/>
                  </a:cubicBezTo>
                  <a:cubicBezTo>
                    <a:pt x="38" y="22"/>
                    <a:pt x="42" y="14"/>
                    <a:pt x="46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4" name="Freeform 14"/>
            <p:cNvSpPr/>
            <p:nvPr/>
          </p:nvSpPr>
          <p:spPr bwMode="auto">
            <a:xfrm>
              <a:off x="11417301" y="657225"/>
              <a:ext cx="177800" cy="271463"/>
            </a:xfrm>
            <a:custGeom>
              <a:avLst/>
              <a:gdLst>
                <a:gd name="T0" fmla="*/ 38 w 47"/>
                <a:gd name="T1" fmla="*/ 27 h 72"/>
                <a:gd name="T2" fmla="*/ 21 w 47"/>
                <a:gd name="T3" fmla="*/ 0 h 72"/>
                <a:gd name="T4" fmla="*/ 0 w 47"/>
                <a:gd name="T5" fmla="*/ 7 h 72"/>
                <a:gd name="T6" fmla="*/ 12 w 47"/>
                <a:gd name="T7" fmla="*/ 32 h 72"/>
                <a:gd name="T8" fmla="*/ 16 w 47"/>
                <a:gd name="T9" fmla="*/ 72 h 72"/>
                <a:gd name="T10" fmla="*/ 44 w 47"/>
                <a:gd name="T11" fmla="*/ 67 h 72"/>
                <a:gd name="T12" fmla="*/ 38 w 47"/>
                <a:gd name="T13" fmla="*/ 27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7" h="72">
                  <a:moveTo>
                    <a:pt x="38" y="27"/>
                  </a:moveTo>
                  <a:cubicBezTo>
                    <a:pt x="35" y="16"/>
                    <a:pt x="27" y="6"/>
                    <a:pt x="21" y="0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5" y="13"/>
                    <a:pt x="8" y="21"/>
                    <a:pt x="12" y="32"/>
                  </a:cubicBezTo>
                  <a:cubicBezTo>
                    <a:pt x="14" y="39"/>
                    <a:pt x="19" y="58"/>
                    <a:pt x="16" y="72"/>
                  </a:cubicBezTo>
                  <a:cubicBezTo>
                    <a:pt x="44" y="67"/>
                    <a:pt x="44" y="67"/>
                    <a:pt x="44" y="67"/>
                  </a:cubicBezTo>
                  <a:cubicBezTo>
                    <a:pt x="47" y="52"/>
                    <a:pt x="41" y="35"/>
                    <a:pt x="38" y="2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5" name="Freeform 15"/>
            <p:cNvSpPr/>
            <p:nvPr/>
          </p:nvSpPr>
          <p:spPr bwMode="auto">
            <a:xfrm>
              <a:off x="10933114" y="612775"/>
              <a:ext cx="508000" cy="360363"/>
            </a:xfrm>
            <a:custGeom>
              <a:avLst/>
              <a:gdLst>
                <a:gd name="T0" fmla="*/ 127 w 135"/>
                <a:gd name="T1" fmla="*/ 47 h 96"/>
                <a:gd name="T2" fmla="*/ 127 w 135"/>
                <a:gd name="T3" fmla="*/ 45 h 96"/>
                <a:gd name="T4" fmla="*/ 118 w 135"/>
                <a:gd name="T5" fmla="*/ 26 h 96"/>
                <a:gd name="T6" fmla="*/ 103 w 135"/>
                <a:gd name="T7" fmla="*/ 15 h 96"/>
                <a:gd name="T8" fmla="*/ 88 w 135"/>
                <a:gd name="T9" fmla="*/ 11 h 96"/>
                <a:gd name="T10" fmla="*/ 77 w 135"/>
                <a:gd name="T11" fmla="*/ 7 h 96"/>
                <a:gd name="T12" fmla="*/ 65 w 135"/>
                <a:gd name="T13" fmla="*/ 1 h 96"/>
                <a:gd name="T14" fmla="*/ 49 w 135"/>
                <a:gd name="T15" fmla="*/ 2 h 96"/>
                <a:gd name="T16" fmla="*/ 33 w 135"/>
                <a:gd name="T17" fmla="*/ 8 h 96"/>
                <a:gd name="T18" fmla="*/ 21 w 135"/>
                <a:gd name="T19" fmla="*/ 12 h 96"/>
                <a:gd name="T20" fmla="*/ 10 w 135"/>
                <a:gd name="T21" fmla="*/ 16 h 96"/>
                <a:gd name="T22" fmla="*/ 4 w 135"/>
                <a:gd name="T23" fmla="*/ 22 h 96"/>
                <a:gd name="T24" fmla="*/ 3 w 135"/>
                <a:gd name="T25" fmla="*/ 30 h 96"/>
                <a:gd name="T26" fmla="*/ 2 w 135"/>
                <a:gd name="T27" fmla="*/ 41 h 96"/>
                <a:gd name="T28" fmla="*/ 1 w 135"/>
                <a:gd name="T29" fmla="*/ 55 h 96"/>
                <a:gd name="T30" fmla="*/ 1 w 135"/>
                <a:gd name="T31" fmla="*/ 68 h 96"/>
                <a:gd name="T32" fmla="*/ 10 w 135"/>
                <a:gd name="T33" fmla="*/ 73 h 96"/>
                <a:gd name="T34" fmla="*/ 24 w 135"/>
                <a:gd name="T35" fmla="*/ 66 h 96"/>
                <a:gd name="T36" fmla="*/ 32 w 135"/>
                <a:gd name="T37" fmla="*/ 53 h 96"/>
                <a:gd name="T38" fmla="*/ 35 w 135"/>
                <a:gd name="T39" fmla="*/ 43 h 96"/>
                <a:gd name="T40" fmla="*/ 41 w 135"/>
                <a:gd name="T41" fmla="*/ 39 h 96"/>
                <a:gd name="T42" fmla="*/ 50 w 135"/>
                <a:gd name="T43" fmla="*/ 36 h 96"/>
                <a:gd name="T44" fmla="*/ 54 w 135"/>
                <a:gd name="T45" fmla="*/ 38 h 96"/>
                <a:gd name="T46" fmla="*/ 64 w 135"/>
                <a:gd name="T47" fmla="*/ 49 h 96"/>
                <a:gd name="T48" fmla="*/ 125 w 135"/>
                <a:gd name="T49" fmla="*/ 90 h 96"/>
                <a:gd name="T50" fmla="*/ 135 w 135"/>
                <a:gd name="T51" fmla="*/ 96 h 96"/>
                <a:gd name="T52" fmla="*/ 135 w 135"/>
                <a:gd name="T53" fmla="*/ 84 h 96"/>
                <a:gd name="T54" fmla="*/ 132 w 135"/>
                <a:gd name="T55" fmla="*/ 65 h 96"/>
                <a:gd name="T56" fmla="*/ 127 w 135"/>
                <a:gd name="T57" fmla="*/ 47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35" h="96">
                  <a:moveTo>
                    <a:pt x="127" y="47"/>
                  </a:moveTo>
                  <a:cubicBezTo>
                    <a:pt x="127" y="45"/>
                    <a:pt x="127" y="45"/>
                    <a:pt x="127" y="45"/>
                  </a:cubicBezTo>
                  <a:cubicBezTo>
                    <a:pt x="126" y="39"/>
                    <a:pt x="122" y="30"/>
                    <a:pt x="118" y="26"/>
                  </a:cubicBezTo>
                  <a:cubicBezTo>
                    <a:pt x="115" y="21"/>
                    <a:pt x="108" y="16"/>
                    <a:pt x="103" y="15"/>
                  </a:cubicBezTo>
                  <a:cubicBezTo>
                    <a:pt x="98" y="14"/>
                    <a:pt x="91" y="13"/>
                    <a:pt x="88" y="11"/>
                  </a:cubicBezTo>
                  <a:cubicBezTo>
                    <a:pt x="85" y="10"/>
                    <a:pt x="80" y="8"/>
                    <a:pt x="77" y="7"/>
                  </a:cubicBezTo>
                  <a:cubicBezTo>
                    <a:pt x="74" y="6"/>
                    <a:pt x="68" y="3"/>
                    <a:pt x="65" y="1"/>
                  </a:cubicBezTo>
                  <a:cubicBezTo>
                    <a:pt x="62" y="0"/>
                    <a:pt x="55" y="0"/>
                    <a:pt x="49" y="2"/>
                  </a:cubicBezTo>
                  <a:cubicBezTo>
                    <a:pt x="44" y="3"/>
                    <a:pt x="36" y="6"/>
                    <a:pt x="33" y="8"/>
                  </a:cubicBezTo>
                  <a:cubicBezTo>
                    <a:pt x="29" y="9"/>
                    <a:pt x="24" y="11"/>
                    <a:pt x="21" y="12"/>
                  </a:cubicBezTo>
                  <a:cubicBezTo>
                    <a:pt x="17" y="13"/>
                    <a:pt x="13" y="15"/>
                    <a:pt x="10" y="16"/>
                  </a:cubicBezTo>
                  <a:cubicBezTo>
                    <a:pt x="7" y="18"/>
                    <a:pt x="5" y="20"/>
                    <a:pt x="4" y="22"/>
                  </a:cubicBezTo>
                  <a:cubicBezTo>
                    <a:pt x="4" y="24"/>
                    <a:pt x="4" y="27"/>
                    <a:pt x="3" y="30"/>
                  </a:cubicBezTo>
                  <a:cubicBezTo>
                    <a:pt x="3" y="32"/>
                    <a:pt x="3" y="37"/>
                    <a:pt x="2" y="41"/>
                  </a:cubicBezTo>
                  <a:cubicBezTo>
                    <a:pt x="2" y="45"/>
                    <a:pt x="1" y="52"/>
                    <a:pt x="1" y="55"/>
                  </a:cubicBezTo>
                  <a:cubicBezTo>
                    <a:pt x="0" y="59"/>
                    <a:pt x="1" y="65"/>
                    <a:pt x="1" y="68"/>
                  </a:cubicBezTo>
                  <a:cubicBezTo>
                    <a:pt x="2" y="72"/>
                    <a:pt x="6" y="74"/>
                    <a:pt x="10" y="73"/>
                  </a:cubicBezTo>
                  <a:cubicBezTo>
                    <a:pt x="14" y="73"/>
                    <a:pt x="20" y="70"/>
                    <a:pt x="24" y="66"/>
                  </a:cubicBezTo>
                  <a:cubicBezTo>
                    <a:pt x="27" y="63"/>
                    <a:pt x="31" y="57"/>
                    <a:pt x="32" y="53"/>
                  </a:cubicBezTo>
                  <a:cubicBezTo>
                    <a:pt x="34" y="49"/>
                    <a:pt x="35" y="44"/>
                    <a:pt x="35" y="43"/>
                  </a:cubicBezTo>
                  <a:cubicBezTo>
                    <a:pt x="35" y="42"/>
                    <a:pt x="38" y="40"/>
                    <a:pt x="41" y="39"/>
                  </a:cubicBezTo>
                  <a:cubicBezTo>
                    <a:pt x="44" y="38"/>
                    <a:pt x="48" y="36"/>
                    <a:pt x="50" y="36"/>
                  </a:cubicBezTo>
                  <a:cubicBezTo>
                    <a:pt x="51" y="35"/>
                    <a:pt x="53" y="36"/>
                    <a:pt x="54" y="38"/>
                  </a:cubicBezTo>
                  <a:cubicBezTo>
                    <a:pt x="54" y="41"/>
                    <a:pt x="59" y="45"/>
                    <a:pt x="64" y="49"/>
                  </a:cubicBezTo>
                  <a:cubicBezTo>
                    <a:pt x="125" y="90"/>
                    <a:pt x="125" y="90"/>
                    <a:pt x="125" y="90"/>
                  </a:cubicBezTo>
                  <a:cubicBezTo>
                    <a:pt x="130" y="93"/>
                    <a:pt x="135" y="96"/>
                    <a:pt x="135" y="96"/>
                  </a:cubicBezTo>
                  <a:cubicBezTo>
                    <a:pt x="135" y="96"/>
                    <a:pt x="135" y="90"/>
                    <a:pt x="135" y="84"/>
                  </a:cubicBezTo>
                  <a:cubicBezTo>
                    <a:pt x="135" y="78"/>
                    <a:pt x="134" y="70"/>
                    <a:pt x="132" y="65"/>
                  </a:cubicBezTo>
                  <a:cubicBezTo>
                    <a:pt x="131" y="61"/>
                    <a:pt x="129" y="53"/>
                    <a:pt x="127" y="4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6" name="Freeform 16"/>
            <p:cNvSpPr/>
            <p:nvPr/>
          </p:nvSpPr>
          <p:spPr bwMode="auto">
            <a:xfrm>
              <a:off x="10658476" y="604838"/>
              <a:ext cx="771525" cy="628650"/>
            </a:xfrm>
            <a:custGeom>
              <a:avLst/>
              <a:gdLst>
                <a:gd name="T0" fmla="*/ 179 w 205"/>
                <a:gd name="T1" fmla="*/ 85 h 167"/>
                <a:gd name="T2" fmla="*/ 154 w 205"/>
                <a:gd name="T3" fmla="*/ 68 h 167"/>
                <a:gd name="T4" fmla="*/ 127 w 205"/>
                <a:gd name="T5" fmla="*/ 49 h 167"/>
                <a:gd name="T6" fmla="*/ 111 w 205"/>
                <a:gd name="T7" fmla="*/ 54 h 167"/>
                <a:gd name="T8" fmla="*/ 101 w 205"/>
                <a:gd name="T9" fmla="*/ 71 h 167"/>
                <a:gd name="T10" fmla="*/ 82 w 205"/>
                <a:gd name="T11" fmla="*/ 80 h 167"/>
                <a:gd name="T12" fmla="*/ 71 w 205"/>
                <a:gd name="T13" fmla="*/ 73 h 167"/>
                <a:gd name="T14" fmla="*/ 69 w 205"/>
                <a:gd name="T15" fmla="*/ 53 h 167"/>
                <a:gd name="T16" fmla="*/ 72 w 205"/>
                <a:gd name="T17" fmla="*/ 24 h 167"/>
                <a:gd name="T18" fmla="*/ 78 w 205"/>
                <a:gd name="T19" fmla="*/ 14 h 167"/>
                <a:gd name="T20" fmla="*/ 93 w 205"/>
                <a:gd name="T21" fmla="*/ 8 h 167"/>
                <a:gd name="T22" fmla="*/ 86 w 205"/>
                <a:gd name="T23" fmla="*/ 4 h 167"/>
                <a:gd name="T24" fmla="*/ 74 w 205"/>
                <a:gd name="T25" fmla="*/ 1 h 167"/>
                <a:gd name="T26" fmla="*/ 58 w 205"/>
                <a:gd name="T27" fmla="*/ 9 h 167"/>
                <a:gd name="T28" fmla="*/ 32 w 205"/>
                <a:gd name="T29" fmla="*/ 17 h 167"/>
                <a:gd name="T30" fmla="*/ 8 w 205"/>
                <a:gd name="T31" fmla="*/ 47 h 167"/>
                <a:gd name="T32" fmla="*/ 2 w 205"/>
                <a:gd name="T33" fmla="*/ 67 h 167"/>
                <a:gd name="T34" fmla="*/ 1 w 205"/>
                <a:gd name="T35" fmla="*/ 99 h 167"/>
                <a:gd name="T36" fmla="*/ 5 w 205"/>
                <a:gd name="T37" fmla="*/ 99 h 167"/>
                <a:gd name="T38" fmla="*/ 18 w 205"/>
                <a:gd name="T39" fmla="*/ 102 h 167"/>
                <a:gd name="T40" fmla="*/ 28 w 205"/>
                <a:gd name="T41" fmla="*/ 110 h 167"/>
                <a:gd name="T42" fmla="*/ 34 w 205"/>
                <a:gd name="T43" fmla="*/ 116 h 167"/>
                <a:gd name="T44" fmla="*/ 46 w 205"/>
                <a:gd name="T45" fmla="*/ 118 h 167"/>
                <a:gd name="T46" fmla="*/ 54 w 205"/>
                <a:gd name="T47" fmla="*/ 127 h 167"/>
                <a:gd name="T48" fmla="*/ 65 w 205"/>
                <a:gd name="T49" fmla="*/ 128 h 167"/>
                <a:gd name="T50" fmla="*/ 75 w 205"/>
                <a:gd name="T51" fmla="*/ 134 h 167"/>
                <a:gd name="T52" fmla="*/ 79 w 205"/>
                <a:gd name="T53" fmla="*/ 144 h 167"/>
                <a:gd name="T54" fmla="*/ 88 w 205"/>
                <a:gd name="T55" fmla="*/ 143 h 167"/>
                <a:gd name="T56" fmla="*/ 99 w 205"/>
                <a:gd name="T57" fmla="*/ 149 h 167"/>
                <a:gd name="T58" fmla="*/ 107 w 205"/>
                <a:gd name="T59" fmla="*/ 158 h 167"/>
                <a:gd name="T60" fmla="*/ 116 w 205"/>
                <a:gd name="T61" fmla="*/ 166 h 167"/>
                <a:gd name="T62" fmla="*/ 132 w 205"/>
                <a:gd name="T63" fmla="*/ 163 h 167"/>
                <a:gd name="T64" fmla="*/ 137 w 205"/>
                <a:gd name="T65" fmla="*/ 158 h 167"/>
                <a:gd name="T66" fmla="*/ 151 w 205"/>
                <a:gd name="T67" fmla="*/ 155 h 167"/>
                <a:gd name="T68" fmla="*/ 157 w 205"/>
                <a:gd name="T69" fmla="*/ 145 h 167"/>
                <a:gd name="T70" fmla="*/ 170 w 205"/>
                <a:gd name="T71" fmla="*/ 143 h 167"/>
                <a:gd name="T72" fmla="*/ 179 w 205"/>
                <a:gd name="T73" fmla="*/ 132 h 167"/>
                <a:gd name="T74" fmla="*/ 183 w 205"/>
                <a:gd name="T75" fmla="*/ 124 h 167"/>
                <a:gd name="T76" fmla="*/ 198 w 205"/>
                <a:gd name="T77" fmla="*/ 124 h 167"/>
                <a:gd name="T78" fmla="*/ 205 w 205"/>
                <a:gd name="T79" fmla="*/ 113 h 167"/>
                <a:gd name="T80" fmla="*/ 196 w 205"/>
                <a:gd name="T81" fmla="*/ 97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205" h="167">
                  <a:moveTo>
                    <a:pt x="196" y="97"/>
                  </a:moveTo>
                  <a:cubicBezTo>
                    <a:pt x="192" y="94"/>
                    <a:pt x="184" y="89"/>
                    <a:pt x="179" y="85"/>
                  </a:cubicBezTo>
                  <a:cubicBezTo>
                    <a:pt x="173" y="81"/>
                    <a:pt x="173" y="81"/>
                    <a:pt x="173" y="81"/>
                  </a:cubicBezTo>
                  <a:cubicBezTo>
                    <a:pt x="168" y="77"/>
                    <a:pt x="159" y="71"/>
                    <a:pt x="154" y="68"/>
                  </a:cubicBezTo>
                  <a:cubicBezTo>
                    <a:pt x="143" y="60"/>
                    <a:pt x="143" y="60"/>
                    <a:pt x="143" y="60"/>
                  </a:cubicBezTo>
                  <a:cubicBezTo>
                    <a:pt x="138" y="56"/>
                    <a:pt x="130" y="51"/>
                    <a:pt x="127" y="49"/>
                  </a:cubicBezTo>
                  <a:cubicBezTo>
                    <a:pt x="123" y="46"/>
                    <a:pt x="118" y="44"/>
                    <a:pt x="117" y="45"/>
                  </a:cubicBezTo>
                  <a:cubicBezTo>
                    <a:pt x="115" y="46"/>
                    <a:pt x="113" y="50"/>
                    <a:pt x="111" y="54"/>
                  </a:cubicBezTo>
                  <a:cubicBezTo>
                    <a:pt x="109" y="58"/>
                    <a:pt x="107" y="63"/>
                    <a:pt x="105" y="65"/>
                  </a:cubicBezTo>
                  <a:cubicBezTo>
                    <a:pt x="104" y="67"/>
                    <a:pt x="102" y="69"/>
                    <a:pt x="101" y="71"/>
                  </a:cubicBezTo>
                  <a:cubicBezTo>
                    <a:pt x="101" y="72"/>
                    <a:pt x="97" y="74"/>
                    <a:pt x="94" y="76"/>
                  </a:cubicBezTo>
                  <a:cubicBezTo>
                    <a:pt x="90" y="78"/>
                    <a:pt x="85" y="80"/>
                    <a:pt x="82" y="80"/>
                  </a:cubicBezTo>
                  <a:cubicBezTo>
                    <a:pt x="79" y="81"/>
                    <a:pt x="76" y="81"/>
                    <a:pt x="74" y="80"/>
                  </a:cubicBezTo>
                  <a:cubicBezTo>
                    <a:pt x="73" y="79"/>
                    <a:pt x="71" y="76"/>
                    <a:pt x="71" y="73"/>
                  </a:cubicBezTo>
                  <a:cubicBezTo>
                    <a:pt x="70" y="70"/>
                    <a:pt x="69" y="66"/>
                    <a:pt x="69" y="64"/>
                  </a:cubicBezTo>
                  <a:cubicBezTo>
                    <a:pt x="68" y="62"/>
                    <a:pt x="68" y="57"/>
                    <a:pt x="69" y="53"/>
                  </a:cubicBezTo>
                  <a:cubicBezTo>
                    <a:pt x="70" y="48"/>
                    <a:pt x="70" y="41"/>
                    <a:pt x="71" y="37"/>
                  </a:cubicBezTo>
                  <a:cubicBezTo>
                    <a:pt x="71" y="32"/>
                    <a:pt x="72" y="26"/>
                    <a:pt x="72" y="24"/>
                  </a:cubicBezTo>
                  <a:cubicBezTo>
                    <a:pt x="73" y="21"/>
                    <a:pt x="74" y="18"/>
                    <a:pt x="75" y="17"/>
                  </a:cubicBezTo>
                  <a:cubicBezTo>
                    <a:pt x="75" y="17"/>
                    <a:pt x="77" y="15"/>
                    <a:pt x="78" y="14"/>
                  </a:cubicBezTo>
                  <a:cubicBezTo>
                    <a:pt x="79" y="13"/>
                    <a:pt x="82" y="11"/>
                    <a:pt x="85" y="10"/>
                  </a:cubicBezTo>
                  <a:cubicBezTo>
                    <a:pt x="87" y="9"/>
                    <a:pt x="91" y="8"/>
                    <a:pt x="93" y="8"/>
                  </a:cubicBezTo>
                  <a:cubicBezTo>
                    <a:pt x="94" y="7"/>
                    <a:pt x="95" y="7"/>
                    <a:pt x="94" y="6"/>
                  </a:cubicBezTo>
                  <a:cubicBezTo>
                    <a:pt x="93" y="6"/>
                    <a:pt x="89" y="5"/>
                    <a:pt x="86" y="4"/>
                  </a:cubicBezTo>
                  <a:cubicBezTo>
                    <a:pt x="82" y="2"/>
                    <a:pt x="79" y="1"/>
                    <a:pt x="77" y="1"/>
                  </a:cubicBezTo>
                  <a:cubicBezTo>
                    <a:pt x="76" y="0"/>
                    <a:pt x="74" y="0"/>
                    <a:pt x="74" y="1"/>
                  </a:cubicBezTo>
                  <a:cubicBezTo>
                    <a:pt x="73" y="1"/>
                    <a:pt x="71" y="3"/>
                    <a:pt x="68" y="4"/>
                  </a:cubicBezTo>
                  <a:cubicBezTo>
                    <a:pt x="66" y="6"/>
                    <a:pt x="61" y="8"/>
                    <a:pt x="58" y="9"/>
                  </a:cubicBezTo>
                  <a:cubicBezTo>
                    <a:pt x="55" y="10"/>
                    <a:pt x="50" y="12"/>
                    <a:pt x="47" y="13"/>
                  </a:cubicBezTo>
                  <a:cubicBezTo>
                    <a:pt x="44" y="15"/>
                    <a:pt x="37" y="16"/>
                    <a:pt x="32" y="17"/>
                  </a:cubicBezTo>
                  <a:cubicBezTo>
                    <a:pt x="27" y="18"/>
                    <a:pt x="20" y="23"/>
                    <a:pt x="17" y="28"/>
                  </a:cubicBezTo>
                  <a:cubicBezTo>
                    <a:pt x="13" y="32"/>
                    <a:pt x="9" y="41"/>
                    <a:pt x="8" y="47"/>
                  </a:cubicBezTo>
                  <a:cubicBezTo>
                    <a:pt x="7" y="49"/>
                    <a:pt x="7" y="49"/>
                    <a:pt x="7" y="49"/>
                  </a:cubicBezTo>
                  <a:cubicBezTo>
                    <a:pt x="6" y="55"/>
                    <a:pt x="4" y="63"/>
                    <a:pt x="2" y="67"/>
                  </a:cubicBezTo>
                  <a:cubicBezTo>
                    <a:pt x="1" y="72"/>
                    <a:pt x="0" y="80"/>
                    <a:pt x="0" y="86"/>
                  </a:cubicBezTo>
                  <a:cubicBezTo>
                    <a:pt x="0" y="92"/>
                    <a:pt x="0" y="98"/>
                    <a:pt x="1" y="99"/>
                  </a:cubicBezTo>
                  <a:cubicBezTo>
                    <a:pt x="1" y="100"/>
                    <a:pt x="1" y="100"/>
                    <a:pt x="2" y="100"/>
                  </a:cubicBezTo>
                  <a:cubicBezTo>
                    <a:pt x="2" y="100"/>
                    <a:pt x="4" y="99"/>
                    <a:pt x="5" y="99"/>
                  </a:cubicBezTo>
                  <a:cubicBezTo>
                    <a:pt x="7" y="98"/>
                    <a:pt x="9" y="98"/>
                    <a:pt x="11" y="99"/>
                  </a:cubicBezTo>
                  <a:cubicBezTo>
                    <a:pt x="13" y="100"/>
                    <a:pt x="17" y="101"/>
                    <a:pt x="18" y="102"/>
                  </a:cubicBezTo>
                  <a:cubicBezTo>
                    <a:pt x="20" y="103"/>
                    <a:pt x="23" y="104"/>
                    <a:pt x="24" y="106"/>
                  </a:cubicBezTo>
                  <a:cubicBezTo>
                    <a:pt x="26" y="107"/>
                    <a:pt x="28" y="109"/>
                    <a:pt x="28" y="110"/>
                  </a:cubicBezTo>
                  <a:cubicBezTo>
                    <a:pt x="29" y="112"/>
                    <a:pt x="30" y="114"/>
                    <a:pt x="30" y="115"/>
                  </a:cubicBezTo>
                  <a:cubicBezTo>
                    <a:pt x="30" y="116"/>
                    <a:pt x="32" y="116"/>
                    <a:pt x="34" y="116"/>
                  </a:cubicBezTo>
                  <a:cubicBezTo>
                    <a:pt x="37" y="116"/>
                    <a:pt x="40" y="116"/>
                    <a:pt x="41" y="116"/>
                  </a:cubicBezTo>
                  <a:cubicBezTo>
                    <a:pt x="43" y="116"/>
                    <a:pt x="45" y="117"/>
                    <a:pt x="46" y="118"/>
                  </a:cubicBezTo>
                  <a:cubicBezTo>
                    <a:pt x="48" y="119"/>
                    <a:pt x="49" y="120"/>
                    <a:pt x="50" y="121"/>
                  </a:cubicBezTo>
                  <a:cubicBezTo>
                    <a:pt x="52" y="123"/>
                    <a:pt x="53" y="125"/>
                    <a:pt x="54" y="127"/>
                  </a:cubicBezTo>
                  <a:cubicBezTo>
                    <a:pt x="54" y="129"/>
                    <a:pt x="56" y="130"/>
                    <a:pt x="58" y="129"/>
                  </a:cubicBezTo>
                  <a:cubicBezTo>
                    <a:pt x="60" y="128"/>
                    <a:pt x="63" y="128"/>
                    <a:pt x="65" y="128"/>
                  </a:cubicBezTo>
                  <a:cubicBezTo>
                    <a:pt x="67" y="128"/>
                    <a:pt x="69" y="129"/>
                    <a:pt x="71" y="130"/>
                  </a:cubicBezTo>
                  <a:cubicBezTo>
                    <a:pt x="72" y="131"/>
                    <a:pt x="74" y="133"/>
                    <a:pt x="75" y="134"/>
                  </a:cubicBezTo>
                  <a:cubicBezTo>
                    <a:pt x="76" y="136"/>
                    <a:pt x="78" y="138"/>
                    <a:pt x="78" y="140"/>
                  </a:cubicBezTo>
                  <a:cubicBezTo>
                    <a:pt x="78" y="141"/>
                    <a:pt x="79" y="143"/>
                    <a:pt x="79" y="144"/>
                  </a:cubicBezTo>
                  <a:cubicBezTo>
                    <a:pt x="79" y="146"/>
                    <a:pt x="81" y="146"/>
                    <a:pt x="82" y="145"/>
                  </a:cubicBezTo>
                  <a:cubicBezTo>
                    <a:pt x="83" y="144"/>
                    <a:pt x="86" y="143"/>
                    <a:pt x="88" y="143"/>
                  </a:cubicBezTo>
                  <a:cubicBezTo>
                    <a:pt x="91" y="143"/>
                    <a:pt x="94" y="144"/>
                    <a:pt x="95" y="145"/>
                  </a:cubicBezTo>
                  <a:cubicBezTo>
                    <a:pt x="96" y="146"/>
                    <a:pt x="98" y="148"/>
                    <a:pt x="99" y="149"/>
                  </a:cubicBezTo>
                  <a:cubicBezTo>
                    <a:pt x="100" y="150"/>
                    <a:pt x="102" y="152"/>
                    <a:pt x="103" y="153"/>
                  </a:cubicBezTo>
                  <a:cubicBezTo>
                    <a:pt x="105" y="155"/>
                    <a:pt x="106" y="157"/>
                    <a:pt x="107" y="158"/>
                  </a:cubicBezTo>
                  <a:cubicBezTo>
                    <a:pt x="107" y="159"/>
                    <a:pt x="108" y="161"/>
                    <a:pt x="108" y="162"/>
                  </a:cubicBezTo>
                  <a:cubicBezTo>
                    <a:pt x="109" y="163"/>
                    <a:pt x="112" y="165"/>
                    <a:pt x="116" y="166"/>
                  </a:cubicBezTo>
                  <a:cubicBezTo>
                    <a:pt x="119" y="167"/>
                    <a:pt x="124" y="167"/>
                    <a:pt x="127" y="167"/>
                  </a:cubicBezTo>
                  <a:cubicBezTo>
                    <a:pt x="129" y="166"/>
                    <a:pt x="132" y="164"/>
                    <a:pt x="132" y="163"/>
                  </a:cubicBezTo>
                  <a:cubicBezTo>
                    <a:pt x="133" y="162"/>
                    <a:pt x="134" y="160"/>
                    <a:pt x="134" y="159"/>
                  </a:cubicBezTo>
                  <a:cubicBezTo>
                    <a:pt x="134" y="158"/>
                    <a:pt x="135" y="157"/>
                    <a:pt x="137" y="158"/>
                  </a:cubicBezTo>
                  <a:cubicBezTo>
                    <a:pt x="138" y="158"/>
                    <a:pt x="141" y="158"/>
                    <a:pt x="144" y="158"/>
                  </a:cubicBezTo>
                  <a:cubicBezTo>
                    <a:pt x="146" y="157"/>
                    <a:pt x="149" y="156"/>
                    <a:pt x="151" y="155"/>
                  </a:cubicBezTo>
                  <a:cubicBezTo>
                    <a:pt x="152" y="154"/>
                    <a:pt x="154" y="152"/>
                    <a:pt x="155" y="150"/>
                  </a:cubicBezTo>
                  <a:cubicBezTo>
                    <a:pt x="156" y="149"/>
                    <a:pt x="157" y="147"/>
                    <a:pt x="157" y="145"/>
                  </a:cubicBezTo>
                  <a:cubicBezTo>
                    <a:pt x="157" y="144"/>
                    <a:pt x="159" y="143"/>
                    <a:pt x="161" y="144"/>
                  </a:cubicBezTo>
                  <a:cubicBezTo>
                    <a:pt x="164" y="145"/>
                    <a:pt x="168" y="144"/>
                    <a:pt x="170" y="143"/>
                  </a:cubicBezTo>
                  <a:cubicBezTo>
                    <a:pt x="172" y="142"/>
                    <a:pt x="175" y="140"/>
                    <a:pt x="176" y="138"/>
                  </a:cubicBezTo>
                  <a:cubicBezTo>
                    <a:pt x="177" y="137"/>
                    <a:pt x="179" y="134"/>
                    <a:pt x="179" y="132"/>
                  </a:cubicBezTo>
                  <a:cubicBezTo>
                    <a:pt x="179" y="130"/>
                    <a:pt x="179" y="127"/>
                    <a:pt x="179" y="126"/>
                  </a:cubicBezTo>
                  <a:cubicBezTo>
                    <a:pt x="179" y="124"/>
                    <a:pt x="181" y="124"/>
                    <a:pt x="183" y="124"/>
                  </a:cubicBezTo>
                  <a:cubicBezTo>
                    <a:pt x="186" y="125"/>
                    <a:pt x="189" y="125"/>
                    <a:pt x="191" y="126"/>
                  </a:cubicBezTo>
                  <a:cubicBezTo>
                    <a:pt x="193" y="126"/>
                    <a:pt x="196" y="125"/>
                    <a:pt x="198" y="124"/>
                  </a:cubicBezTo>
                  <a:cubicBezTo>
                    <a:pt x="200" y="123"/>
                    <a:pt x="202" y="121"/>
                    <a:pt x="202" y="119"/>
                  </a:cubicBezTo>
                  <a:cubicBezTo>
                    <a:pt x="203" y="118"/>
                    <a:pt x="204" y="115"/>
                    <a:pt x="205" y="113"/>
                  </a:cubicBezTo>
                  <a:cubicBezTo>
                    <a:pt x="205" y="111"/>
                    <a:pt x="205" y="108"/>
                    <a:pt x="205" y="106"/>
                  </a:cubicBezTo>
                  <a:cubicBezTo>
                    <a:pt x="204" y="105"/>
                    <a:pt x="200" y="101"/>
                    <a:pt x="196" y="9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7" name="Freeform 17"/>
            <p:cNvSpPr/>
            <p:nvPr/>
          </p:nvSpPr>
          <p:spPr bwMode="auto">
            <a:xfrm>
              <a:off x="10669589" y="995363"/>
              <a:ext cx="381000" cy="238125"/>
            </a:xfrm>
            <a:custGeom>
              <a:avLst/>
              <a:gdLst>
                <a:gd name="T0" fmla="*/ 94 w 101"/>
                <a:gd name="T1" fmla="*/ 50 h 63"/>
                <a:gd name="T2" fmla="*/ 90 w 101"/>
                <a:gd name="T3" fmla="*/ 47 h 63"/>
                <a:gd name="T4" fmla="*/ 84 w 101"/>
                <a:gd name="T5" fmla="*/ 46 h 63"/>
                <a:gd name="T6" fmla="*/ 77 w 101"/>
                <a:gd name="T7" fmla="*/ 48 h 63"/>
                <a:gd name="T8" fmla="*/ 73 w 101"/>
                <a:gd name="T9" fmla="*/ 46 h 63"/>
                <a:gd name="T10" fmla="*/ 72 w 101"/>
                <a:gd name="T11" fmla="*/ 40 h 63"/>
                <a:gd name="T12" fmla="*/ 70 w 101"/>
                <a:gd name="T13" fmla="*/ 35 h 63"/>
                <a:gd name="T14" fmla="*/ 66 w 101"/>
                <a:gd name="T15" fmla="*/ 31 h 63"/>
                <a:gd name="T16" fmla="*/ 60 w 101"/>
                <a:gd name="T17" fmla="*/ 30 h 63"/>
                <a:gd name="T18" fmla="*/ 53 w 101"/>
                <a:gd name="T19" fmla="*/ 31 h 63"/>
                <a:gd name="T20" fmla="*/ 48 w 101"/>
                <a:gd name="T21" fmla="*/ 29 h 63"/>
                <a:gd name="T22" fmla="*/ 46 w 101"/>
                <a:gd name="T23" fmla="*/ 23 h 63"/>
                <a:gd name="T24" fmla="*/ 42 w 101"/>
                <a:gd name="T25" fmla="*/ 20 h 63"/>
                <a:gd name="T26" fmla="*/ 36 w 101"/>
                <a:gd name="T27" fmla="*/ 18 h 63"/>
                <a:gd name="T28" fmla="*/ 28 w 101"/>
                <a:gd name="T29" fmla="*/ 18 h 63"/>
                <a:gd name="T30" fmla="*/ 23 w 101"/>
                <a:gd name="T31" fmla="*/ 17 h 63"/>
                <a:gd name="T32" fmla="*/ 22 w 101"/>
                <a:gd name="T33" fmla="*/ 12 h 63"/>
                <a:gd name="T34" fmla="*/ 20 w 101"/>
                <a:gd name="T35" fmla="*/ 7 h 63"/>
                <a:gd name="T36" fmla="*/ 15 w 101"/>
                <a:gd name="T37" fmla="*/ 4 h 63"/>
                <a:gd name="T38" fmla="*/ 8 w 101"/>
                <a:gd name="T39" fmla="*/ 1 h 63"/>
                <a:gd name="T40" fmla="*/ 2 w 101"/>
                <a:gd name="T41" fmla="*/ 1 h 63"/>
                <a:gd name="T42" fmla="*/ 0 w 101"/>
                <a:gd name="T43" fmla="*/ 3 h 63"/>
                <a:gd name="T44" fmla="*/ 0 w 101"/>
                <a:gd name="T45" fmla="*/ 9 h 63"/>
                <a:gd name="T46" fmla="*/ 2 w 101"/>
                <a:gd name="T47" fmla="*/ 15 h 63"/>
                <a:gd name="T48" fmla="*/ 7 w 101"/>
                <a:gd name="T49" fmla="*/ 20 h 63"/>
                <a:gd name="T50" fmla="*/ 14 w 101"/>
                <a:gd name="T51" fmla="*/ 22 h 63"/>
                <a:gd name="T52" fmla="*/ 22 w 101"/>
                <a:gd name="T53" fmla="*/ 20 h 63"/>
                <a:gd name="T54" fmla="*/ 25 w 101"/>
                <a:gd name="T55" fmla="*/ 22 h 63"/>
                <a:gd name="T56" fmla="*/ 26 w 101"/>
                <a:gd name="T57" fmla="*/ 28 h 63"/>
                <a:gd name="T58" fmla="*/ 29 w 101"/>
                <a:gd name="T59" fmla="*/ 34 h 63"/>
                <a:gd name="T60" fmla="*/ 35 w 101"/>
                <a:gd name="T61" fmla="*/ 39 h 63"/>
                <a:gd name="T62" fmla="*/ 44 w 101"/>
                <a:gd name="T63" fmla="*/ 40 h 63"/>
                <a:gd name="T64" fmla="*/ 48 w 101"/>
                <a:gd name="T65" fmla="*/ 41 h 63"/>
                <a:gd name="T66" fmla="*/ 50 w 101"/>
                <a:gd name="T67" fmla="*/ 46 h 63"/>
                <a:gd name="T68" fmla="*/ 54 w 101"/>
                <a:gd name="T69" fmla="*/ 51 h 63"/>
                <a:gd name="T70" fmla="*/ 61 w 101"/>
                <a:gd name="T71" fmla="*/ 54 h 63"/>
                <a:gd name="T72" fmla="*/ 68 w 101"/>
                <a:gd name="T73" fmla="*/ 54 h 63"/>
                <a:gd name="T74" fmla="*/ 71 w 101"/>
                <a:gd name="T75" fmla="*/ 55 h 63"/>
                <a:gd name="T76" fmla="*/ 73 w 101"/>
                <a:gd name="T77" fmla="*/ 59 h 63"/>
                <a:gd name="T78" fmla="*/ 78 w 101"/>
                <a:gd name="T79" fmla="*/ 63 h 63"/>
                <a:gd name="T80" fmla="*/ 90 w 101"/>
                <a:gd name="T81" fmla="*/ 62 h 63"/>
                <a:gd name="T82" fmla="*/ 100 w 101"/>
                <a:gd name="T83" fmla="*/ 59 h 63"/>
                <a:gd name="T84" fmla="*/ 101 w 101"/>
                <a:gd name="T85" fmla="*/ 58 h 63"/>
                <a:gd name="T86" fmla="*/ 98 w 101"/>
                <a:gd name="T87" fmla="*/ 54 h 63"/>
                <a:gd name="T88" fmla="*/ 94 w 101"/>
                <a:gd name="T89" fmla="*/ 50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01" h="63">
                  <a:moveTo>
                    <a:pt x="94" y="50"/>
                  </a:moveTo>
                  <a:cubicBezTo>
                    <a:pt x="93" y="49"/>
                    <a:pt x="91" y="47"/>
                    <a:pt x="90" y="47"/>
                  </a:cubicBezTo>
                  <a:cubicBezTo>
                    <a:pt x="88" y="46"/>
                    <a:pt x="86" y="46"/>
                    <a:pt x="84" y="46"/>
                  </a:cubicBezTo>
                  <a:cubicBezTo>
                    <a:pt x="82" y="46"/>
                    <a:pt x="79" y="47"/>
                    <a:pt x="77" y="48"/>
                  </a:cubicBezTo>
                  <a:cubicBezTo>
                    <a:pt x="75" y="48"/>
                    <a:pt x="74" y="48"/>
                    <a:pt x="73" y="46"/>
                  </a:cubicBezTo>
                  <a:cubicBezTo>
                    <a:pt x="73" y="44"/>
                    <a:pt x="72" y="42"/>
                    <a:pt x="72" y="40"/>
                  </a:cubicBezTo>
                  <a:cubicBezTo>
                    <a:pt x="72" y="39"/>
                    <a:pt x="71" y="37"/>
                    <a:pt x="70" y="35"/>
                  </a:cubicBezTo>
                  <a:cubicBezTo>
                    <a:pt x="69" y="34"/>
                    <a:pt x="67" y="32"/>
                    <a:pt x="66" y="31"/>
                  </a:cubicBezTo>
                  <a:cubicBezTo>
                    <a:pt x="65" y="31"/>
                    <a:pt x="62" y="30"/>
                    <a:pt x="60" y="30"/>
                  </a:cubicBezTo>
                  <a:cubicBezTo>
                    <a:pt x="58" y="29"/>
                    <a:pt x="55" y="30"/>
                    <a:pt x="53" y="31"/>
                  </a:cubicBezTo>
                  <a:cubicBezTo>
                    <a:pt x="51" y="32"/>
                    <a:pt x="48" y="31"/>
                    <a:pt x="48" y="29"/>
                  </a:cubicBezTo>
                  <a:cubicBezTo>
                    <a:pt x="47" y="27"/>
                    <a:pt x="46" y="24"/>
                    <a:pt x="46" y="23"/>
                  </a:cubicBezTo>
                  <a:cubicBezTo>
                    <a:pt x="45" y="22"/>
                    <a:pt x="43" y="21"/>
                    <a:pt x="42" y="20"/>
                  </a:cubicBezTo>
                  <a:cubicBezTo>
                    <a:pt x="41" y="19"/>
                    <a:pt x="38" y="18"/>
                    <a:pt x="36" y="18"/>
                  </a:cubicBezTo>
                  <a:cubicBezTo>
                    <a:pt x="34" y="18"/>
                    <a:pt x="31" y="18"/>
                    <a:pt x="28" y="18"/>
                  </a:cubicBezTo>
                  <a:cubicBezTo>
                    <a:pt x="26" y="19"/>
                    <a:pt x="23" y="18"/>
                    <a:pt x="23" y="17"/>
                  </a:cubicBezTo>
                  <a:cubicBezTo>
                    <a:pt x="23" y="15"/>
                    <a:pt x="22" y="13"/>
                    <a:pt x="22" y="12"/>
                  </a:cubicBezTo>
                  <a:cubicBezTo>
                    <a:pt x="22" y="10"/>
                    <a:pt x="21" y="8"/>
                    <a:pt x="20" y="7"/>
                  </a:cubicBezTo>
                  <a:cubicBezTo>
                    <a:pt x="19" y="6"/>
                    <a:pt x="16" y="5"/>
                    <a:pt x="15" y="4"/>
                  </a:cubicBezTo>
                  <a:cubicBezTo>
                    <a:pt x="13" y="3"/>
                    <a:pt x="10" y="2"/>
                    <a:pt x="8" y="1"/>
                  </a:cubicBezTo>
                  <a:cubicBezTo>
                    <a:pt x="6" y="1"/>
                    <a:pt x="3" y="0"/>
                    <a:pt x="2" y="1"/>
                  </a:cubicBezTo>
                  <a:cubicBezTo>
                    <a:pt x="1" y="1"/>
                    <a:pt x="0" y="2"/>
                    <a:pt x="0" y="3"/>
                  </a:cubicBezTo>
                  <a:cubicBezTo>
                    <a:pt x="0" y="4"/>
                    <a:pt x="0" y="7"/>
                    <a:pt x="0" y="9"/>
                  </a:cubicBezTo>
                  <a:cubicBezTo>
                    <a:pt x="1" y="11"/>
                    <a:pt x="2" y="14"/>
                    <a:pt x="2" y="15"/>
                  </a:cubicBezTo>
                  <a:cubicBezTo>
                    <a:pt x="3" y="17"/>
                    <a:pt x="5" y="19"/>
                    <a:pt x="7" y="20"/>
                  </a:cubicBezTo>
                  <a:cubicBezTo>
                    <a:pt x="9" y="21"/>
                    <a:pt x="12" y="22"/>
                    <a:pt x="14" y="22"/>
                  </a:cubicBezTo>
                  <a:cubicBezTo>
                    <a:pt x="16" y="21"/>
                    <a:pt x="19" y="21"/>
                    <a:pt x="22" y="20"/>
                  </a:cubicBezTo>
                  <a:cubicBezTo>
                    <a:pt x="24" y="20"/>
                    <a:pt x="25" y="20"/>
                    <a:pt x="25" y="22"/>
                  </a:cubicBezTo>
                  <a:cubicBezTo>
                    <a:pt x="25" y="23"/>
                    <a:pt x="26" y="26"/>
                    <a:pt x="26" y="28"/>
                  </a:cubicBezTo>
                  <a:cubicBezTo>
                    <a:pt x="26" y="30"/>
                    <a:pt x="27" y="33"/>
                    <a:pt x="29" y="34"/>
                  </a:cubicBezTo>
                  <a:cubicBezTo>
                    <a:pt x="30" y="36"/>
                    <a:pt x="33" y="38"/>
                    <a:pt x="35" y="39"/>
                  </a:cubicBezTo>
                  <a:cubicBezTo>
                    <a:pt x="37" y="40"/>
                    <a:pt x="41" y="41"/>
                    <a:pt x="44" y="40"/>
                  </a:cubicBezTo>
                  <a:cubicBezTo>
                    <a:pt x="46" y="39"/>
                    <a:pt x="48" y="40"/>
                    <a:pt x="48" y="41"/>
                  </a:cubicBezTo>
                  <a:cubicBezTo>
                    <a:pt x="48" y="43"/>
                    <a:pt x="49" y="45"/>
                    <a:pt x="50" y="46"/>
                  </a:cubicBezTo>
                  <a:cubicBezTo>
                    <a:pt x="51" y="48"/>
                    <a:pt x="53" y="50"/>
                    <a:pt x="54" y="51"/>
                  </a:cubicBezTo>
                  <a:cubicBezTo>
                    <a:pt x="56" y="52"/>
                    <a:pt x="59" y="53"/>
                    <a:pt x="61" y="54"/>
                  </a:cubicBezTo>
                  <a:cubicBezTo>
                    <a:pt x="63" y="54"/>
                    <a:pt x="67" y="54"/>
                    <a:pt x="68" y="54"/>
                  </a:cubicBezTo>
                  <a:cubicBezTo>
                    <a:pt x="70" y="53"/>
                    <a:pt x="71" y="54"/>
                    <a:pt x="71" y="55"/>
                  </a:cubicBezTo>
                  <a:cubicBezTo>
                    <a:pt x="71" y="56"/>
                    <a:pt x="72" y="58"/>
                    <a:pt x="73" y="59"/>
                  </a:cubicBezTo>
                  <a:cubicBezTo>
                    <a:pt x="73" y="60"/>
                    <a:pt x="76" y="62"/>
                    <a:pt x="78" y="63"/>
                  </a:cubicBezTo>
                  <a:cubicBezTo>
                    <a:pt x="81" y="63"/>
                    <a:pt x="86" y="63"/>
                    <a:pt x="90" y="62"/>
                  </a:cubicBezTo>
                  <a:cubicBezTo>
                    <a:pt x="94" y="61"/>
                    <a:pt x="98" y="60"/>
                    <a:pt x="100" y="59"/>
                  </a:cubicBezTo>
                  <a:cubicBezTo>
                    <a:pt x="101" y="59"/>
                    <a:pt x="101" y="58"/>
                    <a:pt x="101" y="58"/>
                  </a:cubicBezTo>
                  <a:cubicBezTo>
                    <a:pt x="101" y="57"/>
                    <a:pt x="100" y="56"/>
                    <a:pt x="98" y="54"/>
                  </a:cubicBezTo>
                  <a:cubicBezTo>
                    <a:pt x="97" y="53"/>
                    <a:pt x="95" y="51"/>
                    <a:pt x="94" y="5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8" name="Freeform 18"/>
            <p:cNvSpPr/>
            <p:nvPr/>
          </p:nvSpPr>
          <p:spPr bwMode="auto">
            <a:xfrm>
              <a:off x="5395914" y="2292350"/>
              <a:ext cx="157163" cy="315913"/>
            </a:xfrm>
            <a:custGeom>
              <a:avLst/>
              <a:gdLst>
                <a:gd name="T0" fmla="*/ 32 w 42"/>
                <a:gd name="T1" fmla="*/ 32 h 84"/>
                <a:gd name="T2" fmla="*/ 35 w 42"/>
                <a:gd name="T3" fmla="*/ 0 h 84"/>
                <a:gd name="T4" fmla="*/ 10 w 42"/>
                <a:gd name="T5" fmla="*/ 0 h 84"/>
                <a:gd name="T6" fmla="*/ 0 w 42"/>
                <a:gd name="T7" fmla="*/ 37 h 84"/>
                <a:gd name="T8" fmla="*/ 8 w 42"/>
                <a:gd name="T9" fmla="*/ 84 h 84"/>
                <a:gd name="T10" fmla="*/ 42 w 42"/>
                <a:gd name="T11" fmla="*/ 78 h 84"/>
                <a:gd name="T12" fmla="*/ 32 w 42"/>
                <a:gd name="T13" fmla="*/ 32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84">
                  <a:moveTo>
                    <a:pt x="32" y="32"/>
                  </a:moveTo>
                  <a:cubicBezTo>
                    <a:pt x="31" y="19"/>
                    <a:pt x="33" y="9"/>
                    <a:pt x="35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6" y="9"/>
                    <a:pt x="0" y="23"/>
                    <a:pt x="0" y="37"/>
                  </a:cubicBezTo>
                  <a:cubicBezTo>
                    <a:pt x="0" y="46"/>
                    <a:pt x="0" y="68"/>
                    <a:pt x="8" y="84"/>
                  </a:cubicBezTo>
                  <a:cubicBezTo>
                    <a:pt x="42" y="78"/>
                    <a:pt x="42" y="78"/>
                    <a:pt x="42" y="78"/>
                  </a:cubicBezTo>
                  <a:cubicBezTo>
                    <a:pt x="33" y="64"/>
                    <a:pt x="32" y="41"/>
                    <a:pt x="32" y="3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19" name="Freeform 19"/>
            <p:cNvSpPr/>
            <p:nvPr/>
          </p:nvSpPr>
          <p:spPr bwMode="auto">
            <a:xfrm>
              <a:off x="6176964" y="2119313"/>
              <a:ext cx="146050" cy="117475"/>
            </a:xfrm>
            <a:custGeom>
              <a:avLst/>
              <a:gdLst>
                <a:gd name="T0" fmla="*/ 0 w 39"/>
                <a:gd name="T1" fmla="*/ 18 h 31"/>
                <a:gd name="T2" fmla="*/ 0 w 39"/>
                <a:gd name="T3" fmla="*/ 19 h 31"/>
                <a:gd name="T4" fmla="*/ 4 w 39"/>
                <a:gd name="T5" fmla="*/ 30 h 31"/>
                <a:gd name="T6" fmla="*/ 15 w 39"/>
                <a:gd name="T7" fmla="*/ 30 h 31"/>
                <a:gd name="T8" fmla="*/ 27 w 39"/>
                <a:gd name="T9" fmla="*/ 27 h 31"/>
                <a:gd name="T10" fmla="*/ 36 w 39"/>
                <a:gd name="T11" fmla="*/ 21 h 31"/>
                <a:gd name="T12" fmla="*/ 39 w 39"/>
                <a:gd name="T13" fmla="*/ 13 h 31"/>
                <a:gd name="T14" fmla="*/ 38 w 39"/>
                <a:gd name="T15" fmla="*/ 5 h 31"/>
                <a:gd name="T16" fmla="*/ 33 w 39"/>
                <a:gd name="T17" fmla="*/ 1 h 31"/>
                <a:gd name="T18" fmla="*/ 22 w 39"/>
                <a:gd name="T19" fmla="*/ 1 h 31"/>
                <a:gd name="T20" fmla="*/ 10 w 39"/>
                <a:gd name="T21" fmla="*/ 0 h 31"/>
                <a:gd name="T22" fmla="*/ 9 w 39"/>
                <a:gd name="T23" fmla="*/ 0 h 31"/>
                <a:gd name="T24" fmla="*/ 1 w 39"/>
                <a:gd name="T25" fmla="*/ 13 h 31"/>
                <a:gd name="T26" fmla="*/ 0 w 39"/>
                <a:gd name="T27" fmla="*/ 18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9" h="31">
                  <a:moveTo>
                    <a:pt x="0" y="18"/>
                  </a:moveTo>
                  <a:cubicBezTo>
                    <a:pt x="0" y="19"/>
                    <a:pt x="0" y="19"/>
                    <a:pt x="0" y="19"/>
                  </a:cubicBezTo>
                  <a:cubicBezTo>
                    <a:pt x="1" y="22"/>
                    <a:pt x="2" y="27"/>
                    <a:pt x="4" y="30"/>
                  </a:cubicBezTo>
                  <a:cubicBezTo>
                    <a:pt x="7" y="30"/>
                    <a:pt x="12" y="31"/>
                    <a:pt x="15" y="30"/>
                  </a:cubicBezTo>
                  <a:cubicBezTo>
                    <a:pt x="18" y="30"/>
                    <a:pt x="24" y="28"/>
                    <a:pt x="27" y="27"/>
                  </a:cubicBezTo>
                  <a:cubicBezTo>
                    <a:pt x="31" y="25"/>
                    <a:pt x="35" y="23"/>
                    <a:pt x="36" y="21"/>
                  </a:cubicBezTo>
                  <a:cubicBezTo>
                    <a:pt x="38" y="19"/>
                    <a:pt x="39" y="16"/>
                    <a:pt x="39" y="13"/>
                  </a:cubicBezTo>
                  <a:cubicBezTo>
                    <a:pt x="39" y="11"/>
                    <a:pt x="39" y="7"/>
                    <a:pt x="38" y="5"/>
                  </a:cubicBezTo>
                  <a:cubicBezTo>
                    <a:pt x="38" y="4"/>
                    <a:pt x="35" y="2"/>
                    <a:pt x="33" y="1"/>
                  </a:cubicBezTo>
                  <a:cubicBezTo>
                    <a:pt x="31" y="1"/>
                    <a:pt x="26" y="1"/>
                    <a:pt x="22" y="1"/>
                  </a:cubicBezTo>
                  <a:cubicBezTo>
                    <a:pt x="18" y="2"/>
                    <a:pt x="13" y="1"/>
                    <a:pt x="10" y="0"/>
                  </a:cubicBezTo>
                  <a:cubicBezTo>
                    <a:pt x="10" y="0"/>
                    <a:pt x="9" y="0"/>
                    <a:pt x="9" y="0"/>
                  </a:cubicBezTo>
                  <a:cubicBezTo>
                    <a:pt x="7" y="4"/>
                    <a:pt x="4" y="10"/>
                    <a:pt x="1" y="13"/>
                  </a:cubicBezTo>
                  <a:cubicBezTo>
                    <a:pt x="0" y="15"/>
                    <a:pt x="0" y="17"/>
                    <a:pt x="0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0" name="Freeform 20"/>
            <p:cNvSpPr/>
            <p:nvPr/>
          </p:nvSpPr>
          <p:spPr bwMode="auto">
            <a:xfrm>
              <a:off x="5575301" y="1987550"/>
              <a:ext cx="620713" cy="631825"/>
            </a:xfrm>
            <a:custGeom>
              <a:avLst/>
              <a:gdLst>
                <a:gd name="T0" fmla="*/ 79 w 165"/>
                <a:gd name="T1" fmla="*/ 168 h 168"/>
                <a:gd name="T2" fmla="*/ 111 w 165"/>
                <a:gd name="T3" fmla="*/ 164 h 168"/>
                <a:gd name="T4" fmla="*/ 138 w 165"/>
                <a:gd name="T5" fmla="*/ 154 h 168"/>
                <a:gd name="T6" fmla="*/ 150 w 165"/>
                <a:gd name="T7" fmla="*/ 142 h 168"/>
                <a:gd name="T8" fmla="*/ 151 w 165"/>
                <a:gd name="T9" fmla="*/ 133 h 168"/>
                <a:gd name="T10" fmla="*/ 153 w 165"/>
                <a:gd name="T11" fmla="*/ 126 h 168"/>
                <a:gd name="T12" fmla="*/ 157 w 165"/>
                <a:gd name="T13" fmla="*/ 118 h 168"/>
                <a:gd name="T14" fmla="*/ 156 w 165"/>
                <a:gd name="T15" fmla="*/ 106 h 168"/>
                <a:gd name="T16" fmla="*/ 156 w 165"/>
                <a:gd name="T17" fmla="*/ 96 h 168"/>
                <a:gd name="T18" fmla="*/ 162 w 165"/>
                <a:gd name="T19" fmla="*/ 86 h 168"/>
                <a:gd name="T20" fmla="*/ 162 w 165"/>
                <a:gd name="T21" fmla="*/ 77 h 168"/>
                <a:gd name="T22" fmla="*/ 156 w 165"/>
                <a:gd name="T23" fmla="*/ 68 h 168"/>
                <a:gd name="T24" fmla="*/ 152 w 165"/>
                <a:gd name="T25" fmla="*/ 56 h 168"/>
                <a:gd name="T26" fmla="*/ 154 w 165"/>
                <a:gd name="T27" fmla="*/ 45 h 168"/>
                <a:gd name="T28" fmla="*/ 162 w 165"/>
                <a:gd name="T29" fmla="*/ 31 h 168"/>
                <a:gd name="T30" fmla="*/ 165 w 165"/>
                <a:gd name="T31" fmla="*/ 17 h 168"/>
                <a:gd name="T32" fmla="*/ 162 w 165"/>
                <a:gd name="T33" fmla="*/ 7 h 168"/>
                <a:gd name="T34" fmla="*/ 152 w 165"/>
                <a:gd name="T35" fmla="*/ 2 h 168"/>
                <a:gd name="T36" fmla="*/ 140 w 165"/>
                <a:gd name="T37" fmla="*/ 1 h 168"/>
                <a:gd name="T38" fmla="*/ 128 w 165"/>
                <a:gd name="T39" fmla="*/ 7 h 168"/>
                <a:gd name="T40" fmla="*/ 114 w 165"/>
                <a:gd name="T41" fmla="*/ 14 h 168"/>
                <a:gd name="T42" fmla="*/ 101 w 165"/>
                <a:gd name="T43" fmla="*/ 16 h 168"/>
                <a:gd name="T44" fmla="*/ 89 w 165"/>
                <a:gd name="T45" fmla="*/ 14 h 168"/>
                <a:gd name="T46" fmla="*/ 74 w 165"/>
                <a:gd name="T47" fmla="*/ 18 h 168"/>
                <a:gd name="T48" fmla="*/ 58 w 165"/>
                <a:gd name="T49" fmla="*/ 28 h 168"/>
                <a:gd name="T50" fmla="*/ 38 w 165"/>
                <a:gd name="T51" fmla="*/ 44 h 168"/>
                <a:gd name="T52" fmla="*/ 14 w 165"/>
                <a:gd name="T53" fmla="*/ 59 h 168"/>
                <a:gd name="T54" fmla="*/ 1 w 165"/>
                <a:gd name="T55" fmla="*/ 94 h 168"/>
                <a:gd name="T56" fmla="*/ 9 w 165"/>
                <a:gd name="T57" fmla="*/ 144 h 168"/>
                <a:gd name="T58" fmla="*/ 31 w 165"/>
                <a:gd name="T59" fmla="*/ 165 h 168"/>
                <a:gd name="T60" fmla="*/ 54 w 165"/>
                <a:gd name="T61" fmla="*/ 166 h 168"/>
                <a:gd name="T62" fmla="*/ 79 w 165"/>
                <a:gd name="T63" fmla="*/ 168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65" h="168">
                  <a:moveTo>
                    <a:pt x="79" y="168"/>
                  </a:moveTo>
                  <a:cubicBezTo>
                    <a:pt x="87" y="168"/>
                    <a:pt x="101" y="166"/>
                    <a:pt x="111" y="164"/>
                  </a:cubicBezTo>
                  <a:cubicBezTo>
                    <a:pt x="120" y="162"/>
                    <a:pt x="133" y="157"/>
                    <a:pt x="138" y="154"/>
                  </a:cubicBezTo>
                  <a:cubicBezTo>
                    <a:pt x="144" y="151"/>
                    <a:pt x="149" y="145"/>
                    <a:pt x="150" y="142"/>
                  </a:cubicBezTo>
                  <a:cubicBezTo>
                    <a:pt x="151" y="139"/>
                    <a:pt x="152" y="135"/>
                    <a:pt x="151" y="133"/>
                  </a:cubicBezTo>
                  <a:cubicBezTo>
                    <a:pt x="150" y="131"/>
                    <a:pt x="151" y="128"/>
                    <a:pt x="153" y="126"/>
                  </a:cubicBezTo>
                  <a:cubicBezTo>
                    <a:pt x="155" y="124"/>
                    <a:pt x="157" y="121"/>
                    <a:pt x="157" y="118"/>
                  </a:cubicBezTo>
                  <a:cubicBezTo>
                    <a:pt x="158" y="115"/>
                    <a:pt x="157" y="110"/>
                    <a:pt x="156" y="106"/>
                  </a:cubicBezTo>
                  <a:cubicBezTo>
                    <a:pt x="154" y="103"/>
                    <a:pt x="154" y="98"/>
                    <a:pt x="156" y="96"/>
                  </a:cubicBezTo>
                  <a:cubicBezTo>
                    <a:pt x="158" y="93"/>
                    <a:pt x="161" y="89"/>
                    <a:pt x="162" y="86"/>
                  </a:cubicBezTo>
                  <a:cubicBezTo>
                    <a:pt x="164" y="82"/>
                    <a:pt x="164" y="79"/>
                    <a:pt x="162" y="77"/>
                  </a:cubicBezTo>
                  <a:cubicBezTo>
                    <a:pt x="160" y="75"/>
                    <a:pt x="158" y="71"/>
                    <a:pt x="156" y="68"/>
                  </a:cubicBezTo>
                  <a:cubicBezTo>
                    <a:pt x="155" y="64"/>
                    <a:pt x="153" y="59"/>
                    <a:pt x="152" y="56"/>
                  </a:cubicBezTo>
                  <a:cubicBezTo>
                    <a:pt x="151" y="53"/>
                    <a:pt x="152" y="48"/>
                    <a:pt x="154" y="45"/>
                  </a:cubicBezTo>
                  <a:cubicBezTo>
                    <a:pt x="157" y="41"/>
                    <a:pt x="160" y="35"/>
                    <a:pt x="162" y="31"/>
                  </a:cubicBezTo>
                  <a:cubicBezTo>
                    <a:pt x="164" y="26"/>
                    <a:pt x="165" y="20"/>
                    <a:pt x="165" y="17"/>
                  </a:cubicBezTo>
                  <a:cubicBezTo>
                    <a:pt x="165" y="14"/>
                    <a:pt x="164" y="10"/>
                    <a:pt x="162" y="7"/>
                  </a:cubicBezTo>
                  <a:cubicBezTo>
                    <a:pt x="160" y="5"/>
                    <a:pt x="156" y="3"/>
                    <a:pt x="152" y="2"/>
                  </a:cubicBezTo>
                  <a:cubicBezTo>
                    <a:pt x="149" y="1"/>
                    <a:pt x="143" y="0"/>
                    <a:pt x="140" y="1"/>
                  </a:cubicBezTo>
                  <a:cubicBezTo>
                    <a:pt x="137" y="2"/>
                    <a:pt x="132" y="5"/>
                    <a:pt x="128" y="7"/>
                  </a:cubicBezTo>
                  <a:cubicBezTo>
                    <a:pt x="124" y="9"/>
                    <a:pt x="118" y="12"/>
                    <a:pt x="114" y="14"/>
                  </a:cubicBezTo>
                  <a:cubicBezTo>
                    <a:pt x="110" y="16"/>
                    <a:pt x="104" y="16"/>
                    <a:pt x="101" y="16"/>
                  </a:cubicBezTo>
                  <a:cubicBezTo>
                    <a:pt x="98" y="15"/>
                    <a:pt x="93" y="14"/>
                    <a:pt x="89" y="14"/>
                  </a:cubicBezTo>
                  <a:cubicBezTo>
                    <a:pt x="85" y="14"/>
                    <a:pt x="78" y="16"/>
                    <a:pt x="74" y="18"/>
                  </a:cubicBezTo>
                  <a:cubicBezTo>
                    <a:pt x="69" y="20"/>
                    <a:pt x="62" y="25"/>
                    <a:pt x="58" y="28"/>
                  </a:cubicBezTo>
                  <a:cubicBezTo>
                    <a:pt x="54" y="32"/>
                    <a:pt x="45" y="39"/>
                    <a:pt x="38" y="44"/>
                  </a:cubicBezTo>
                  <a:cubicBezTo>
                    <a:pt x="32" y="49"/>
                    <a:pt x="21" y="55"/>
                    <a:pt x="14" y="59"/>
                  </a:cubicBezTo>
                  <a:cubicBezTo>
                    <a:pt x="8" y="63"/>
                    <a:pt x="2" y="78"/>
                    <a:pt x="1" y="94"/>
                  </a:cubicBezTo>
                  <a:cubicBezTo>
                    <a:pt x="0" y="110"/>
                    <a:pt x="4" y="132"/>
                    <a:pt x="9" y="144"/>
                  </a:cubicBezTo>
                  <a:cubicBezTo>
                    <a:pt x="15" y="156"/>
                    <a:pt x="24" y="165"/>
                    <a:pt x="31" y="165"/>
                  </a:cubicBezTo>
                  <a:cubicBezTo>
                    <a:pt x="37" y="164"/>
                    <a:pt x="47" y="164"/>
                    <a:pt x="54" y="166"/>
                  </a:cubicBezTo>
                  <a:cubicBezTo>
                    <a:pt x="60" y="167"/>
                    <a:pt x="72" y="168"/>
                    <a:pt x="79" y="16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1" name="Freeform 21"/>
            <p:cNvSpPr/>
            <p:nvPr/>
          </p:nvSpPr>
          <p:spPr bwMode="auto">
            <a:xfrm>
              <a:off x="7064376" y="2462213"/>
              <a:ext cx="311150" cy="168275"/>
            </a:xfrm>
            <a:custGeom>
              <a:avLst/>
              <a:gdLst>
                <a:gd name="T0" fmla="*/ 35 w 83"/>
                <a:gd name="T1" fmla="*/ 8 h 45"/>
                <a:gd name="T2" fmla="*/ 4 w 83"/>
                <a:gd name="T3" fmla="*/ 0 h 45"/>
                <a:gd name="T4" fmla="*/ 0 w 83"/>
                <a:gd name="T5" fmla="*/ 25 h 45"/>
                <a:gd name="T6" fmla="*/ 35 w 83"/>
                <a:gd name="T7" fmla="*/ 40 h 45"/>
                <a:gd name="T8" fmla="*/ 83 w 83"/>
                <a:gd name="T9" fmla="*/ 39 h 45"/>
                <a:gd name="T10" fmla="*/ 83 w 83"/>
                <a:gd name="T11" fmla="*/ 5 h 45"/>
                <a:gd name="T12" fmla="*/ 35 w 83"/>
                <a:gd name="T13" fmla="*/ 8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45">
                  <a:moveTo>
                    <a:pt x="35" y="8"/>
                  </a:moveTo>
                  <a:cubicBezTo>
                    <a:pt x="23" y="7"/>
                    <a:pt x="12" y="4"/>
                    <a:pt x="4" y="0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8" y="31"/>
                    <a:pt x="22" y="38"/>
                    <a:pt x="35" y="40"/>
                  </a:cubicBezTo>
                  <a:cubicBezTo>
                    <a:pt x="45" y="41"/>
                    <a:pt x="66" y="45"/>
                    <a:pt x="83" y="39"/>
                  </a:cubicBezTo>
                  <a:cubicBezTo>
                    <a:pt x="83" y="5"/>
                    <a:pt x="83" y="5"/>
                    <a:pt x="83" y="5"/>
                  </a:cubicBezTo>
                  <a:cubicBezTo>
                    <a:pt x="67" y="11"/>
                    <a:pt x="44" y="9"/>
                    <a:pt x="35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2" name="Freeform 22"/>
            <p:cNvSpPr/>
            <p:nvPr/>
          </p:nvSpPr>
          <p:spPr bwMode="auto">
            <a:xfrm>
              <a:off x="6977064" y="1604963"/>
              <a:ext cx="458788" cy="841375"/>
            </a:xfrm>
            <a:custGeom>
              <a:avLst/>
              <a:gdLst>
                <a:gd name="T0" fmla="*/ 121 w 122"/>
                <a:gd name="T1" fmla="*/ 153 h 224"/>
                <a:gd name="T2" fmla="*/ 118 w 122"/>
                <a:gd name="T3" fmla="*/ 135 h 224"/>
                <a:gd name="T4" fmla="*/ 114 w 122"/>
                <a:gd name="T5" fmla="*/ 120 h 224"/>
                <a:gd name="T6" fmla="*/ 104 w 122"/>
                <a:gd name="T7" fmla="*/ 113 h 224"/>
                <a:gd name="T8" fmla="*/ 94 w 122"/>
                <a:gd name="T9" fmla="*/ 105 h 224"/>
                <a:gd name="T10" fmla="*/ 84 w 122"/>
                <a:gd name="T11" fmla="*/ 94 h 224"/>
                <a:gd name="T12" fmla="*/ 75 w 122"/>
                <a:gd name="T13" fmla="*/ 92 h 224"/>
                <a:gd name="T14" fmla="*/ 69 w 122"/>
                <a:gd name="T15" fmla="*/ 89 h 224"/>
                <a:gd name="T16" fmla="*/ 67 w 122"/>
                <a:gd name="T17" fmla="*/ 72 h 224"/>
                <a:gd name="T18" fmla="*/ 66 w 122"/>
                <a:gd name="T19" fmla="*/ 44 h 224"/>
                <a:gd name="T20" fmla="*/ 65 w 122"/>
                <a:gd name="T21" fmla="*/ 18 h 224"/>
                <a:gd name="T22" fmla="*/ 61 w 122"/>
                <a:gd name="T23" fmla="*/ 2 h 224"/>
                <a:gd name="T24" fmla="*/ 53 w 122"/>
                <a:gd name="T25" fmla="*/ 1 h 224"/>
                <a:gd name="T26" fmla="*/ 47 w 122"/>
                <a:gd name="T27" fmla="*/ 10 h 224"/>
                <a:gd name="T28" fmla="*/ 45 w 122"/>
                <a:gd name="T29" fmla="*/ 26 h 224"/>
                <a:gd name="T30" fmla="*/ 43 w 122"/>
                <a:gd name="T31" fmla="*/ 45 h 224"/>
                <a:gd name="T32" fmla="*/ 44 w 122"/>
                <a:gd name="T33" fmla="*/ 71 h 224"/>
                <a:gd name="T34" fmla="*/ 43 w 122"/>
                <a:gd name="T35" fmla="*/ 91 h 224"/>
                <a:gd name="T36" fmla="*/ 37 w 122"/>
                <a:gd name="T37" fmla="*/ 91 h 224"/>
                <a:gd name="T38" fmla="*/ 27 w 122"/>
                <a:gd name="T39" fmla="*/ 89 h 224"/>
                <a:gd name="T40" fmla="*/ 18 w 122"/>
                <a:gd name="T41" fmla="*/ 95 h 224"/>
                <a:gd name="T42" fmla="*/ 12 w 122"/>
                <a:gd name="T43" fmla="*/ 104 h 224"/>
                <a:gd name="T44" fmla="*/ 7 w 122"/>
                <a:gd name="T45" fmla="*/ 117 h 224"/>
                <a:gd name="T46" fmla="*/ 2 w 122"/>
                <a:gd name="T47" fmla="*/ 134 h 224"/>
                <a:gd name="T48" fmla="*/ 0 w 122"/>
                <a:gd name="T49" fmla="*/ 150 h 224"/>
                <a:gd name="T50" fmla="*/ 5 w 122"/>
                <a:gd name="T51" fmla="*/ 165 h 224"/>
                <a:gd name="T52" fmla="*/ 13 w 122"/>
                <a:gd name="T53" fmla="*/ 183 h 224"/>
                <a:gd name="T54" fmla="*/ 22 w 122"/>
                <a:gd name="T55" fmla="*/ 203 h 224"/>
                <a:gd name="T56" fmla="*/ 51 w 122"/>
                <a:gd name="T57" fmla="*/ 220 h 224"/>
                <a:gd name="T58" fmla="*/ 93 w 122"/>
                <a:gd name="T59" fmla="*/ 217 h 224"/>
                <a:gd name="T60" fmla="*/ 114 w 122"/>
                <a:gd name="T61" fmla="*/ 195 h 224"/>
                <a:gd name="T62" fmla="*/ 120 w 122"/>
                <a:gd name="T63" fmla="*/ 173 h 224"/>
                <a:gd name="T64" fmla="*/ 121 w 122"/>
                <a:gd name="T65" fmla="*/ 153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22" h="224">
                  <a:moveTo>
                    <a:pt x="121" y="153"/>
                  </a:moveTo>
                  <a:cubicBezTo>
                    <a:pt x="119" y="148"/>
                    <a:pt x="118" y="139"/>
                    <a:pt x="118" y="135"/>
                  </a:cubicBezTo>
                  <a:cubicBezTo>
                    <a:pt x="118" y="131"/>
                    <a:pt x="116" y="124"/>
                    <a:pt x="114" y="120"/>
                  </a:cubicBezTo>
                  <a:cubicBezTo>
                    <a:pt x="111" y="116"/>
                    <a:pt x="107" y="113"/>
                    <a:pt x="104" y="113"/>
                  </a:cubicBezTo>
                  <a:cubicBezTo>
                    <a:pt x="101" y="113"/>
                    <a:pt x="96" y="109"/>
                    <a:pt x="94" y="105"/>
                  </a:cubicBezTo>
                  <a:cubicBezTo>
                    <a:pt x="91" y="100"/>
                    <a:pt x="87" y="96"/>
                    <a:pt x="84" y="94"/>
                  </a:cubicBezTo>
                  <a:cubicBezTo>
                    <a:pt x="82" y="93"/>
                    <a:pt x="77" y="92"/>
                    <a:pt x="75" y="92"/>
                  </a:cubicBezTo>
                  <a:cubicBezTo>
                    <a:pt x="72" y="93"/>
                    <a:pt x="70" y="91"/>
                    <a:pt x="69" y="89"/>
                  </a:cubicBezTo>
                  <a:cubicBezTo>
                    <a:pt x="68" y="87"/>
                    <a:pt x="67" y="79"/>
                    <a:pt x="67" y="72"/>
                  </a:cubicBezTo>
                  <a:cubicBezTo>
                    <a:pt x="67" y="64"/>
                    <a:pt x="67" y="52"/>
                    <a:pt x="66" y="44"/>
                  </a:cubicBezTo>
                  <a:cubicBezTo>
                    <a:pt x="66" y="36"/>
                    <a:pt x="66" y="24"/>
                    <a:pt x="65" y="18"/>
                  </a:cubicBezTo>
                  <a:cubicBezTo>
                    <a:pt x="65" y="11"/>
                    <a:pt x="63" y="4"/>
                    <a:pt x="61" y="2"/>
                  </a:cubicBezTo>
                  <a:cubicBezTo>
                    <a:pt x="59" y="0"/>
                    <a:pt x="55" y="0"/>
                    <a:pt x="53" y="1"/>
                  </a:cubicBezTo>
                  <a:cubicBezTo>
                    <a:pt x="50" y="3"/>
                    <a:pt x="48" y="7"/>
                    <a:pt x="47" y="10"/>
                  </a:cubicBezTo>
                  <a:cubicBezTo>
                    <a:pt x="47" y="13"/>
                    <a:pt x="46" y="20"/>
                    <a:pt x="45" y="26"/>
                  </a:cubicBezTo>
                  <a:cubicBezTo>
                    <a:pt x="44" y="31"/>
                    <a:pt x="43" y="40"/>
                    <a:pt x="43" y="45"/>
                  </a:cubicBezTo>
                  <a:cubicBezTo>
                    <a:pt x="43" y="50"/>
                    <a:pt x="43" y="62"/>
                    <a:pt x="44" y="71"/>
                  </a:cubicBezTo>
                  <a:cubicBezTo>
                    <a:pt x="44" y="80"/>
                    <a:pt x="44" y="89"/>
                    <a:pt x="43" y="91"/>
                  </a:cubicBezTo>
                  <a:cubicBezTo>
                    <a:pt x="43" y="92"/>
                    <a:pt x="40" y="92"/>
                    <a:pt x="37" y="91"/>
                  </a:cubicBezTo>
                  <a:cubicBezTo>
                    <a:pt x="34" y="89"/>
                    <a:pt x="30" y="88"/>
                    <a:pt x="27" y="89"/>
                  </a:cubicBezTo>
                  <a:cubicBezTo>
                    <a:pt x="24" y="91"/>
                    <a:pt x="20" y="93"/>
                    <a:pt x="18" y="95"/>
                  </a:cubicBezTo>
                  <a:cubicBezTo>
                    <a:pt x="16" y="97"/>
                    <a:pt x="13" y="101"/>
                    <a:pt x="12" y="104"/>
                  </a:cubicBezTo>
                  <a:cubicBezTo>
                    <a:pt x="11" y="107"/>
                    <a:pt x="9" y="113"/>
                    <a:pt x="7" y="117"/>
                  </a:cubicBezTo>
                  <a:cubicBezTo>
                    <a:pt x="5" y="121"/>
                    <a:pt x="3" y="129"/>
                    <a:pt x="2" y="134"/>
                  </a:cubicBezTo>
                  <a:cubicBezTo>
                    <a:pt x="0" y="139"/>
                    <a:pt x="0" y="147"/>
                    <a:pt x="0" y="150"/>
                  </a:cubicBezTo>
                  <a:cubicBezTo>
                    <a:pt x="1" y="154"/>
                    <a:pt x="3" y="161"/>
                    <a:pt x="5" y="165"/>
                  </a:cubicBezTo>
                  <a:cubicBezTo>
                    <a:pt x="7" y="170"/>
                    <a:pt x="11" y="178"/>
                    <a:pt x="13" y="183"/>
                  </a:cubicBezTo>
                  <a:cubicBezTo>
                    <a:pt x="15" y="188"/>
                    <a:pt x="20" y="197"/>
                    <a:pt x="22" y="203"/>
                  </a:cubicBezTo>
                  <a:cubicBezTo>
                    <a:pt x="25" y="208"/>
                    <a:pt x="38" y="216"/>
                    <a:pt x="51" y="220"/>
                  </a:cubicBezTo>
                  <a:cubicBezTo>
                    <a:pt x="64" y="224"/>
                    <a:pt x="83" y="222"/>
                    <a:pt x="93" y="217"/>
                  </a:cubicBezTo>
                  <a:cubicBezTo>
                    <a:pt x="103" y="211"/>
                    <a:pt x="113" y="201"/>
                    <a:pt x="114" y="195"/>
                  </a:cubicBezTo>
                  <a:cubicBezTo>
                    <a:pt x="116" y="188"/>
                    <a:pt x="119" y="179"/>
                    <a:pt x="120" y="173"/>
                  </a:cubicBezTo>
                  <a:cubicBezTo>
                    <a:pt x="122" y="168"/>
                    <a:pt x="122" y="159"/>
                    <a:pt x="121" y="1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3" name="Freeform 23"/>
            <p:cNvSpPr/>
            <p:nvPr/>
          </p:nvSpPr>
          <p:spPr bwMode="auto">
            <a:xfrm>
              <a:off x="10858501" y="3762375"/>
              <a:ext cx="349250" cy="157163"/>
            </a:xfrm>
            <a:custGeom>
              <a:avLst/>
              <a:gdLst>
                <a:gd name="T0" fmla="*/ 55 w 93"/>
                <a:gd name="T1" fmla="*/ 7 h 42"/>
                <a:gd name="T2" fmla="*/ 3 w 93"/>
                <a:gd name="T3" fmla="*/ 2 h 42"/>
                <a:gd name="T4" fmla="*/ 0 w 93"/>
                <a:gd name="T5" fmla="*/ 35 h 42"/>
                <a:gd name="T6" fmla="*/ 53 w 93"/>
                <a:gd name="T7" fmla="*/ 39 h 42"/>
                <a:gd name="T8" fmla="*/ 93 w 93"/>
                <a:gd name="T9" fmla="*/ 25 h 42"/>
                <a:gd name="T10" fmla="*/ 91 w 93"/>
                <a:gd name="T11" fmla="*/ 0 h 42"/>
                <a:gd name="T12" fmla="*/ 55 w 93"/>
                <a:gd name="T13" fmla="*/ 7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42">
                  <a:moveTo>
                    <a:pt x="55" y="7"/>
                  </a:moveTo>
                  <a:cubicBezTo>
                    <a:pt x="45" y="7"/>
                    <a:pt x="20" y="8"/>
                    <a:pt x="3" y="2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18" y="42"/>
                    <a:pt x="43" y="39"/>
                    <a:pt x="53" y="39"/>
                  </a:cubicBezTo>
                  <a:cubicBezTo>
                    <a:pt x="68" y="38"/>
                    <a:pt x="84" y="30"/>
                    <a:pt x="93" y="25"/>
                  </a:cubicBezTo>
                  <a:cubicBezTo>
                    <a:pt x="91" y="0"/>
                    <a:pt x="91" y="0"/>
                    <a:pt x="91" y="0"/>
                  </a:cubicBezTo>
                  <a:cubicBezTo>
                    <a:pt x="81" y="3"/>
                    <a:pt x="70" y="6"/>
                    <a:pt x="55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4" name="Freeform 24"/>
            <p:cNvSpPr/>
            <p:nvPr/>
          </p:nvSpPr>
          <p:spPr bwMode="auto">
            <a:xfrm>
              <a:off x="10509251" y="2841625"/>
              <a:ext cx="915988" cy="904875"/>
            </a:xfrm>
            <a:custGeom>
              <a:avLst/>
              <a:gdLst>
                <a:gd name="T0" fmla="*/ 239 w 244"/>
                <a:gd name="T1" fmla="*/ 72 h 241"/>
                <a:gd name="T2" fmla="*/ 229 w 244"/>
                <a:gd name="T3" fmla="*/ 77 h 241"/>
                <a:gd name="T4" fmla="*/ 220 w 244"/>
                <a:gd name="T5" fmla="*/ 93 h 241"/>
                <a:gd name="T6" fmla="*/ 209 w 244"/>
                <a:gd name="T7" fmla="*/ 109 h 241"/>
                <a:gd name="T8" fmla="*/ 195 w 244"/>
                <a:gd name="T9" fmla="*/ 116 h 241"/>
                <a:gd name="T10" fmla="*/ 190 w 244"/>
                <a:gd name="T11" fmla="*/ 110 h 241"/>
                <a:gd name="T12" fmla="*/ 195 w 244"/>
                <a:gd name="T13" fmla="*/ 90 h 241"/>
                <a:gd name="T14" fmla="*/ 203 w 244"/>
                <a:gd name="T15" fmla="*/ 62 h 241"/>
                <a:gd name="T16" fmla="*/ 208 w 244"/>
                <a:gd name="T17" fmla="*/ 36 h 241"/>
                <a:gd name="T18" fmla="*/ 201 w 244"/>
                <a:gd name="T19" fmla="*/ 25 h 241"/>
                <a:gd name="T20" fmla="*/ 191 w 244"/>
                <a:gd name="T21" fmla="*/ 28 h 241"/>
                <a:gd name="T22" fmla="*/ 186 w 244"/>
                <a:gd name="T23" fmla="*/ 43 h 241"/>
                <a:gd name="T24" fmla="*/ 179 w 244"/>
                <a:gd name="T25" fmla="*/ 67 h 241"/>
                <a:gd name="T26" fmla="*/ 171 w 244"/>
                <a:gd name="T27" fmla="*/ 89 h 241"/>
                <a:gd name="T28" fmla="*/ 164 w 244"/>
                <a:gd name="T29" fmla="*/ 94 h 241"/>
                <a:gd name="T30" fmla="*/ 162 w 244"/>
                <a:gd name="T31" fmla="*/ 74 h 241"/>
                <a:gd name="T32" fmla="*/ 163 w 244"/>
                <a:gd name="T33" fmla="*/ 39 h 241"/>
                <a:gd name="T34" fmla="*/ 163 w 244"/>
                <a:gd name="T35" fmla="*/ 13 h 241"/>
                <a:gd name="T36" fmla="*/ 158 w 244"/>
                <a:gd name="T37" fmla="*/ 1 h 241"/>
                <a:gd name="T38" fmla="*/ 149 w 244"/>
                <a:gd name="T39" fmla="*/ 2 h 241"/>
                <a:gd name="T40" fmla="*/ 144 w 244"/>
                <a:gd name="T41" fmla="*/ 13 h 241"/>
                <a:gd name="T42" fmla="*/ 143 w 244"/>
                <a:gd name="T43" fmla="*/ 29 h 241"/>
                <a:gd name="T44" fmla="*/ 140 w 244"/>
                <a:gd name="T45" fmla="*/ 48 h 241"/>
                <a:gd name="T46" fmla="*/ 138 w 244"/>
                <a:gd name="T47" fmla="*/ 67 h 241"/>
                <a:gd name="T48" fmla="*/ 136 w 244"/>
                <a:gd name="T49" fmla="*/ 86 h 241"/>
                <a:gd name="T50" fmla="*/ 131 w 244"/>
                <a:gd name="T51" fmla="*/ 91 h 241"/>
                <a:gd name="T52" fmla="*/ 125 w 244"/>
                <a:gd name="T53" fmla="*/ 78 h 241"/>
                <a:gd name="T54" fmla="*/ 121 w 244"/>
                <a:gd name="T55" fmla="*/ 55 h 241"/>
                <a:gd name="T56" fmla="*/ 121 w 244"/>
                <a:gd name="T57" fmla="*/ 31 h 241"/>
                <a:gd name="T58" fmla="*/ 117 w 244"/>
                <a:gd name="T59" fmla="*/ 15 h 241"/>
                <a:gd name="T60" fmla="*/ 109 w 244"/>
                <a:gd name="T61" fmla="*/ 12 h 241"/>
                <a:gd name="T62" fmla="*/ 102 w 244"/>
                <a:gd name="T63" fmla="*/ 19 h 241"/>
                <a:gd name="T64" fmla="*/ 98 w 244"/>
                <a:gd name="T65" fmla="*/ 34 h 241"/>
                <a:gd name="T66" fmla="*/ 97 w 244"/>
                <a:gd name="T67" fmla="*/ 54 h 241"/>
                <a:gd name="T68" fmla="*/ 99 w 244"/>
                <a:gd name="T69" fmla="*/ 81 h 241"/>
                <a:gd name="T70" fmla="*/ 100 w 244"/>
                <a:gd name="T71" fmla="*/ 101 h 241"/>
                <a:gd name="T72" fmla="*/ 99 w 244"/>
                <a:gd name="T73" fmla="*/ 115 h 241"/>
                <a:gd name="T74" fmla="*/ 95 w 244"/>
                <a:gd name="T75" fmla="*/ 128 h 241"/>
                <a:gd name="T76" fmla="*/ 84 w 244"/>
                <a:gd name="T77" fmla="*/ 139 h 241"/>
                <a:gd name="T78" fmla="*/ 68 w 244"/>
                <a:gd name="T79" fmla="*/ 141 h 241"/>
                <a:gd name="T80" fmla="*/ 50 w 244"/>
                <a:gd name="T81" fmla="*/ 130 h 241"/>
                <a:gd name="T82" fmla="*/ 31 w 244"/>
                <a:gd name="T83" fmla="*/ 117 h 241"/>
                <a:gd name="T84" fmla="*/ 13 w 244"/>
                <a:gd name="T85" fmla="*/ 111 h 241"/>
                <a:gd name="T86" fmla="*/ 2 w 244"/>
                <a:gd name="T87" fmla="*/ 116 h 241"/>
                <a:gd name="T88" fmla="*/ 1 w 244"/>
                <a:gd name="T89" fmla="*/ 125 h 241"/>
                <a:gd name="T90" fmla="*/ 10 w 244"/>
                <a:gd name="T91" fmla="*/ 132 h 241"/>
                <a:gd name="T92" fmla="*/ 22 w 244"/>
                <a:gd name="T93" fmla="*/ 142 h 241"/>
                <a:gd name="T94" fmla="*/ 35 w 244"/>
                <a:gd name="T95" fmla="*/ 155 h 241"/>
                <a:gd name="T96" fmla="*/ 46 w 244"/>
                <a:gd name="T97" fmla="*/ 168 h 241"/>
                <a:gd name="T98" fmla="*/ 56 w 244"/>
                <a:gd name="T99" fmla="*/ 180 h 241"/>
                <a:gd name="T100" fmla="*/ 69 w 244"/>
                <a:gd name="T101" fmla="*/ 194 h 241"/>
                <a:gd name="T102" fmla="*/ 83 w 244"/>
                <a:gd name="T103" fmla="*/ 211 h 241"/>
                <a:gd name="T104" fmla="*/ 92 w 244"/>
                <a:gd name="T105" fmla="*/ 223 h 241"/>
                <a:gd name="T106" fmla="*/ 119 w 244"/>
                <a:gd name="T107" fmla="*/ 237 h 241"/>
                <a:gd name="T108" fmla="*/ 166 w 244"/>
                <a:gd name="T109" fmla="*/ 235 h 241"/>
                <a:gd name="T110" fmla="*/ 194 w 244"/>
                <a:gd name="T111" fmla="*/ 213 h 241"/>
                <a:gd name="T112" fmla="*/ 203 w 244"/>
                <a:gd name="T113" fmla="*/ 189 h 241"/>
                <a:gd name="T114" fmla="*/ 208 w 244"/>
                <a:gd name="T115" fmla="*/ 164 h 241"/>
                <a:gd name="T116" fmla="*/ 215 w 244"/>
                <a:gd name="T117" fmla="*/ 141 h 241"/>
                <a:gd name="T118" fmla="*/ 226 w 244"/>
                <a:gd name="T119" fmla="*/ 122 h 241"/>
                <a:gd name="T120" fmla="*/ 237 w 244"/>
                <a:gd name="T121" fmla="*/ 102 h 241"/>
                <a:gd name="T122" fmla="*/ 244 w 244"/>
                <a:gd name="T123" fmla="*/ 83 h 241"/>
                <a:gd name="T124" fmla="*/ 239 w 244"/>
                <a:gd name="T125" fmla="*/ 72 h 2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44" h="241">
                  <a:moveTo>
                    <a:pt x="239" y="72"/>
                  </a:moveTo>
                  <a:cubicBezTo>
                    <a:pt x="236" y="71"/>
                    <a:pt x="231" y="74"/>
                    <a:pt x="229" y="77"/>
                  </a:cubicBezTo>
                  <a:cubicBezTo>
                    <a:pt x="226" y="81"/>
                    <a:pt x="222" y="88"/>
                    <a:pt x="220" y="93"/>
                  </a:cubicBezTo>
                  <a:cubicBezTo>
                    <a:pt x="218" y="98"/>
                    <a:pt x="213" y="106"/>
                    <a:pt x="209" y="109"/>
                  </a:cubicBezTo>
                  <a:cubicBezTo>
                    <a:pt x="205" y="112"/>
                    <a:pt x="199" y="116"/>
                    <a:pt x="195" y="116"/>
                  </a:cubicBezTo>
                  <a:cubicBezTo>
                    <a:pt x="192" y="117"/>
                    <a:pt x="190" y="114"/>
                    <a:pt x="190" y="110"/>
                  </a:cubicBezTo>
                  <a:cubicBezTo>
                    <a:pt x="191" y="106"/>
                    <a:pt x="193" y="97"/>
                    <a:pt x="195" y="90"/>
                  </a:cubicBezTo>
                  <a:cubicBezTo>
                    <a:pt x="198" y="83"/>
                    <a:pt x="201" y="71"/>
                    <a:pt x="203" y="62"/>
                  </a:cubicBezTo>
                  <a:cubicBezTo>
                    <a:pt x="206" y="54"/>
                    <a:pt x="208" y="42"/>
                    <a:pt x="208" y="36"/>
                  </a:cubicBezTo>
                  <a:cubicBezTo>
                    <a:pt x="208" y="31"/>
                    <a:pt x="204" y="25"/>
                    <a:pt x="201" y="25"/>
                  </a:cubicBezTo>
                  <a:cubicBezTo>
                    <a:pt x="197" y="24"/>
                    <a:pt x="193" y="25"/>
                    <a:pt x="191" y="28"/>
                  </a:cubicBezTo>
                  <a:cubicBezTo>
                    <a:pt x="190" y="30"/>
                    <a:pt x="188" y="37"/>
                    <a:pt x="186" y="43"/>
                  </a:cubicBezTo>
                  <a:cubicBezTo>
                    <a:pt x="185" y="49"/>
                    <a:pt x="182" y="60"/>
                    <a:pt x="179" y="67"/>
                  </a:cubicBezTo>
                  <a:cubicBezTo>
                    <a:pt x="177" y="74"/>
                    <a:pt x="173" y="84"/>
                    <a:pt x="171" y="89"/>
                  </a:cubicBezTo>
                  <a:cubicBezTo>
                    <a:pt x="169" y="93"/>
                    <a:pt x="166" y="96"/>
                    <a:pt x="164" y="94"/>
                  </a:cubicBezTo>
                  <a:cubicBezTo>
                    <a:pt x="161" y="93"/>
                    <a:pt x="161" y="84"/>
                    <a:pt x="162" y="74"/>
                  </a:cubicBezTo>
                  <a:cubicBezTo>
                    <a:pt x="163" y="64"/>
                    <a:pt x="163" y="49"/>
                    <a:pt x="163" y="39"/>
                  </a:cubicBezTo>
                  <a:cubicBezTo>
                    <a:pt x="163" y="30"/>
                    <a:pt x="163" y="18"/>
                    <a:pt x="163" y="13"/>
                  </a:cubicBezTo>
                  <a:cubicBezTo>
                    <a:pt x="163" y="8"/>
                    <a:pt x="161" y="2"/>
                    <a:pt x="158" y="1"/>
                  </a:cubicBezTo>
                  <a:cubicBezTo>
                    <a:pt x="156" y="0"/>
                    <a:pt x="151" y="0"/>
                    <a:pt x="149" y="2"/>
                  </a:cubicBezTo>
                  <a:cubicBezTo>
                    <a:pt x="146" y="4"/>
                    <a:pt x="144" y="8"/>
                    <a:pt x="144" y="13"/>
                  </a:cubicBezTo>
                  <a:cubicBezTo>
                    <a:pt x="144" y="17"/>
                    <a:pt x="144" y="24"/>
                    <a:pt x="143" y="29"/>
                  </a:cubicBezTo>
                  <a:cubicBezTo>
                    <a:pt x="142" y="34"/>
                    <a:pt x="141" y="42"/>
                    <a:pt x="140" y="48"/>
                  </a:cubicBezTo>
                  <a:cubicBezTo>
                    <a:pt x="139" y="53"/>
                    <a:pt x="138" y="62"/>
                    <a:pt x="138" y="67"/>
                  </a:cubicBezTo>
                  <a:cubicBezTo>
                    <a:pt x="138" y="72"/>
                    <a:pt x="137" y="81"/>
                    <a:pt x="136" y="86"/>
                  </a:cubicBezTo>
                  <a:cubicBezTo>
                    <a:pt x="136" y="91"/>
                    <a:pt x="133" y="93"/>
                    <a:pt x="131" y="91"/>
                  </a:cubicBezTo>
                  <a:cubicBezTo>
                    <a:pt x="129" y="89"/>
                    <a:pt x="126" y="83"/>
                    <a:pt x="125" y="78"/>
                  </a:cubicBezTo>
                  <a:cubicBezTo>
                    <a:pt x="124" y="73"/>
                    <a:pt x="122" y="62"/>
                    <a:pt x="121" y="55"/>
                  </a:cubicBezTo>
                  <a:cubicBezTo>
                    <a:pt x="121" y="47"/>
                    <a:pt x="120" y="36"/>
                    <a:pt x="121" y="31"/>
                  </a:cubicBezTo>
                  <a:cubicBezTo>
                    <a:pt x="121" y="25"/>
                    <a:pt x="119" y="18"/>
                    <a:pt x="117" y="15"/>
                  </a:cubicBezTo>
                  <a:cubicBezTo>
                    <a:pt x="116" y="13"/>
                    <a:pt x="112" y="11"/>
                    <a:pt x="109" y="12"/>
                  </a:cubicBezTo>
                  <a:cubicBezTo>
                    <a:pt x="107" y="12"/>
                    <a:pt x="104" y="16"/>
                    <a:pt x="102" y="19"/>
                  </a:cubicBezTo>
                  <a:cubicBezTo>
                    <a:pt x="100" y="23"/>
                    <a:pt x="99" y="29"/>
                    <a:pt x="98" y="34"/>
                  </a:cubicBezTo>
                  <a:cubicBezTo>
                    <a:pt x="98" y="38"/>
                    <a:pt x="97" y="47"/>
                    <a:pt x="97" y="54"/>
                  </a:cubicBezTo>
                  <a:cubicBezTo>
                    <a:pt x="97" y="61"/>
                    <a:pt x="98" y="73"/>
                    <a:pt x="99" y="81"/>
                  </a:cubicBezTo>
                  <a:cubicBezTo>
                    <a:pt x="100" y="88"/>
                    <a:pt x="101" y="97"/>
                    <a:pt x="100" y="101"/>
                  </a:cubicBezTo>
                  <a:cubicBezTo>
                    <a:pt x="99" y="105"/>
                    <a:pt x="99" y="111"/>
                    <a:pt x="99" y="115"/>
                  </a:cubicBezTo>
                  <a:cubicBezTo>
                    <a:pt x="99" y="119"/>
                    <a:pt x="97" y="125"/>
                    <a:pt x="95" y="128"/>
                  </a:cubicBezTo>
                  <a:cubicBezTo>
                    <a:pt x="93" y="131"/>
                    <a:pt x="88" y="136"/>
                    <a:pt x="84" y="139"/>
                  </a:cubicBezTo>
                  <a:cubicBezTo>
                    <a:pt x="81" y="142"/>
                    <a:pt x="73" y="143"/>
                    <a:pt x="68" y="141"/>
                  </a:cubicBezTo>
                  <a:cubicBezTo>
                    <a:pt x="63" y="139"/>
                    <a:pt x="55" y="134"/>
                    <a:pt x="50" y="130"/>
                  </a:cubicBezTo>
                  <a:cubicBezTo>
                    <a:pt x="45" y="126"/>
                    <a:pt x="37" y="120"/>
                    <a:pt x="31" y="117"/>
                  </a:cubicBezTo>
                  <a:cubicBezTo>
                    <a:pt x="26" y="114"/>
                    <a:pt x="18" y="111"/>
                    <a:pt x="13" y="111"/>
                  </a:cubicBezTo>
                  <a:cubicBezTo>
                    <a:pt x="8" y="111"/>
                    <a:pt x="3" y="113"/>
                    <a:pt x="2" y="116"/>
                  </a:cubicBezTo>
                  <a:cubicBezTo>
                    <a:pt x="0" y="119"/>
                    <a:pt x="0" y="123"/>
                    <a:pt x="1" y="125"/>
                  </a:cubicBezTo>
                  <a:cubicBezTo>
                    <a:pt x="2" y="127"/>
                    <a:pt x="6" y="130"/>
                    <a:pt x="10" y="132"/>
                  </a:cubicBezTo>
                  <a:cubicBezTo>
                    <a:pt x="14" y="134"/>
                    <a:pt x="19" y="138"/>
                    <a:pt x="22" y="142"/>
                  </a:cubicBezTo>
                  <a:cubicBezTo>
                    <a:pt x="25" y="145"/>
                    <a:pt x="30" y="151"/>
                    <a:pt x="35" y="155"/>
                  </a:cubicBezTo>
                  <a:cubicBezTo>
                    <a:pt x="39" y="159"/>
                    <a:pt x="44" y="165"/>
                    <a:pt x="46" y="168"/>
                  </a:cubicBezTo>
                  <a:cubicBezTo>
                    <a:pt x="48" y="172"/>
                    <a:pt x="53" y="177"/>
                    <a:pt x="56" y="180"/>
                  </a:cubicBezTo>
                  <a:cubicBezTo>
                    <a:pt x="60" y="183"/>
                    <a:pt x="66" y="190"/>
                    <a:pt x="69" y="194"/>
                  </a:cubicBezTo>
                  <a:cubicBezTo>
                    <a:pt x="73" y="199"/>
                    <a:pt x="79" y="206"/>
                    <a:pt x="83" y="211"/>
                  </a:cubicBezTo>
                  <a:cubicBezTo>
                    <a:pt x="87" y="215"/>
                    <a:pt x="91" y="220"/>
                    <a:pt x="92" y="223"/>
                  </a:cubicBezTo>
                  <a:cubicBezTo>
                    <a:pt x="93" y="226"/>
                    <a:pt x="106" y="232"/>
                    <a:pt x="119" y="237"/>
                  </a:cubicBezTo>
                  <a:cubicBezTo>
                    <a:pt x="133" y="241"/>
                    <a:pt x="154" y="241"/>
                    <a:pt x="166" y="235"/>
                  </a:cubicBezTo>
                  <a:cubicBezTo>
                    <a:pt x="177" y="229"/>
                    <a:pt x="190" y="219"/>
                    <a:pt x="194" y="213"/>
                  </a:cubicBezTo>
                  <a:cubicBezTo>
                    <a:pt x="197" y="207"/>
                    <a:pt x="201" y="196"/>
                    <a:pt x="203" y="189"/>
                  </a:cubicBezTo>
                  <a:cubicBezTo>
                    <a:pt x="204" y="183"/>
                    <a:pt x="206" y="171"/>
                    <a:pt x="208" y="164"/>
                  </a:cubicBezTo>
                  <a:cubicBezTo>
                    <a:pt x="209" y="156"/>
                    <a:pt x="213" y="146"/>
                    <a:pt x="215" y="141"/>
                  </a:cubicBezTo>
                  <a:cubicBezTo>
                    <a:pt x="218" y="135"/>
                    <a:pt x="223" y="127"/>
                    <a:pt x="226" y="122"/>
                  </a:cubicBezTo>
                  <a:cubicBezTo>
                    <a:pt x="229" y="117"/>
                    <a:pt x="234" y="108"/>
                    <a:pt x="237" y="102"/>
                  </a:cubicBezTo>
                  <a:cubicBezTo>
                    <a:pt x="240" y="96"/>
                    <a:pt x="243" y="88"/>
                    <a:pt x="244" y="83"/>
                  </a:cubicBezTo>
                  <a:cubicBezTo>
                    <a:pt x="244" y="78"/>
                    <a:pt x="242" y="73"/>
                    <a:pt x="239" y="7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5" name="Freeform 25"/>
            <p:cNvSpPr/>
            <p:nvPr/>
          </p:nvSpPr>
          <p:spPr bwMode="auto">
            <a:xfrm>
              <a:off x="9723439" y="4949825"/>
              <a:ext cx="288925" cy="157163"/>
            </a:xfrm>
            <a:custGeom>
              <a:avLst/>
              <a:gdLst>
                <a:gd name="T0" fmla="*/ 48 w 77"/>
                <a:gd name="T1" fmla="*/ 15 h 42"/>
                <a:gd name="T2" fmla="*/ 9 w 77"/>
                <a:gd name="T3" fmla="*/ 0 h 42"/>
                <a:gd name="T4" fmla="*/ 0 w 77"/>
                <a:gd name="T5" fmla="*/ 26 h 42"/>
                <a:gd name="T6" fmla="*/ 40 w 77"/>
                <a:gd name="T7" fmla="*/ 40 h 42"/>
                <a:gd name="T8" fmla="*/ 74 w 77"/>
                <a:gd name="T9" fmla="*/ 37 h 42"/>
                <a:gd name="T10" fmla="*/ 77 w 77"/>
                <a:gd name="T11" fmla="*/ 17 h 42"/>
                <a:gd name="T12" fmla="*/ 48 w 77"/>
                <a:gd name="T13" fmla="*/ 15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7" h="42">
                  <a:moveTo>
                    <a:pt x="48" y="15"/>
                  </a:moveTo>
                  <a:cubicBezTo>
                    <a:pt x="40" y="14"/>
                    <a:pt x="21" y="9"/>
                    <a:pt x="9" y="0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12" y="35"/>
                    <a:pt x="32" y="38"/>
                    <a:pt x="40" y="40"/>
                  </a:cubicBezTo>
                  <a:cubicBezTo>
                    <a:pt x="52" y="42"/>
                    <a:pt x="66" y="39"/>
                    <a:pt x="74" y="37"/>
                  </a:cubicBezTo>
                  <a:cubicBezTo>
                    <a:pt x="77" y="17"/>
                    <a:pt x="77" y="17"/>
                    <a:pt x="77" y="17"/>
                  </a:cubicBezTo>
                  <a:cubicBezTo>
                    <a:pt x="69" y="18"/>
                    <a:pt x="60" y="17"/>
                    <a:pt x="48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6" name="Freeform 26"/>
            <p:cNvSpPr/>
            <p:nvPr/>
          </p:nvSpPr>
          <p:spPr bwMode="auto">
            <a:xfrm>
              <a:off x="9572626" y="4271963"/>
              <a:ext cx="747713" cy="706438"/>
            </a:xfrm>
            <a:custGeom>
              <a:avLst/>
              <a:gdLst>
                <a:gd name="T0" fmla="*/ 196 w 199"/>
                <a:gd name="T1" fmla="*/ 74 h 188"/>
                <a:gd name="T2" fmla="*/ 187 w 199"/>
                <a:gd name="T3" fmla="*/ 76 h 188"/>
                <a:gd name="T4" fmla="*/ 177 w 199"/>
                <a:gd name="T5" fmla="*/ 86 h 188"/>
                <a:gd name="T6" fmla="*/ 165 w 199"/>
                <a:gd name="T7" fmla="*/ 96 h 188"/>
                <a:gd name="T8" fmla="*/ 153 w 199"/>
                <a:gd name="T9" fmla="*/ 99 h 188"/>
                <a:gd name="T10" fmla="*/ 150 w 199"/>
                <a:gd name="T11" fmla="*/ 93 h 188"/>
                <a:gd name="T12" fmla="*/ 158 w 199"/>
                <a:gd name="T13" fmla="*/ 79 h 188"/>
                <a:gd name="T14" fmla="*/ 170 w 199"/>
                <a:gd name="T15" fmla="*/ 59 h 188"/>
                <a:gd name="T16" fmla="*/ 179 w 199"/>
                <a:gd name="T17" fmla="*/ 39 h 188"/>
                <a:gd name="T18" fmla="*/ 176 w 199"/>
                <a:gd name="T19" fmla="*/ 29 h 188"/>
                <a:gd name="T20" fmla="*/ 168 w 199"/>
                <a:gd name="T21" fmla="*/ 29 h 188"/>
                <a:gd name="T22" fmla="*/ 161 w 199"/>
                <a:gd name="T23" fmla="*/ 40 h 188"/>
                <a:gd name="T24" fmla="*/ 151 w 199"/>
                <a:gd name="T25" fmla="*/ 57 h 188"/>
                <a:gd name="T26" fmla="*/ 140 w 199"/>
                <a:gd name="T27" fmla="*/ 73 h 188"/>
                <a:gd name="T28" fmla="*/ 133 w 199"/>
                <a:gd name="T29" fmla="*/ 76 h 188"/>
                <a:gd name="T30" fmla="*/ 135 w 199"/>
                <a:gd name="T31" fmla="*/ 59 h 188"/>
                <a:gd name="T32" fmla="*/ 144 w 199"/>
                <a:gd name="T33" fmla="*/ 33 h 188"/>
                <a:gd name="T34" fmla="*/ 150 w 199"/>
                <a:gd name="T35" fmla="*/ 12 h 188"/>
                <a:gd name="T36" fmla="*/ 148 w 199"/>
                <a:gd name="T37" fmla="*/ 2 h 188"/>
                <a:gd name="T38" fmla="*/ 140 w 199"/>
                <a:gd name="T39" fmla="*/ 0 h 188"/>
                <a:gd name="T40" fmla="*/ 135 w 199"/>
                <a:gd name="T41" fmla="*/ 8 h 188"/>
                <a:gd name="T42" fmla="*/ 130 w 199"/>
                <a:gd name="T43" fmla="*/ 20 h 188"/>
                <a:gd name="T44" fmla="*/ 124 w 199"/>
                <a:gd name="T45" fmla="*/ 34 h 188"/>
                <a:gd name="T46" fmla="*/ 118 w 199"/>
                <a:gd name="T47" fmla="*/ 49 h 188"/>
                <a:gd name="T48" fmla="*/ 113 w 199"/>
                <a:gd name="T49" fmla="*/ 63 h 188"/>
                <a:gd name="T50" fmla="*/ 108 w 199"/>
                <a:gd name="T51" fmla="*/ 66 h 188"/>
                <a:gd name="T52" fmla="*/ 106 w 199"/>
                <a:gd name="T53" fmla="*/ 54 h 188"/>
                <a:gd name="T54" fmla="*/ 108 w 199"/>
                <a:gd name="T55" fmla="*/ 36 h 188"/>
                <a:gd name="T56" fmla="*/ 112 w 199"/>
                <a:gd name="T57" fmla="*/ 17 h 188"/>
                <a:gd name="T58" fmla="*/ 113 w 199"/>
                <a:gd name="T59" fmla="*/ 4 h 188"/>
                <a:gd name="T60" fmla="*/ 108 w 199"/>
                <a:gd name="T61" fmla="*/ 0 h 188"/>
                <a:gd name="T62" fmla="*/ 100 w 199"/>
                <a:gd name="T63" fmla="*/ 4 h 188"/>
                <a:gd name="T64" fmla="*/ 94 w 199"/>
                <a:gd name="T65" fmla="*/ 15 h 188"/>
                <a:gd name="T66" fmla="*/ 89 w 199"/>
                <a:gd name="T67" fmla="*/ 31 h 188"/>
                <a:gd name="T68" fmla="*/ 85 w 199"/>
                <a:gd name="T69" fmla="*/ 52 h 188"/>
                <a:gd name="T70" fmla="*/ 82 w 199"/>
                <a:gd name="T71" fmla="*/ 67 h 188"/>
                <a:gd name="T72" fmla="*/ 78 w 199"/>
                <a:gd name="T73" fmla="*/ 78 h 188"/>
                <a:gd name="T74" fmla="*/ 72 w 199"/>
                <a:gd name="T75" fmla="*/ 87 h 188"/>
                <a:gd name="T76" fmla="*/ 62 w 199"/>
                <a:gd name="T77" fmla="*/ 94 h 188"/>
                <a:gd name="T78" fmla="*/ 49 w 199"/>
                <a:gd name="T79" fmla="*/ 92 h 188"/>
                <a:gd name="T80" fmla="*/ 37 w 199"/>
                <a:gd name="T81" fmla="*/ 80 h 188"/>
                <a:gd name="T82" fmla="*/ 25 w 199"/>
                <a:gd name="T83" fmla="*/ 66 h 188"/>
                <a:gd name="T84" fmla="*/ 12 w 199"/>
                <a:gd name="T85" fmla="*/ 57 h 188"/>
                <a:gd name="T86" fmla="*/ 2 w 199"/>
                <a:gd name="T87" fmla="*/ 59 h 188"/>
                <a:gd name="T88" fmla="*/ 0 w 199"/>
                <a:gd name="T89" fmla="*/ 66 h 188"/>
                <a:gd name="T90" fmla="*/ 5 w 199"/>
                <a:gd name="T91" fmla="*/ 73 h 188"/>
                <a:gd name="T92" fmla="*/ 13 w 199"/>
                <a:gd name="T93" fmla="*/ 83 h 188"/>
                <a:gd name="T94" fmla="*/ 20 w 199"/>
                <a:gd name="T95" fmla="*/ 96 h 188"/>
                <a:gd name="T96" fmla="*/ 26 w 199"/>
                <a:gd name="T97" fmla="*/ 109 h 188"/>
                <a:gd name="T98" fmla="*/ 31 w 199"/>
                <a:gd name="T99" fmla="*/ 120 h 188"/>
                <a:gd name="T100" fmla="*/ 39 w 199"/>
                <a:gd name="T101" fmla="*/ 134 h 188"/>
                <a:gd name="T102" fmla="*/ 46 w 199"/>
                <a:gd name="T103" fmla="*/ 149 h 188"/>
                <a:gd name="T104" fmla="*/ 50 w 199"/>
                <a:gd name="T105" fmla="*/ 161 h 188"/>
                <a:gd name="T106" fmla="*/ 69 w 199"/>
                <a:gd name="T107" fmla="*/ 177 h 188"/>
                <a:gd name="T108" fmla="*/ 105 w 199"/>
                <a:gd name="T109" fmla="*/ 185 h 188"/>
                <a:gd name="T110" fmla="*/ 132 w 199"/>
                <a:gd name="T111" fmla="*/ 174 h 188"/>
                <a:gd name="T112" fmla="*/ 144 w 199"/>
                <a:gd name="T113" fmla="*/ 158 h 188"/>
                <a:gd name="T114" fmla="*/ 153 w 199"/>
                <a:gd name="T115" fmla="*/ 139 h 188"/>
                <a:gd name="T116" fmla="*/ 164 w 199"/>
                <a:gd name="T117" fmla="*/ 122 h 188"/>
                <a:gd name="T118" fmla="*/ 176 w 199"/>
                <a:gd name="T119" fmla="*/ 110 h 188"/>
                <a:gd name="T120" fmla="*/ 188 w 199"/>
                <a:gd name="T121" fmla="*/ 97 h 188"/>
                <a:gd name="T122" fmla="*/ 198 w 199"/>
                <a:gd name="T123" fmla="*/ 83 h 188"/>
                <a:gd name="T124" fmla="*/ 196 w 199"/>
                <a:gd name="T125" fmla="*/ 74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99" h="188">
                  <a:moveTo>
                    <a:pt x="196" y="74"/>
                  </a:moveTo>
                  <a:cubicBezTo>
                    <a:pt x="194" y="73"/>
                    <a:pt x="190" y="73"/>
                    <a:pt x="187" y="76"/>
                  </a:cubicBezTo>
                  <a:cubicBezTo>
                    <a:pt x="184" y="78"/>
                    <a:pt x="180" y="83"/>
                    <a:pt x="177" y="86"/>
                  </a:cubicBezTo>
                  <a:cubicBezTo>
                    <a:pt x="174" y="90"/>
                    <a:pt x="169" y="94"/>
                    <a:pt x="165" y="96"/>
                  </a:cubicBezTo>
                  <a:cubicBezTo>
                    <a:pt x="161" y="98"/>
                    <a:pt x="156" y="99"/>
                    <a:pt x="153" y="99"/>
                  </a:cubicBezTo>
                  <a:cubicBezTo>
                    <a:pt x="150" y="99"/>
                    <a:pt x="149" y="96"/>
                    <a:pt x="150" y="93"/>
                  </a:cubicBezTo>
                  <a:cubicBezTo>
                    <a:pt x="152" y="90"/>
                    <a:pt x="155" y="84"/>
                    <a:pt x="158" y="79"/>
                  </a:cubicBezTo>
                  <a:cubicBezTo>
                    <a:pt x="161" y="74"/>
                    <a:pt x="167" y="65"/>
                    <a:pt x="170" y="59"/>
                  </a:cubicBezTo>
                  <a:cubicBezTo>
                    <a:pt x="174" y="53"/>
                    <a:pt x="178" y="44"/>
                    <a:pt x="179" y="39"/>
                  </a:cubicBezTo>
                  <a:cubicBezTo>
                    <a:pt x="180" y="35"/>
                    <a:pt x="179" y="30"/>
                    <a:pt x="176" y="29"/>
                  </a:cubicBezTo>
                  <a:cubicBezTo>
                    <a:pt x="173" y="28"/>
                    <a:pt x="170" y="28"/>
                    <a:pt x="168" y="29"/>
                  </a:cubicBezTo>
                  <a:cubicBezTo>
                    <a:pt x="167" y="31"/>
                    <a:pt x="164" y="36"/>
                    <a:pt x="161" y="40"/>
                  </a:cubicBezTo>
                  <a:cubicBezTo>
                    <a:pt x="159" y="44"/>
                    <a:pt x="154" y="52"/>
                    <a:pt x="151" y="57"/>
                  </a:cubicBezTo>
                  <a:cubicBezTo>
                    <a:pt x="147" y="62"/>
                    <a:pt x="142" y="69"/>
                    <a:pt x="140" y="73"/>
                  </a:cubicBezTo>
                  <a:cubicBezTo>
                    <a:pt x="137" y="76"/>
                    <a:pt x="134" y="77"/>
                    <a:pt x="133" y="76"/>
                  </a:cubicBezTo>
                  <a:cubicBezTo>
                    <a:pt x="131" y="74"/>
                    <a:pt x="133" y="67"/>
                    <a:pt x="135" y="59"/>
                  </a:cubicBezTo>
                  <a:cubicBezTo>
                    <a:pt x="138" y="52"/>
                    <a:pt x="142" y="40"/>
                    <a:pt x="144" y="33"/>
                  </a:cubicBezTo>
                  <a:cubicBezTo>
                    <a:pt x="146" y="25"/>
                    <a:pt x="148" y="16"/>
                    <a:pt x="150" y="12"/>
                  </a:cubicBezTo>
                  <a:cubicBezTo>
                    <a:pt x="151" y="8"/>
                    <a:pt x="150" y="3"/>
                    <a:pt x="148" y="2"/>
                  </a:cubicBezTo>
                  <a:cubicBezTo>
                    <a:pt x="146" y="0"/>
                    <a:pt x="143" y="0"/>
                    <a:pt x="140" y="0"/>
                  </a:cubicBezTo>
                  <a:cubicBezTo>
                    <a:pt x="138" y="1"/>
                    <a:pt x="136" y="5"/>
                    <a:pt x="135" y="8"/>
                  </a:cubicBezTo>
                  <a:cubicBezTo>
                    <a:pt x="134" y="11"/>
                    <a:pt x="132" y="17"/>
                    <a:pt x="130" y="20"/>
                  </a:cubicBezTo>
                  <a:cubicBezTo>
                    <a:pt x="129" y="24"/>
                    <a:pt x="126" y="30"/>
                    <a:pt x="124" y="34"/>
                  </a:cubicBezTo>
                  <a:cubicBezTo>
                    <a:pt x="122" y="38"/>
                    <a:pt x="119" y="45"/>
                    <a:pt x="118" y="49"/>
                  </a:cubicBezTo>
                  <a:cubicBezTo>
                    <a:pt x="117" y="53"/>
                    <a:pt x="115" y="60"/>
                    <a:pt x="113" y="63"/>
                  </a:cubicBezTo>
                  <a:cubicBezTo>
                    <a:pt x="112" y="67"/>
                    <a:pt x="109" y="68"/>
                    <a:pt x="108" y="66"/>
                  </a:cubicBezTo>
                  <a:cubicBezTo>
                    <a:pt x="107" y="64"/>
                    <a:pt x="106" y="59"/>
                    <a:pt x="106" y="54"/>
                  </a:cubicBezTo>
                  <a:cubicBezTo>
                    <a:pt x="106" y="50"/>
                    <a:pt x="107" y="42"/>
                    <a:pt x="108" y="36"/>
                  </a:cubicBezTo>
                  <a:cubicBezTo>
                    <a:pt x="109" y="30"/>
                    <a:pt x="111" y="21"/>
                    <a:pt x="112" y="17"/>
                  </a:cubicBezTo>
                  <a:cubicBezTo>
                    <a:pt x="114" y="12"/>
                    <a:pt x="114" y="7"/>
                    <a:pt x="113" y="4"/>
                  </a:cubicBezTo>
                  <a:cubicBezTo>
                    <a:pt x="112" y="2"/>
                    <a:pt x="110" y="0"/>
                    <a:pt x="108" y="0"/>
                  </a:cubicBezTo>
                  <a:cubicBezTo>
                    <a:pt x="106" y="0"/>
                    <a:pt x="102" y="2"/>
                    <a:pt x="100" y="4"/>
                  </a:cubicBezTo>
                  <a:cubicBezTo>
                    <a:pt x="98" y="7"/>
                    <a:pt x="96" y="12"/>
                    <a:pt x="94" y="15"/>
                  </a:cubicBezTo>
                  <a:cubicBezTo>
                    <a:pt x="93" y="18"/>
                    <a:pt x="91" y="25"/>
                    <a:pt x="89" y="31"/>
                  </a:cubicBezTo>
                  <a:cubicBezTo>
                    <a:pt x="88" y="36"/>
                    <a:pt x="86" y="46"/>
                    <a:pt x="85" y="52"/>
                  </a:cubicBezTo>
                  <a:cubicBezTo>
                    <a:pt x="85" y="58"/>
                    <a:pt x="83" y="65"/>
                    <a:pt x="82" y="67"/>
                  </a:cubicBezTo>
                  <a:cubicBezTo>
                    <a:pt x="80" y="70"/>
                    <a:pt x="79" y="75"/>
                    <a:pt x="78" y="78"/>
                  </a:cubicBezTo>
                  <a:cubicBezTo>
                    <a:pt x="77" y="81"/>
                    <a:pt x="74" y="85"/>
                    <a:pt x="72" y="87"/>
                  </a:cubicBezTo>
                  <a:cubicBezTo>
                    <a:pt x="70" y="90"/>
                    <a:pt x="65" y="92"/>
                    <a:pt x="62" y="94"/>
                  </a:cubicBezTo>
                  <a:cubicBezTo>
                    <a:pt x="58" y="95"/>
                    <a:pt x="53" y="95"/>
                    <a:pt x="49" y="92"/>
                  </a:cubicBezTo>
                  <a:cubicBezTo>
                    <a:pt x="45" y="90"/>
                    <a:pt x="40" y="84"/>
                    <a:pt x="37" y="80"/>
                  </a:cubicBezTo>
                  <a:cubicBezTo>
                    <a:pt x="34" y="76"/>
                    <a:pt x="28" y="69"/>
                    <a:pt x="25" y="66"/>
                  </a:cubicBezTo>
                  <a:cubicBezTo>
                    <a:pt x="21" y="62"/>
                    <a:pt x="16" y="58"/>
                    <a:pt x="12" y="57"/>
                  </a:cubicBezTo>
                  <a:cubicBezTo>
                    <a:pt x="8" y="56"/>
                    <a:pt x="4" y="57"/>
                    <a:pt x="2" y="59"/>
                  </a:cubicBezTo>
                  <a:cubicBezTo>
                    <a:pt x="1" y="61"/>
                    <a:pt x="0" y="64"/>
                    <a:pt x="0" y="66"/>
                  </a:cubicBezTo>
                  <a:cubicBezTo>
                    <a:pt x="0" y="67"/>
                    <a:pt x="3" y="71"/>
                    <a:pt x="5" y="73"/>
                  </a:cubicBezTo>
                  <a:cubicBezTo>
                    <a:pt x="8" y="76"/>
                    <a:pt x="11" y="80"/>
                    <a:pt x="13" y="83"/>
                  </a:cubicBezTo>
                  <a:cubicBezTo>
                    <a:pt x="14" y="86"/>
                    <a:pt x="17" y="92"/>
                    <a:pt x="20" y="96"/>
                  </a:cubicBezTo>
                  <a:cubicBezTo>
                    <a:pt x="22" y="100"/>
                    <a:pt x="25" y="106"/>
                    <a:pt x="26" y="109"/>
                  </a:cubicBezTo>
                  <a:cubicBezTo>
                    <a:pt x="27" y="112"/>
                    <a:pt x="29" y="117"/>
                    <a:pt x="31" y="120"/>
                  </a:cubicBezTo>
                  <a:cubicBezTo>
                    <a:pt x="34" y="123"/>
                    <a:pt x="37" y="130"/>
                    <a:pt x="39" y="134"/>
                  </a:cubicBezTo>
                  <a:cubicBezTo>
                    <a:pt x="40" y="138"/>
                    <a:pt x="44" y="145"/>
                    <a:pt x="46" y="149"/>
                  </a:cubicBezTo>
                  <a:cubicBezTo>
                    <a:pt x="48" y="154"/>
                    <a:pt x="50" y="159"/>
                    <a:pt x="50" y="161"/>
                  </a:cubicBezTo>
                  <a:cubicBezTo>
                    <a:pt x="51" y="164"/>
                    <a:pt x="59" y="171"/>
                    <a:pt x="69" y="177"/>
                  </a:cubicBezTo>
                  <a:cubicBezTo>
                    <a:pt x="79" y="184"/>
                    <a:pt x="95" y="188"/>
                    <a:pt x="105" y="185"/>
                  </a:cubicBezTo>
                  <a:cubicBezTo>
                    <a:pt x="116" y="183"/>
                    <a:pt x="128" y="178"/>
                    <a:pt x="132" y="174"/>
                  </a:cubicBezTo>
                  <a:cubicBezTo>
                    <a:pt x="136" y="170"/>
                    <a:pt x="141" y="163"/>
                    <a:pt x="144" y="158"/>
                  </a:cubicBezTo>
                  <a:cubicBezTo>
                    <a:pt x="146" y="153"/>
                    <a:pt x="150" y="144"/>
                    <a:pt x="153" y="139"/>
                  </a:cubicBezTo>
                  <a:cubicBezTo>
                    <a:pt x="155" y="133"/>
                    <a:pt x="160" y="126"/>
                    <a:pt x="164" y="122"/>
                  </a:cubicBezTo>
                  <a:cubicBezTo>
                    <a:pt x="167" y="119"/>
                    <a:pt x="172" y="113"/>
                    <a:pt x="176" y="110"/>
                  </a:cubicBezTo>
                  <a:cubicBezTo>
                    <a:pt x="179" y="107"/>
                    <a:pt x="185" y="101"/>
                    <a:pt x="188" y="97"/>
                  </a:cubicBezTo>
                  <a:cubicBezTo>
                    <a:pt x="192" y="93"/>
                    <a:pt x="196" y="87"/>
                    <a:pt x="198" y="83"/>
                  </a:cubicBezTo>
                  <a:cubicBezTo>
                    <a:pt x="199" y="79"/>
                    <a:pt x="198" y="75"/>
                    <a:pt x="196" y="7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7" name="Freeform 27"/>
            <p:cNvSpPr/>
            <p:nvPr/>
          </p:nvSpPr>
          <p:spPr bwMode="auto">
            <a:xfrm>
              <a:off x="9453564" y="3727450"/>
              <a:ext cx="311150" cy="192088"/>
            </a:xfrm>
            <a:custGeom>
              <a:avLst/>
              <a:gdLst>
                <a:gd name="T0" fmla="*/ 36 w 83"/>
                <a:gd name="T1" fmla="*/ 12 h 51"/>
                <a:gd name="T2" fmla="*/ 6 w 83"/>
                <a:gd name="T3" fmla="*/ 0 h 51"/>
                <a:gd name="T4" fmla="*/ 0 w 83"/>
                <a:gd name="T5" fmla="*/ 24 h 51"/>
                <a:gd name="T6" fmla="*/ 32 w 83"/>
                <a:gd name="T7" fmla="*/ 43 h 51"/>
                <a:gd name="T8" fmla="*/ 80 w 83"/>
                <a:gd name="T9" fmla="*/ 47 h 51"/>
                <a:gd name="T10" fmla="*/ 83 w 83"/>
                <a:gd name="T11" fmla="*/ 14 h 51"/>
                <a:gd name="T12" fmla="*/ 36 w 83"/>
                <a:gd name="T13" fmla="*/ 12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51">
                  <a:moveTo>
                    <a:pt x="36" y="12"/>
                  </a:moveTo>
                  <a:cubicBezTo>
                    <a:pt x="24" y="9"/>
                    <a:pt x="14" y="5"/>
                    <a:pt x="6" y="0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7" y="31"/>
                    <a:pt x="19" y="40"/>
                    <a:pt x="32" y="43"/>
                  </a:cubicBezTo>
                  <a:cubicBezTo>
                    <a:pt x="42" y="45"/>
                    <a:pt x="63" y="51"/>
                    <a:pt x="80" y="47"/>
                  </a:cubicBezTo>
                  <a:cubicBezTo>
                    <a:pt x="83" y="14"/>
                    <a:pt x="83" y="14"/>
                    <a:pt x="83" y="14"/>
                  </a:cubicBezTo>
                  <a:cubicBezTo>
                    <a:pt x="67" y="18"/>
                    <a:pt x="45" y="14"/>
                    <a:pt x="36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8" name="Freeform 28"/>
            <p:cNvSpPr/>
            <p:nvPr/>
          </p:nvSpPr>
          <p:spPr bwMode="auto">
            <a:xfrm>
              <a:off x="9418639" y="2817813"/>
              <a:ext cx="631825" cy="909638"/>
            </a:xfrm>
            <a:custGeom>
              <a:avLst/>
              <a:gdLst>
                <a:gd name="T0" fmla="*/ 162 w 168"/>
                <a:gd name="T1" fmla="*/ 72 h 242"/>
                <a:gd name="T2" fmla="*/ 152 w 168"/>
                <a:gd name="T3" fmla="*/ 77 h 242"/>
                <a:gd name="T4" fmla="*/ 143 w 168"/>
                <a:gd name="T5" fmla="*/ 93 h 242"/>
                <a:gd name="T6" fmla="*/ 132 w 168"/>
                <a:gd name="T7" fmla="*/ 109 h 242"/>
                <a:gd name="T8" fmla="*/ 119 w 168"/>
                <a:gd name="T9" fmla="*/ 116 h 242"/>
                <a:gd name="T10" fmla="*/ 114 w 168"/>
                <a:gd name="T11" fmla="*/ 109 h 242"/>
                <a:gd name="T12" fmla="*/ 119 w 168"/>
                <a:gd name="T13" fmla="*/ 90 h 242"/>
                <a:gd name="T14" fmla="*/ 127 w 168"/>
                <a:gd name="T15" fmla="*/ 62 h 242"/>
                <a:gd name="T16" fmla="*/ 131 w 168"/>
                <a:gd name="T17" fmla="*/ 36 h 242"/>
                <a:gd name="T18" fmla="*/ 124 w 168"/>
                <a:gd name="T19" fmla="*/ 24 h 242"/>
                <a:gd name="T20" fmla="*/ 115 w 168"/>
                <a:gd name="T21" fmla="*/ 27 h 242"/>
                <a:gd name="T22" fmla="*/ 110 w 168"/>
                <a:gd name="T23" fmla="*/ 42 h 242"/>
                <a:gd name="T24" fmla="*/ 102 w 168"/>
                <a:gd name="T25" fmla="*/ 67 h 242"/>
                <a:gd name="T26" fmla="*/ 94 w 168"/>
                <a:gd name="T27" fmla="*/ 88 h 242"/>
                <a:gd name="T28" fmla="*/ 87 w 168"/>
                <a:gd name="T29" fmla="*/ 94 h 242"/>
                <a:gd name="T30" fmla="*/ 85 w 168"/>
                <a:gd name="T31" fmla="*/ 74 h 242"/>
                <a:gd name="T32" fmla="*/ 87 w 168"/>
                <a:gd name="T33" fmla="*/ 39 h 242"/>
                <a:gd name="T34" fmla="*/ 87 w 168"/>
                <a:gd name="T35" fmla="*/ 12 h 242"/>
                <a:gd name="T36" fmla="*/ 82 w 168"/>
                <a:gd name="T37" fmla="*/ 1 h 242"/>
                <a:gd name="T38" fmla="*/ 72 w 168"/>
                <a:gd name="T39" fmla="*/ 2 h 242"/>
                <a:gd name="T40" fmla="*/ 68 w 168"/>
                <a:gd name="T41" fmla="*/ 12 h 242"/>
                <a:gd name="T42" fmla="*/ 66 w 168"/>
                <a:gd name="T43" fmla="*/ 29 h 242"/>
                <a:gd name="T44" fmla="*/ 63 w 168"/>
                <a:gd name="T45" fmla="*/ 47 h 242"/>
                <a:gd name="T46" fmla="*/ 61 w 168"/>
                <a:gd name="T47" fmla="*/ 67 h 242"/>
                <a:gd name="T48" fmla="*/ 60 w 168"/>
                <a:gd name="T49" fmla="*/ 86 h 242"/>
                <a:gd name="T50" fmla="*/ 54 w 168"/>
                <a:gd name="T51" fmla="*/ 91 h 242"/>
                <a:gd name="T52" fmla="*/ 48 w 168"/>
                <a:gd name="T53" fmla="*/ 77 h 242"/>
                <a:gd name="T54" fmla="*/ 45 w 168"/>
                <a:gd name="T55" fmla="*/ 55 h 242"/>
                <a:gd name="T56" fmla="*/ 44 w 168"/>
                <a:gd name="T57" fmla="*/ 30 h 242"/>
                <a:gd name="T58" fmla="*/ 41 w 168"/>
                <a:gd name="T59" fmla="*/ 15 h 242"/>
                <a:gd name="T60" fmla="*/ 33 w 168"/>
                <a:gd name="T61" fmla="*/ 12 h 242"/>
                <a:gd name="T62" fmla="*/ 25 w 168"/>
                <a:gd name="T63" fmla="*/ 19 h 242"/>
                <a:gd name="T64" fmla="*/ 22 w 168"/>
                <a:gd name="T65" fmla="*/ 33 h 242"/>
                <a:gd name="T66" fmla="*/ 21 w 168"/>
                <a:gd name="T67" fmla="*/ 54 h 242"/>
                <a:gd name="T68" fmla="*/ 22 w 168"/>
                <a:gd name="T69" fmla="*/ 80 h 242"/>
                <a:gd name="T70" fmla="*/ 23 w 168"/>
                <a:gd name="T71" fmla="*/ 101 h 242"/>
                <a:gd name="T72" fmla="*/ 22 w 168"/>
                <a:gd name="T73" fmla="*/ 115 h 242"/>
                <a:gd name="T74" fmla="*/ 18 w 168"/>
                <a:gd name="T75" fmla="*/ 128 h 242"/>
                <a:gd name="T76" fmla="*/ 9 w 168"/>
                <a:gd name="T77" fmla="*/ 142 h 242"/>
                <a:gd name="T78" fmla="*/ 1 w 168"/>
                <a:gd name="T79" fmla="*/ 160 h 242"/>
                <a:gd name="T80" fmla="*/ 3 w 168"/>
                <a:gd name="T81" fmla="*/ 179 h 242"/>
                <a:gd name="T82" fmla="*/ 10 w 168"/>
                <a:gd name="T83" fmla="*/ 199 h 242"/>
                <a:gd name="T84" fmla="*/ 19 w 168"/>
                <a:gd name="T85" fmla="*/ 214 h 242"/>
                <a:gd name="T86" fmla="*/ 25 w 168"/>
                <a:gd name="T87" fmla="*/ 224 h 242"/>
                <a:gd name="T88" fmla="*/ 47 w 168"/>
                <a:gd name="T89" fmla="*/ 238 h 242"/>
                <a:gd name="T90" fmla="*/ 89 w 168"/>
                <a:gd name="T91" fmla="*/ 234 h 242"/>
                <a:gd name="T92" fmla="*/ 117 w 168"/>
                <a:gd name="T93" fmla="*/ 213 h 242"/>
                <a:gd name="T94" fmla="*/ 126 w 168"/>
                <a:gd name="T95" fmla="*/ 189 h 242"/>
                <a:gd name="T96" fmla="*/ 131 w 168"/>
                <a:gd name="T97" fmla="*/ 163 h 242"/>
                <a:gd name="T98" fmla="*/ 139 w 168"/>
                <a:gd name="T99" fmla="*/ 140 h 242"/>
                <a:gd name="T100" fmla="*/ 149 w 168"/>
                <a:gd name="T101" fmla="*/ 122 h 242"/>
                <a:gd name="T102" fmla="*/ 160 w 168"/>
                <a:gd name="T103" fmla="*/ 102 h 242"/>
                <a:gd name="T104" fmla="*/ 167 w 168"/>
                <a:gd name="T105" fmla="*/ 82 h 242"/>
                <a:gd name="T106" fmla="*/ 162 w 168"/>
                <a:gd name="T107" fmla="*/ 72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68" h="242">
                  <a:moveTo>
                    <a:pt x="162" y="72"/>
                  </a:moveTo>
                  <a:cubicBezTo>
                    <a:pt x="159" y="71"/>
                    <a:pt x="155" y="73"/>
                    <a:pt x="152" y="77"/>
                  </a:cubicBezTo>
                  <a:cubicBezTo>
                    <a:pt x="150" y="81"/>
                    <a:pt x="146" y="88"/>
                    <a:pt x="143" y="93"/>
                  </a:cubicBezTo>
                  <a:cubicBezTo>
                    <a:pt x="141" y="98"/>
                    <a:pt x="136" y="105"/>
                    <a:pt x="132" y="109"/>
                  </a:cubicBezTo>
                  <a:cubicBezTo>
                    <a:pt x="128" y="112"/>
                    <a:pt x="122" y="115"/>
                    <a:pt x="119" y="116"/>
                  </a:cubicBezTo>
                  <a:cubicBezTo>
                    <a:pt x="115" y="116"/>
                    <a:pt x="113" y="114"/>
                    <a:pt x="114" y="109"/>
                  </a:cubicBezTo>
                  <a:cubicBezTo>
                    <a:pt x="114" y="105"/>
                    <a:pt x="117" y="97"/>
                    <a:pt x="119" y="90"/>
                  </a:cubicBezTo>
                  <a:cubicBezTo>
                    <a:pt x="121" y="83"/>
                    <a:pt x="125" y="71"/>
                    <a:pt x="127" y="62"/>
                  </a:cubicBezTo>
                  <a:cubicBezTo>
                    <a:pt x="129" y="53"/>
                    <a:pt x="131" y="42"/>
                    <a:pt x="131" y="36"/>
                  </a:cubicBezTo>
                  <a:cubicBezTo>
                    <a:pt x="131" y="30"/>
                    <a:pt x="128" y="25"/>
                    <a:pt x="124" y="24"/>
                  </a:cubicBezTo>
                  <a:cubicBezTo>
                    <a:pt x="120" y="24"/>
                    <a:pt x="116" y="25"/>
                    <a:pt x="115" y="27"/>
                  </a:cubicBezTo>
                  <a:cubicBezTo>
                    <a:pt x="113" y="30"/>
                    <a:pt x="111" y="36"/>
                    <a:pt x="110" y="42"/>
                  </a:cubicBezTo>
                  <a:cubicBezTo>
                    <a:pt x="108" y="48"/>
                    <a:pt x="105" y="59"/>
                    <a:pt x="102" y="67"/>
                  </a:cubicBezTo>
                  <a:cubicBezTo>
                    <a:pt x="100" y="74"/>
                    <a:pt x="96" y="84"/>
                    <a:pt x="94" y="88"/>
                  </a:cubicBezTo>
                  <a:cubicBezTo>
                    <a:pt x="92" y="93"/>
                    <a:pt x="89" y="95"/>
                    <a:pt x="87" y="94"/>
                  </a:cubicBezTo>
                  <a:cubicBezTo>
                    <a:pt x="85" y="93"/>
                    <a:pt x="84" y="83"/>
                    <a:pt x="85" y="74"/>
                  </a:cubicBezTo>
                  <a:cubicBezTo>
                    <a:pt x="86" y="64"/>
                    <a:pt x="87" y="48"/>
                    <a:pt x="87" y="39"/>
                  </a:cubicBezTo>
                  <a:cubicBezTo>
                    <a:pt x="87" y="29"/>
                    <a:pt x="87" y="17"/>
                    <a:pt x="87" y="12"/>
                  </a:cubicBezTo>
                  <a:cubicBezTo>
                    <a:pt x="87" y="7"/>
                    <a:pt x="85" y="2"/>
                    <a:pt x="82" y="1"/>
                  </a:cubicBezTo>
                  <a:cubicBezTo>
                    <a:pt x="79" y="0"/>
                    <a:pt x="75" y="0"/>
                    <a:pt x="72" y="2"/>
                  </a:cubicBezTo>
                  <a:cubicBezTo>
                    <a:pt x="70" y="3"/>
                    <a:pt x="68" y="8"/>
                    <a:pt x="68" y="12"/>
                  </a:cubicBezTo>
                  <a:cubicBezTo>
                    <a:pt x="68" y="17"/>
                    <a:pt x="67" y="24"/>
                    <a:pt x="66" y="29"/>
                  </a:cubicBezTo>
                  <a:cubicBezTo>
                    <a:pt x="66" y="34"/>
                    <a:pt x="64" y="42"/>
                    <a:pt x="63" y="47"/>
                  </a:cubicBezTo>
                  <a:cubicBezTo>
                    <a:pt x="62" y="53"/>
                    <a:pt x="61" y="61"/>
                    <a:pt x="61" y="67"/>
                  </a:cubicBezTo>
                  <a:cubicBezTo>
                    <a:pt x="61" y="72"/>
                    <a:pt x="60" y="81"/>
                    <a:pt x="60" y="86"/>
                  </a:cubicBezTo>
                  <a:cubicBezTo>
                    <a:pt x="59" y="91"/>
                    <a:pt x="57" y="93"/>
                    <a:pt x="54" y="91"/>
                  </a:cubicBezTo>
                  <a:cubicBezTo>
                    <a:pt x="52" y="88"/>
                    <a:pt x="49" y="82"/>
                    <a:pt x="48" y="77"/>
                  </a:cubicBezTo>
                  <a:cubicBezTo>
                    <a:pt x="47" y="72"/>
                    <a:pt x="45" y="62"/>
                    <a:pt x="45" y="55"/>
                  </a:cubicBezTo>
                  <a:cubicBezTo>
                    <a:pt x="44" y="47"/>
                    <a:pt x="44" y="36"/>
                    <a:pt x="44" y="30"/>
                  </a:cubicBezTo>
                  <a:cubicBezTo>
                    <a:pt x="44" y="24"/>
                    <a:pt x="43" y="18"/>
                    <a:pt x="41" y="15"/>
                  </a:cubicBezTo>
                  <a:cubicBezTo>
                    <a:pt x="39" y="13"/>
                    <a:pt x="35" y="11"/>
                    <a:pt x="33" y="12"/>
                  </a:cubicBezTo>
                  <a:cubicBezTo>
                    <a:pt x="30" y="12"/>
                    <a:pt x="27" y="16"/>
                    <a:pt x="25" y="19"/>
                  </a:cubicBezTo>
                  <a:cubicBezTo>
                    <a:pt x="24" y="23"/>
                    <a:pt x="22" y="29"/>
                    <a:pt x="22" y="33"/>
                  </a:cubicBezTo>
                  <a:cubicBezTo>
                    <a:pt x="21" y="38"/>
                    <a:pt x="21" y="47"/>
                    <a:pt x="21" y="54"/>
                  </a:cubicBezTo>
                  <a:cubicBezTo>
                    <a:pt x="20" y="61"/>
                    <a:pt x="21" y="73"/>
                    <a:pt x="22" y="80"/>
                  </a:cubicBezTo>
                  <a:cubicBezTo>
                    <a:pt x="24" y="88"/>
                    <a:pt x="24" y="97"/>
                    <a:pt x="23" y="101"/>
                  </a:cubicBezTo>
                  <a:cubicBezTo>
                    <a:pt x="23" y="104"/>
                    <a:pt x="22" y="111"/>
                    <a:pt x="22" y="115"/>
                  </a:cubicBezTo>
                  <a:cubicBezTo>
                    <a:pt x="22" y="119"/>
                    <a:pt x="20" y="124"/>
                    <a:pt x="18" y="128"/>
                  </a:cubicBezTo>
                  <a:cubicBezTo>
                    <a:pt x="16" y="131"/>
                    <a:pt x="12" y="137"/>
                    <a:pt x="9" y="142"/>
                  </a:cubicBezTo>
                  <a:cubicBezTo>
                    <a:pt x="6" y="147"/>
                    <a:pt x="3" y="155"/>
                    <a:pt x="1" y="160"/>
                  </a:cubicBezTo>
                  <a:cubicBezTo>
                    <a:pt x="0" y="164"/>
                    <a:pt x="1" y="173"/>
                    <a:pt x="3" y="179"/>
                  </a:cubicBezTo>
                  <a:cubicBezTo>
                    <a:pt x="5" y="184"/>
                    <a:pt x="8" y="194"/>
                    <a:pt x="10" y="199"/>
                  </a:cubicBezTo>
                  <a:cubicBezTo>
                    <a:pt x="12" y="205"/>
                    <a:pt x="16" y="211"/>
                    <a:pt x="19" y="214"/>
                  </a:cubicBezTo>
                  <a:cubicBezTo>
                    <a:pt x="22" y="216"/>
                    <a:pt x="25" y="221"/>
                    <a:pt x="25" y="224"/>
                  </a:cubicBezTo>
                  <a:cubicBezTo>
                    <a:pt x="26" y="228"/>
                    <a:pt x="36" y="234"/>
                    <a:pt x="47" y="238"/>
                  </a:cubicBezTo>
                  <a:cubicBezTo>
                    <a:pt x="58" y="242"/>
                    <a:pt x="77" y="240"/>
                    <a:pt x="89" y="234"/>
                  </a:cubicBezTo>
                  <a:cubicBezTo>
                    <a:pt x="101" y="229"/>
                    <a:pt x="113" y="219"/>
                    <a:pt x="117" y="213"/>
                  </a:cubicBezTo>
                  <a:cubicBezTo>
                    <a:pt x="121" y="206"/>
                    <a:pt x="125" y="196"/>
                    <a:pt x="126" y="189"/>
                  </a:cubicBezTo>
                  <a:cubicBezTo>
                    <a:pt x="127" y="182"/>
                    <a:pt x="129" y="171"/>
                    <a:pt x="131" y="163"/>
                  </a:cubicBezTo>
                  <a:cubicBezTo>
                    <a:pt x="132" y="156"/>
                    <a:pt x="136" y="146"/>
                    <a:pt x="139" y="140"/>
                  </a:cubicBezTo>
                  <a:cubicBezTo>
                    <a:pt x="141" y="135"/>
                    <a:pt x="146" y="127"/>
                    <a:pt x="149" y="122"/>
                  </a:cubicBezTo>
                  <a:cubicBezTo>
                    <a:pt x="152" y="117"/>
                    <a:pt x="157" y="108"/>
                    <a:pt x="160" y="102"/>
                  </a:cubicBezTo>
                  <a:cubicBezTo>
                    <a:pt x="163" y="96"/>
                    <a:pt x="166" y="87"/>
                    <a:pt x="167" y="82"/>
                  </a:cubicBezTo>
                  <a:cubicBezTo>
                    <a:pt x="168" y="78"/>
                    <a:pt x="166" y="73"/>
                    <a:pt x="162" y="7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29" name="Freeform 29"/>
            <p:cNvSpPr/>
            <p:nvPr/>
          </p:nvSpPr>
          <p:spPr bwMode="auto">
            <a:xfrm>
              <a:off x="8280401" y="3757613"/>
              <a:ext cx="312738" cy="161925"/>
            </a:xfrm>
            <a:custGeom>
              <a:avLst/>
              <a:gdLst>
                <a:gd name="T0" fmla="*/ 35 w 83"/>
                <a:gd name="T1" fmla="*/ 7 h 43"/>
                <a:gd name="T2" fmla="*/ 4 w 83"/>
                <a:gd name="T3" fmla="*/ 0 h 43"/>
                <a:gd name="T4" fmla="*/ 0 w 83"/>
                <a:gd name="T5" fmla="*/ 25 h 43"/>
                <a:gd name="T6" fmla="*/ 35 w 83"/>
                <a:gd name="T7" fmla="*/ 39 h 43"/>
                <a:gd name="T8" fmla="*/ 83 w 83"/>
                <a:gd name="T9" fmla="*/ 37 h 43"/>
                <a:gd name="T10" fmla="*/ 82 w 83"/>
                <a:gd name="T11" fmla="*/ 3 h 43"/>
                <a:gd name="T12" fmla="*/ 35 w 83"/>
                <a:gd name="T13" fmla="*/ 7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43">
                  <a:moveTo>
                    <a:pt x="35" y="7"/>
                  </a:moveTo>
                  <a:cubicBezTo>
                    <a:pt x="22" y="6"/>
                    <a:pt x="12" y="3"/>
                    <a:pt x="4" y="0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8" y="30"/>
                    <a:pt x="22" y="38"/>
                    <a:pt x="35" y="39"/>
                  </a:cubicBezTo>
                  <a:cubicBezTo>
                    <a:pt x="45" y="40"/>
                    <a:pt x="66" y="43"/>
                    <a:pt x="83" y="37"/>
                  </a:cubicBezTo>
                  <a:cubicBezTo>
                    <a:pt x="82" y="3"/>
                    <a:pt x="82" y="3"/>
                    <a:pt x="82" y="3"/>
                  </a:cubicBezTo>
                  <a:cubicBezTo>
                    <a:pt x="66" y="10"/>
                    <a:pt x="44" y="8"/>
                    <a:pt x="35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0" name="Freeform 30"/>
            <p:cNvSpPr/>
            <p:nvPr/>
          </p:nvSpPr>
          <p:spPr bwMode="auto">
            <a:xfrm>
              <a:off x="8191501" y="2817813"/>
              <a:ext cx="487363" cy="909638"/>
            </a:xfrm>
            <a:custGeom>
              <a:avLst/>
              <a:gdLst>
                <a:gd name="T0" fmla="*/ 126 w 130"/>
                <a:gd name="T1" fmla="*/ 156 h 242"/>
                <a:gd name="T2" fmla="*/ 125 w 130"/>
                <a:gd name="T3" fmla="*/ 138 h 242"/>
                <a:gd name="T4" fmla="*/ 119 w 130"/>
                <a:gd name="T5" fmla="*/ 126 h 242"/>
                <a:gd name="T6" fmla="*/ 113 w 130"/>
                <a:gd name="T7" fmla="*/ 120 h 242"/>
                <a:gd name="T8" fmla="*/ 113 w 130"/>
                <a:gd name="T9" fmla="*/ 110 h 242"/>
                <a:gd name="T10" fmla="*/ 118 w 130"/>
                <a:gd name="T11" fmla="*/ 90 h 242"/>
                <a:gd name="T12" fmla="*/ 126 w 130"/>
                <a:gd name="T13" fmla="*/ 62 h 242"/>
                <a:gd name="T14" fmla="*/ 130 w 130"/>
                <a:gd name="T15" fmla="*/ 36 h 242"/>
                <a:gd name="T16" fmla="*/ 123 w 130"/>
                <a:gd name="T17" fmla="*/ 25 h 242"/>
                <a:gd name="T18" fmla="*/ 114 w 130"/>
                <a:gd name="T19" fmla="*/ 28 h 242"/>
                <a:gd name="T20" fmla="*/ 109 w 130"/>
                <a:gd name="T21" fmla="*/ 43 h 242"/>
                <a:gd name="T22" fmla="*/ 102 w 130"/>
                <a:gd name="T23" fmla="*/ 67 h 242"/>
                <a:gd name="T24" fmla="*/ 94 w 130"/>
                <a:gd name="T25" fmla="*/ 89 h 242"/>
                <a:gd name="T26" fmla="*/ 86 w 130"/>
                <a:gd name="T27" fmla="*/ 94 h 242"/>
                <a:gd name="T28" fmla="*/ 84 w 130"/>
                <a:gd name="T29" fmla="*/ 74 h 242"/>
                <a:gd name="T30" fmla="*/ 86 w 130"/>
                <a:gd name="T31" fmla="*/ 39 h 242"/>
                <a:gd name="T32" fmla="*/ 86 w 130"/>
                <a:gd name="T33" fmla="*/ 13 h 242"/>
                <a:gd name="T34" fmla="*/ 81 w 130"/>
                <a:gd name="T35" fmla="*/ 1 h 242"/>
                <a:gd name="T36" fmla="*/ 72 w 130"/>
                <a:gd name="T37" fmla="*/ 2 h 242"/>
                <a:gd name="T38" fmla="*/ 67 w 130"/>
                <a:gd name="T39" fmla="*/ 13 h 242"/>
                <a:gd name="T40" fmla="*/ 66 w 130"/>
                <a:gd name="T41" fmla="*/ 29 h 242"/>
                <a:gd name="T42" fmla="*/ 63 w 130"/>
                <a:gd name="T43" fmla="*/ 48 h 242"/>
                <a:gd name="T44" fmla="*/ 61 w 130"/>
                <a:gd name="T45" fmla="*/ 67 h 242"/>
                <a:gd name="T46" fmla="*/ 59 w 130"/>
                <a:gd name="T47" fmla="*/ 86 h 242"/>
                <a:gd name="T48" fmla="*/ 54 w 130"/>
                <a:gd name="T49" fmla="*/ 91 h 242"/>
                <a:gd name="T50" fmla="*/ 48 w 130"/>
                <a:gd name="T51" fmla="*/ 78 h 242"/>
                <a:gd name="T52" fmla="*/ 44 w 130"/>
                <a:gd name="T53" fmla="*/ 55 h 242"/>
                <a:gd name="T54" fmla="*/ 43 w 130"/>
                <a:gd name="T55" fmla="*/ 31 h 242"/>
                <a:gd name="T56" fmla="*/ 40 w 130"/>
                <a:gd name="T57" fmla="*/ 15 h 242"/>
                <a:gd name="T58" fmla="*/ 32 w 130"/>
                <a:gd name="T59" fmla="*/ 12 h 242"/>
                <a:gd name="T60" fmla="*/ 25 w 130"/>
                <a:gd name="T61" fmla="*/ 19 h 242"/>
                <a:gd name="T62" fmla="*/ 21 w 130"/>
                <a:gd name="T63" fmla="*/ 34 h 242"/>
                <a:gd name="T64" fmla="*/ 20 w 130"/>
                <a:gd name="T65" fmla="*/ 54 h 242"/>
                <a:gd name="T66" fmla="*/ 22 w 130"/>
                <a:gd name="T67" fmla="*/ 81 h 242"/>
                <a:gd name="T68" fmla="*/ 23 w 130"/>
                <a:gd name="T69" fmla="*/ 101 h 242"/>
                <a:gd name="T70" fmla="*/ 22 w 130"/>
                <a:gd name="T71" fmla="*/ 115 h 242"/>
                <a:gd name="T72" fmla="*/ 18 w 130"/>
                <a:gd name="T73" fmla="*/ 128 h 242"/>
                <a:gd name="T74" fmla="*/ 8 w 130"/>
                <a:gd name="T75" fmla="*/ 143 h 242"/>
                <a:gd name="T76" fmla="*/ 1 w 130"/>
                <a:gd name="T77" fmla="*/ 160 h 242"/>
                <a:gd name="T78" fmla="*/ 3 w 130"/>
                <a:gd name="T79" fmla="*/ 179 h 242"/>
                <a:gd name="T80" fmla="*/ 10 w 130"/>
                <a:gd name="T81" fmla="*/ 199 h 242"/>
                <a:gd name="T82" fmla="*/ 19 w 130"/>
                <a:gd name="T83" fmla="*/ 214 h 242"/>
                <a:gd name="T84" fmla="*/ 25 w 130"/>
                <a:gd name="T85" fmla="*/ 225 h 242"/>
                <a:gd name="T86" fmla="*/ 47 w 130"/>
                <a:gd name="T87" fmla="*/ 238 h 242"/>
                <a:gd name="T88" fmla="*/ 89 w 130"/>
                <a:gd name="T89" fmla="*/ 235 h 242"/>
                <a:gd name="T90" fmla="*/ 117 w 130"/>
                <a:gd name="T91" fmla="*/ 213 h 242"/>
                <a:gd name="T92" fmla="*/ 125 w 130"/>
                <a:gd name="T93" fmla="*/ 189 h 242"/>
                <a:gd name="T94" fmla="*/ 128 w 130"/>
                <a:gd name="T95" fmla="*/ 176 h 242"/>
                <a:gd name="T96" fmla="*/ 128 w 130"/>
                <a:gd name="T97" fmla="*/ 170 h 242"/>
                <a:gd name="T98" fmla="*/ 126 w 130"/>
                <a:gd name="T99" fmla="*/ 156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30" h="242">
                  <a:moveTo>
                    <a:pt x="126" y="156"/>
                  </a:moveTo>
                  <a:cubicBezTo>
                    <a:pt x="126" y="150"/>
                    <a:pt x="126" y="143"/>
                    <a:pt x="125" y="138"/>
                  </a:cubicBezTo>
                  <a:cubicBezTo>
                    <a:pt x="124" y="134"/>
                    <a:pt x="122" y="129"/>
                    <a:pt x="119" y="126"/>
                  </a:cubicBezTo>
                  <a:cubicBezTo>
                    <a:pt x="116" y="124"/>
                    <a:pt x="113" y="121"/>
                    <a:pt x="113" y="120"/>
                  </a:cubicBezTo>
                  <a:cubicBezTo>
                    <a:pt x="112" y="118"/>
                    <a:pt x="112" y="114"/>
                    <a:pt x="113" y="110"/>
                  </a:cubicBezTo>
                  <a:cubicBezTo>
                    <a:pt x="114" y="106"/>
                    <a:pt x="116" y="97"/>
                    <a:pt x="118" y="90"/>
                  </a:cubicBezTo>
                  <a:cubicBezTo>
                    <a:pt x="120" y="83"/>
                    <a:pt x="124" y="71"/>
                    <a:pt x="126" y="62"/>
                  </a:cubicBezTo>
                  <a:cubicBezTo>
                    <a:pt x="129" y="54"/>
                    <a:pt x="130" y="42"/>
                    <a:pt x="130" y="36"/>
                  </a:cubicBezTo>
                  <a:cubicBezTo>
                    <a:pt x="130" y="31"/>
                    <a:pt x="127" y="25"/>
                    <a:pt x="123" y="25"/>
                  </a:cubicBezTo>
                  <a:cubicBezTo>
                    <a:pt x="120" y="24"/>
                    <a:pt x="115" y="25"/>
                    <a:pt x="114" y="28"/>
                  </a:cubicBezTo>
                  <a:cubicBezTo>
                    <a:pt x="113" y="30"/>
                    <a:pt x="111" y="37"/>
                    <a:pt x="109" y="43"/>
                  </a:cubicBezTo>
                  <a:cubicBezTo>
                    <a:pt x="108" y="49"/>
                    <a:pt x="104" y="60"/>
                    <a:pt x="102" y="67"/>
                  </a:cubicBezTo>
                  <a:cubicBezTo>
                    <a:pt x="99" y="74"/>
                    <a:pt x="96" y="84"/>
                    <a:pt x="94" y="89"/>
                  </a:cubicBezTo>
                  <a:cubicBezTo>
                    <a:pt x="92" y="93"/>
                    <a:pt x="89" y="96"/>
                    <a:pt x="86" y="94"/>
                  </a:cubicBezTo>
                  <a:cubicBezTo>
                    <a:pt x="84" y="93"/>
                    <a:pt x="83" y="84"/>
                    <a:pt x="84" y="74"/>
                  </a:cubicBezTo>
                  <a:cubicBezTo>
                    <a:pt x="85" y="64"/>
                    <a:pt x="86" y="49"/>
                    <a:pt x="86" y="39"/>
                  </a:cubicBezTo>
                  <a:cubicBezTo>
                    <a:pt x="86" y="30"/>
                    <a:pt x="86" y="18"/>
                    <a:pt x="86" y="13"/>
                  </a:cubicBezTo>
                  <a:cubicBezTo>
                    <a:pt x="86" y="8"/>
                    <a:pt x="84" y="2"/>
                    <a:pt x="81" y="1"/>
                  </a:cubicBezTo>
                  <a:cubicBezTo>
                    <a:pt x="79" y="0"/>
                    <a:pt x="74" y="0"/>
                    <a:pt x="72" y="2"/>
                  </a:cubicBezTo>
                  <a:cubicBezTo>
                    <a:pt x="69" y="4"/>
                    <a:pt x="67" y="8"/>
                    <a:pt x="67" y="13"/>
                  </a:cubicBezTo>
                  <a:cubicBezTo>
                    <a:pt x="67" y="17"/>
                    <a:pt x="67" y="24"/>
                    <a:pt x="66" y="29"/>
                  </a:cubicBezTo>
                  <a:cubicBezTo>
                    <a:pt x="65" y="34"/>
                    <a:pt x="64" y="42"/>
                    <a:pt x="63" y="48"/>
                  </a:cubicBezTo>
                  <a:cubicBezTo>
                    <a:pt x="62" y="53"/>
                    <a:pt x="61" y="62"/>
                    <a:pt x="61" y="67"/>
                  </a:cubicBezTo>
                  <a:cubicBezTo>
                    <a:pt x="60" y="72"/>
                    <a:pt x="60" y="81"/>
                    <a:pt x="59" y="86"/>
                  </a:cubicBezTo>
                  <a:cubicBezTo>
                    <a:pt x="58" y="91"/>
                    <a:pt x="56" y="93"/>
                    <a:pt x="54" y="91"/>
                  </a:cubicBezTo>
                  <a:cubicBezTo>
                    <a:pt x="52" y="89"/>
                    <a:pt x="49" y="83"/>
                    <a:pt x="48" y="78"/>
                  </a:cubicBezTo>
                  <a:cubicBezTo>
                    <a:pt x="46" y="73"/>
                    <a:pt x="45" y="62"/>
                    <a:pt x="44" y="55"/>
                  </a:cubicBezTo>
                  <a:cubicBezTo>
                    <a:pt x="44" y="47"/>
                    <a:pt x="43" y="36"/>
                    <a:pt x="43" y="31"/>
                  </a:cubicBezTo>
                  <a:cubicBezTo>
                    <a:pt x="44" y="25"/>
                    <a:pt x="42" y="18"/>
                    <a:pt x="40" y="15"/>
                  </a:cubicBezTo>
                  <a:cubicBezTo>
                    <a:pt x="38" y="13"/>
                    <a:pt x="35" y="11"/>
                    <a:pt x="32" y="12"/>
                  </a:cubicBezTo>
                  <a:cubicBezTo>
                    <a:pt x="30" y="12"/>
                    <a:pt x="26" y="16"/>
                    <a:pt x="25" y="19"/>
                  </a:cubicBezTo>
                  <a:cubicBezTo>
                    <a:pt x="23" y="23"/>
                    <a:pt x="22" y="29"/>
                    <a:pt x="21" y="34"/>
                  </a:cubicBezTo>
                  <a:cubicBezTo>
                    <a:pt x="21" y="38"/>
                    <a:pt x="20" y="47"/>
                    <a:pt x="20" y="54"/>
                  </a:cubicBezTo>
                  <a:cubicBezTo>
                    <a:pt x="20" y="61"/>
                    <a:pt x="21" y="73"/>
                    <a:pt x="22" y="81"/>
                  </a:cubicBezTo>
                  <a:cubicBezTo>
                    <a:pt x="23" y="88"/>
                    <a:pt x="23" y="97"/>
                    <a:pt x="23" y="101"/>
                  </a:cubicBezTo>
                  <a:cubicBezTo>
                    <a:pt x="22" y="105"/>
                    <a:pt x="22" y="111"/>
                    <a:pt x="22" y="115"/>
                  </a:cubicBezTo>
                  <a:cubicBezTo>
                    <a:pt x="22" y="119"/>
                    <a:pt x="20" y="125"/>
                    <a:pt x="18" y="128"/>
                  </a:cubicBezTo>
                  <a:cubicBezTo>
                    <a:pt x="15" y="131"/>
                    <a:pt x="11" y="138"/>
                    <a:pt x="8" y="143"/>
                  </a:cubicBezTo>
                  <a:cubicBezTo>
                    <a:pt x="5" y="148"/>
                    <a:pt x="2" y="156"/>
                    <a:pt x="1" y="160"/>
                  </a:cubicBezTo>
                  <a:cubicBezTo>
                    <a:pt x="0" y="165"/>
                    <a:pt x="1" y="173"/>
                    <a:pt x="3" y="179"/>
                  </a:cubicBezTo>
                  <a:cubicBezTo>
                    <a:pt x="5" y="185"/>
                    <a:pt x="8" y="194"/>
                    <a:pt x="10" y="199"/>
                  </a:cubicBezTo>
                  <a:cubicBezTo>
                    <a:pt x="12" y="205"/>
                    <a:pt x="16" y="212"/>
                    <a:pt x="19" y="214"/>
                  </a:cubicBezTo>
                  <a:cubicBezTo>
                    <a:pt x="22" y="216"/>
                    <a:pt x="24" y="221"/>
                    <a:pt x="25" y="225"/>
                  </a:cubicBezTo>
                  <a:cubicBezTo>
                    <a:pt x="26" y="228"/>
                    <a:pt x="35" y="234"/>
                    <a:pt x="47" y="238"/>
                  </a:cubicBezTo>
                  <a:cubicBezTo>
                    <a:pt x="58" y="242"/>
                    <a:pt x="77" y="241"/>
                    <a:pt x="89" y="235"/>
                  </a:cubicBezTo>
                  <a:cubicBezTo>
                    <a:pt x="100" y="229"/>
                    <a:pt x="113" y="219"/>
                    <a:pt x="117" y="213"/>
                  </a:cubicBezTo>
                  <a:cubicBezTo>
                    <a:pt x="120" y="207"/>
                    <a:pt x="124" y="196"/>
                    <a:pt x="125" y="189"/>
                  </a:cubicBezTo>
                  <a:cubicBezTo>
                    <a:pt x="127" y="183"/>
                    <a:pt x="128" y="176"/>
                    <a:pt x="128" y="176"/>
                  </a:cubicBezTo>
                  <a:cubicBezTo>
                    <a:pt x="128" y="175"/>
                    <a:pt x="128" y="172"/>
                    <a:pt x="128" y="170"/>
                  </a:cubicBezTo>
                  <a:cubicBezTo>
                    <a:pt x="127" y="167"/>
                    <a:pt x="127" y="161"/>
                    <a:pt x="126" y="15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1" name="Freeform 31"/>
            <p:cNvSpPr/>
            <p:nvPr/>
          </p:nvSpPr>
          <p:spPr bwMode="auto">
            <a:xfrm>
              <a:off x="7053264" y="3762375"/>
              <a:ext cx="307975" cy="157163"/>
            </a:xfrm>
            <a:custGeom>
              <a:avLst/>
              <a:gdLst>
                <a:gd name="T0" fmla="*/ 34 w 82"/>
                <a:gd name="T1" fmla="*/ 7 h 42"/>
                <a:gd name="T2" fmla="*/ 3 w 82"/>
                <a:gd name="T3" fmla="*/ 0 h 42"/>
                <a:gd name="T4" fmla="*/ 0 w 82"/>
                <a:gd name="T5" fmla="*/ 26 h 42"/>
                <a:gd name="T6" fmla="*/ 35 w 82"/>
                <a:gd name="T7" fmla="*/ 39 h 42"/>
                <a:gd name="T8" fmla="*/ 82 w 82"/>
                <a:gd name="T9" fmla="*/ 35 h 42"/>
                <a:gd name="T10" fmla="*/ 80 w 82"/>
                <a:gd name="T11" fmla="*/ 1 h 42"/>
                <a:gd name="T12" fmla="*/ 34 w 82"/>
                <a:gd name="T13" fmla="*/ 7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2" h="42">
                  <a:moveTo>
                    <a:pt x="34" y="7"/>
                  </a:moveTo>
                  <a:cubicBezTo>
                    <a:pt x="21" y="6"/>
                    <a:pt x="11" y="4"/>
                    <a:pt x="3" y="0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8" y="31"/>
                    <a:pt x="22" y="38"/>
                    <a:pt x="35" y="39"/>
                  </a:cubicBezTo>
                  <a:cubicBezTo>
                    <a:pt x="44" y="39"/>
                    <a:pt x="66" y="42"/>
                    <a:pt x="82" y="35"/>
                  </a:cubicBezTo>
                  <a:cubicBezTo>
                    <a:pt x="80" y="1"/>
                    <a:pt x="80" y="1"/>
                    <a:pt x="80" y="1"/>
                  </a:cubicBezTo>
                  <a:cubicBezTo>
                    <a:pt x="64" y="8"/>
                    <a:pt x="42" y="8"/>
                    <a:pt x="34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2" name="Freeform 32"/>
            <p:cNvSpPr/>
            <p:nvPr/>
          </p:nvSpPr>
          <p:spPr bwMode="auto">
            <a:xfrm>
              <a:off x="6962776" y="2830513"/>
              <a:ext cx="484188" cy="908050"/>
            </a:xfrm>
            <a:custGeom>
              <a:avLst/>
              <a:gdLst>
                <a:gd name="T0" fmla="*/ 128 w 129"/>
                <a:gd name="T1" fmla="*/ 170 h 242"/>
                <a:gd name="T2" fmla="*/ 127 w 129"/>
                <a:gd name="T3" fmla="*/ 156 h 242"/>
                <a:gd name="T4" fmla="*/ 126 w 129"/>
                <a:gd name="T5" fmla="*/ 139 h 242"/>
                <a:gd name="T6" fmla="*/ 122 w 129"/>
                <a:gd name="T7" fmla="*/ 127 h 242"/>
                <a:gd name="T8" fmla="*/ 116 w 129"/>
                <a:gd name="T9" fmla="*/ 121 h 242"/>
                <a:gd name="T10" fmla="*/ 111 w 129"/>
                <a:gd name="T11" fmla="*/ 120 h 242"/>
                <a:gd name="T12" fmla="*/ 108 w 129"/>
                <a:gd name="T13" fmla="*/ 113 h 242"/>
                <a:gd name="T14" fmla="*/ 104 w 129"/>
                <a:gd name="T15" fmla="*/ 104 h 242"/>
                <a:gd name="T16" fmla="*/ 95 w 129"/>
                <a:gd name="T17" fmla="*/ 101 h 242"/>
                <a:gd name="T18" fmla="*/ 86 w 129"/>
                <a:gd name="T19" fmla="*/ 96 h 242"/>
                <a:gd name="T20" fmla="*/ 85 w 129"/>
                <a:gd name="T21" fmla="*/ 74 h 242"/>
                <a:gd name="T22" fmla="*/ 87 w 129"/>
                <a:gd name="T23" fmla="*/ 39 h 242"/>
                <a:gd name="T24" fmla="*/ 87 w 129"/>
                <a:gd name="T25" fmla="*/ 13 h 242"/>
                <a:gd name="T26" fmla="*/ 82 w 129"/>
                <a:gd name="T27" fmla="*/ 1 h 242"/>
                <a:gd name="T28" fmla="*/ 73 w 129"/>
                <a:gd name="T29" fmla="*/ 2 h 242"/>
                <a:gd name="T30" fmla="*/ 68 w 129"/>
                <a:gd name="T31" fmla="*/ 13 h 242"/>
                <a:gd name="T32" fmla="*/ 67 w 129"/>
                <a:gd name="T33" fmla="*/ 29 h 242"/>
                <a:gd name="T34" fmla="*/ 63 w 129"/>
                <a:gd name="T35" fmla="*/ 48 h 242"/>
                <a:gd name="T36" fmla="*/ 61 w 129"/>
                <a:gd name="T37" fmla="*/ 67 h 242"/>
                <a:gd name="T38" fmla="*/ 60 w 129"/>
                <a:gd name="T39" fmla="*/ 86 h 242"/>
                <a:gd name="T40" fmla="*/ 55 w 129"/>
                <a:gd name="T41" fmla="*/ 91 h 242"/>
                <a:gd name="T42" fmla="*/ 48 w 129"/>
                <a:gd name="T43" fmla="*/ 78 h 242"/>
                <a:gd name="T44" fmla="*/ 45 w 129"/>
                <a:gd name="T45" fmla="*/ 55 h 242"/>
                <a:gd name="T46" fmla="*/ 44 w 129"/>
                <a:gd name="T47" fmla="*/ 31 h 242"/>
                <a:gd name="T48" fmla="*/ 41 w 129"/>
                <a:gd name="T49" fmla="*/ 16 h 242"/>
                <a:gd name="T50" fmla="*/ 33 w 129"/>
                <a:gd name="T51" fmla="*/ 12 h 242"/>
                <a:gd name="T52" fmla="*/ 26 w 129"/>
                <a:gd name="T53" fmla="*/ 20 h 242"/>
                <a:gd name="T54" fmla="*/ 22 w 129"/>
                <a:gd name="T55" fmla="*/ 34 h 242"/>
                <a:gd name="T56" fmla="*/ 21 w 129"/>
                <a:gd name="T57" fmla="*/ 55 h 242"/>
                <a:gd name="T58" fmla="*/ 23 w 129"/>
                <a:gd name="T59" fmla="*/ 81 h 242"/>
                <a:gd name="T60" fmla="*/ 23 w 129"/>
                <a:gd name="T61" fmla="*/ 101 h 242"/>
                <a:gd name="T62" fmla="*/ 22 w 129"/>
                <a:gd name="T63" fmla="*/ 115 h 242"/>
                <a:gd name="T64" fmla="*/ 18 w 129"/>
                <a:gd name="T65" fmla="*/ 128 h 242"/>
                <a:gd name="T66" fmla="*/ 9 w 129"/>
                <a:gd name="T67" fmla="*/ 143 h 242"/>
                <a:gd name="T68" fmla="*/ 2 w 129"/>
                <a:gd name="T69" fmla="*/ 160 h 242"/>
                <a:gd name="T70" fmla="*/ 3 w 129"/>
                <a:gd name="T71" fmla="*/ 179 h 242"/>
                <a:gd name="T72" fmla="*/ 11 w 129"/>
                <a:gd name="T73" fmla="*/ 200 h 242"/>
                <a:gd name="T74" fmla="*/ 20 w 129"/>
                <a:gd name="T75" fmla="*/ 214 h 242"/>
                <a:gd name="T76" fmla="*/ 26 w 129"/>
                <a:gd name="T77" fmla="*/ 225 h 242"/>
                <a:gd name="T78" fmla="*/ 47 w 129"/>
                <a:gd name="T79" fmla="*/ 238 h 242"/>
                <a:gd name="T80" fmla="*/ 89 w 129"/>
                <a:gd name="T81" fmla="*/ 235 h 242"/>
                <a:gd name="T82" fmla="*/ 117 w 129"/>
                <a:gd name="T83" fmla="*/ 213 h 242"/>
                <a:gd name="T84" fmla="*/ 126 w 129"/>
                <a:gd name="T85" fmla="*/ 190 h 242"/>
                <a:gd name="T86" fmla="*/ 129 w 129"/>
                <a:gd name="T87" fmla="*/ 176 h 242"/>
                <a:gd name="T88" fmla="*/ 128 w 129"/>
                <a:gd name="T89" fmla="*/ 170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29" h="242">
                  <a:moveTo>
                    <a:pt x="128" y="170"/>
                  </a:moveTo>
                  <a:cubicBezTo>
                    <a:pt x="128" y="167"/>
                    <a:pt x="127" y="161"/>
                    <a:pt x="127" y="156"/>
                  </a:cubicBezTo>
                  <a:cubicBezTo>
                    <a:pt x="127" y="151"/>
                    <a:pt x="126" y="143"/>
                    <a:pt x="126" y="139"/>
                  </a:cubicBezTo>
                  <a:cubicBezTo>
                    <a:pt x="125" y="134"/>
                    <a:pt x="123" y="129"/>
                    <a:pt x="122" y="127"/>
                  </a:cubicBezTo>
                  <a:cubicBezTo>
                    <a:pt x="120" y="124"/>
                    <a:pt x="118" y="122"/>
                    <a:pt x="116" y="121"/>
                  </a:cubicBezTo>
                  <a:cubicBezTo>
                    <a:pt x="115" y="120"/>
                    <a:pt x="112" y="120"/>
                    <a:pt x="111" y="120"/>
                  </a:cubicBezTo>
                  <a:cubicBezTo>
                    <a:pt x="110" y="120"/>
                    <a:pt x="109" y="117"/>
                    <a:pt x="108" y="113"/>
                  </a:cubicBezTo>
                  <a:cubicBezTo>
                    <a:pt x="108" y="110"/>
                    <a:pt x="106" y="106"/>
                    <a:pt x="104" y="104"/>
                  </a:cubicBezTo>
                  <a:cubicBezTo>
                    <a:pt x="102" y="102"/>
                    <a:pt x="98" y="101"/>
                    <a:pt x="95" y="101"/>
                  </a:cubicBezTo>
                  <a:cubicBezTo>
                    <a:pt x="92" y="101"/>
                    <a:pt x="88" y="99"/>
                    <a:pt x="86" y="96"/>
                  </a:cubicBezTo>
                  <a:cubicBezTo>
                    <a:pt x="85" y="94"/>
                    <a:pt x="84" y="84"/>
                    <a:pt x="85" y="74"/>
                  </a:cubicBezTo>
                  <a:cubicBezTo>
                    <a:pt x="86" y="65"/>
                    <a:pt x="87" y="49"/>
                    <a:pt x="87" y="39"/>
                  </a:cubicBezTo>
                  <a:cubicBezTo>
                    <a:pt x="87" y="30"/>
                    <a:pt x="87" y="18"/>
                    <a:pt x="87" y="13"/>
                  </a:cubicBezTo>
                  <a:cubicBezTo>
                    <a:pt x="87" y="8"/>
                    <a:pt x="85" y="3"/>
                    <a:pt x="82" y="1"/>
                  </a:cubicBezTo>
                  <a:cubicBezTo>
                    <a:pt x="79" y="0"/>
                    <a:pt x="75" y="0"/>
                    <a:pt x="73" y="2"/>
                  </a:cubicBezTo>
                  <a:cubicBezTo>
                    <a:pt x="70" y="4"/>
                    <a:pt x="68" y="9"/>
                    <a:pt x="68" y="13"/>
                  </a:cubicBezTo>
                  <a:cubicBezTo>
                    <a:pt x="68" y="17"/>
                    <a:pt x="67" y="24"/>
                    <a:pt x="67" y="29"/>
                  </a:cubicBezTo>
                  <a:cubicBezTo>
                    <a:pt x="66" y="34"/>
                    <a:pt x="64" y="43"/>
                    <a:pt x="63" y="48"/>
                  </a:cubicBezTo>
                  <a:cubicBezTo>
                    <a:pt x="62" y="53"/>
                    <a:pt x="61" y="62"/>
                    <a:pt x="61" y="67"/>
                  </a:cubicBezTo>
                  <a:cubicBezTo>
                    <a:pt x="61" y="73"/>
                    <a:pt x="60" y="81"/>
                    <a:pt x="60" y="86"/>
                  </a:cubicBezTo>
                  <a:cubicBezTo>
                    <a:pt x="59" y="91"/>
                    <a:pt x="57" y="93"/>
                    <a:pt x="55" y="91"/>
                  </a:cubicBezTo>
                  <a:cubicBezTo>
                    <a:pt x="52" y="89"/>
                    <a:pt x="50" y="83"/>
                    <a:pt x="48" y="78"/>
                  </a:cubicBezTo>
                  <a:cubicBezTo>
                    <a:pt x="47" y="73"/>
                    <a:pt x="46" y="63"/>
                    <a:pt x="45" y="55"/>
                  </a:cubicBezTo>
                  <a:cubicBezTo>
                    <a:pt x="44" y="48"/>
                    <a:pt x="44" y="37"/>
                    <a:pt x="44" y="31"/>
                  </a:cubicBezTo>
                  <a:cubicBezTo>
                    <a:pt x="44" y="25"/>
                    <a:pt x="43" y="18"/>
                    <a:pt x="41" y="16"/>
                  </a:cubicBezTo>
                  <a:cubicBezTo>
                    <a:pt x="39" y="13"/>
                    <a:pt x="35" y="11"/>
                    <a:pt x="33" y="12"/>
                  </a:cubicBezTo>
                  <a:cubicBezTo>
                    <a:pt x="30" y="13"/>
                    <a:pt x="27" y="16"/>
                    <a:pt x="26" y="20"/>
                  </a:cubicBezTo>
                  <a:cubicBezTo>
                    <a:pt x="24" y="23"/>
                    <a:pt x="22" y="30"/>
                    <a:pt x="22" y="34"/>
                  </a:cubicBezTo>
                  <a:cubicBezTo>
                    <a:pt x="21" y="38"/>
                    <a:pt x="21" y="47"/>
                    <a:pt x="21" y="55"/>
                  </a:cubicBezTo>
                  <a:cubicBezTo>
                    <a:pt x="21" y="62"/>
                    <a:pt x="22" y="74"/>
                    <a:pt x="23" y="81"/>
                  </a:cubicBezTo>
                  <a:cubicBezTo>
                    <a:pt x="24" y="88"/>
                    <a:pt x="24" y="97"/>
                    <a:pt x="23" y="101"/>
                  </a:cubicBezTo>
                  <a:cubicBezTo>
                    <a:pt x="23" y="105"/>
                    <a:pt x="22" y="111"/>
                    <a:pt x="22" y="115"/>
                  </a:cubicBezTo>
                  <a:cubicBezTo>
                    <a:pt x="22" y="119"/>
                    <a:pt x="20" y="125"/>
                    <a:pt x="18" y="128"/>
                  </a:cubicBezTo>
                  <a:cubicBezTo>
                    <a:pt x="16" y="131"/>
                    <a:pt x="12" y="138"/>
                    <a:pt x="9" y="143"/>
                  </a:cubicBezTo>
                  <a:cubicBezTo>
                    <a:pt x="6" y="148"/>
                    <a:pt x="3" y="156"/>
                    <a:pt x="2" y="160"/>
                  </a:cubicBezTo>
                  <a:cubicBezTo>
                    <a:pt x="0" y="165"/>
                    <a:pt x="1" y="173"/>
                    <a:pt x="3" y="179"/>
                  </a:cubicBezTo>
                  <a:cubicBezTo>
                    <a:pt x="5" y="185"/>
                    <a:pt x="9" y="194"/>
                    <a:pt x="11" y="200"/>
                  </a:cubicBezTo>
                  <a:cubicBezTo>
                    <a:pt x="13" y="205"/>
                    <a:pt x="17" y="212"/>
                    <a:pt x="20" y="214"/>
                  </a:cubicBezTo>
                  <a:cubicBezTo>
                    <a:pt x="22" y="217"/>
                    <a:pt x="25" y="221"/>
                    <a:pt x="26" y="225"/>
                  </a:cubicBezTo>
                  <a:cubicBezTo>
                    <a:pt x="26" y="228"/>
                    <a:pt x="36" y="235"/>
                    <a:pt x="47" y="238"/>
                  </a:cubicBezTo>
                  <a:cubicBezTo>
                    <a:pt x="59" y="242"/>
                    <a:pt x="78" y="241"/>
                    <a:pt x="89" y="235"/>
                  </a:cubicBezTo>
                  <a:cubicBezTo>
                    <a:pt x="101" y="229"/>
                    <a:pt x="114" y="219"/>
                    <a:pt x="117" y="213"/>
                  </a:cubicBezTo>
                  <a:cubicBezTo>
                    <a:pt x="121" y="207"/>
                    <a:pt x="125" y="196"/>
                    <a:pt x="126" y="190"/>
                  </a:cubicBezTo>
                  <a:cubicBezTo>
                    <a:pt x="127" y="183"/>
                    <a:pt x="128" y="177"/>
                    <a:pt x="129" y="176"/>
                  </a:cubicBezTo>
                  <a:cubicBezTo>
                    <a:pt x="129" y="175"/>
                    <a:pt x="129" y="172"/>
                    <a:pt x="128" y="17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3" name="Freeform 33"/>
            <p:cNvSpPr/>
            <p:nvPr/>
          </p:nvSpPr>
          <p:spPr bwMode="auto">
            <a:xfrm>
              <a:off x="9329739" y="4991100"/>
              <a:ext cx="242888" cy="138113"/>
            </a:xfrm>
            <a:custGeom>
              <a:avLst/>
              <a:gdLst>
                <a:gd name="T0" fmla="*/ 37 w 65"/>
                <a:gd name="T1" fmla="*/ 7 h 37"/>
                <a:gd name="T2" fmla="*/ 61 w 65"/>
                <a:gd name="T3" fmla="*/ 0 h 37"/>
                <a:gd name="T4" fmla="*/ 65 w 65"/>
                <a:gd name="T5" fmla="*/ 20 h 37"/>
                <a:gd name="T6" fmla="*/ 38 w 65"/>
                <a:gd name="T7" fmla="*/ 33 h 37"/>
                <a:gd name="T8" fmla="*/ 0 w 65"/>
                <a:gd name="T9" fmla="*/ 32 h 37"/>
                <a:gd name="T10" fmla="*/ 0 w 65"/>
                <a:gd name="T11" fmla="*/ 5 h 37"/>
                <a:gd name="T12" fmla="*/ 37 w 65"/>
                <a:gd name="T13" fmla="*/ 7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5" h="37">
                  <a:moveTo>
                    <a:pt x="37" y="7"/>
                  </a:moveTo>
                  <a:cubicBezTo>
                    <a:pt x="47" y="5"/>
                    <a:pt x="55" y="3"/>
                    <a:pt x="61" y="0"/>
                  </a:cubicBezTo>
                  <a:cubicBezTo>
                    <a:pt x="65" y="20"/>
                    <a:pt x="65" y="20"/>
                    <a:pt x="65" y="20"/>
                  </a:cubicBezTo>
                  <a:cubicBezTo>
                    <a:pt x="59" y="24"/>
                    <a:pt x="49" y="31"/>
                    <a:pt x="38" y="33"/>
                  </a:cubicBezTo>
                  <a:cubicBezTo>
                    <a:pt x="31" y="34"/>
                    <a:pt x="14" y="37"/>
                    <a:pt x="0" y="32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12" y="10"/>
                    <a:pt x="30" y="8"/>
                    <a:pt x="37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4" name="Freeform 34"/>
            <p:cNvSpPr/>
            <p:nvPr/>
          </p:nvSpPr>
          <p:spPr bwMode="auto">
            <a:xfrm>
              <a:off x="9231314" y="4249738"/>
              <a:ext cx="387350" cy="728663"/>
            </a:xfrm>
            <a:custGeom>
              <a:avLst/>
              <a:gdLst>
                <a:gd name="T0" fmla="*/ 1 w 103"/>
                <a:gd name="T1" fmla="*/ 140 h 194"/>
                <a:gd name="T2" fmla="*/ 1 w 103"/>
                <a:gd name="T3" fmla="*/ 129 h 194"/>
                <a:gd name="T4" fmla="*/ 1 w 103"/>
                <a:gd name="T5" fmla="*/ 115 h 194"/>
                <a:gd name="T6" fmla="*/ 3 w 103"/>
                <a:gd name="T7" fmla="*/ 105 h 194"/>
                <a:gd name="T8" fmla="*/ 7 w 103"/>
                <a:gd name="T9" fmla="*/ 100 h 194"/>
                <a:gd name="T10" fmla="*/ 11 w 103"/>
                <a:gd name="T11" fmla="*/ 99 h 194"/>
                <a:gd name="T12" fmla="*/ 13 w 103"/>
                <a:gd name="T13" fmla="*/ 93 h 194"/>
                <a:gd name="T14" fmla="*/ 16 w 103"/>
                <a:gd name="T15" fmla="*/ 86 h 194"/>
                <a:gd name="T16" fmla="*/ 23 w 103"/>
                <a:gd name="T17" fmla="*/ 82 h 194"/>
                <a:gd name="T18" fmla="*/ 30 w 103"/>
                <a:gd name="T19" fmla="*/ 78 h 194"/>
                <a:gd name="T20" fmla="*/ 29 w 103"/>
                <a:gd name="T21" fmla="*/ 60 h 194"/>
                <a:gd name="T22" fmla="*/ 25 w 103"/>
                <a:gd name="T23" fmla="*/ 33 h 194"/>
                <a:gd name="T24" fmla="*/ 23 w 103"/>
                <a:gd name="T25" fmla="*/ 11 h 194"/>
                <a:gd name="T26" fmla="*/ 27 w 103"/>
                <a:gd name="T27" fmla="*/ 2 h 194"/>
                <a:gd name="T28" fmla="*/ 34 w 103"/>
                <a:gd name="T29" fmla="*/ 2 h 194"/>
                <a:gd name="T30" fmla="*/ 39 w 103"/>
                <a:gd name="T31" fmla="*/ 10 h 194"/>
                <a:gd name="T32" fmla="*/ 41 w 103"/>
                <a:gd name="T33" fmla="*/ 23 h 194"/>
                <a:gd name="T34" fmla="*/ 45 w 103"/>
                <a:gd name="T35" fmla="*/ 38 h 194"/>
                <a:gd name="T36" fmla="*/ 48 w 103"/>
                <a:gd name="T37" fmla="*/ 53 h 194"/>
                <a:gd name="T38" fmla="*/ 50 w 103"/>
                <a:gd name="T39" fmla="*/ 68 h 194"/>
                <a:gd name="T40" fmla="*/ 55 w 103"/>
                <a:gd name="T41" fmla="*/ 72 h 194"/>
                <a:gd name="T42" fmla="*/ 59 w 103"/>
                <a:gd name="T43" fmla="*/ 61 h 194"/>
                <a:gd name="T44" fmla="*/ 60 w 103"/>
                <a:gd name="T45" fmla="*/ 42 h 194"/>
                <a:gd name="T46" fmla="*/ 59 w 103"/>
                <a:gd name="T47" fmla="*/ 23 h 194"/>
                <a:gd name="T48" fmla="*/ 61 w 103"/>
                <a:gd name="T49" fmla="*/ 10 h 194"/>
                <a:gd name="T50" fmla="*/ 67 w 103"/>
                <a:gd name="T51" fmla="*/ 7 h 194"/>
                <a:gd name="T52" fmla="*/ 73 w 103"/>
                <a:gd name="T53" fmla="*/ 13 h 194"/>
                <a:gd name="T54" fmla="*/ 77 w 103"/>
                <a:gd name="T55" fmla="*/ 24 h 194"/>
                <a:gd name="T56" fmla="*/ 79 w 103"/>
                <a:gd name="T57" fmla="*/ 40 h 194"/>
                <a:gd name="T58" fmla="*/ 80 w 103"/>
                <a:gd name="T59" fmla="*/ 62 h 194"/>
                <a:gd name="T60" fmla="*/ 80 w 103"/>
                <a:gd name="T61" fmla="*/ 78 h 194"/>
                <a:gd name="T62" fmla="*/ 82 w 103"/>
                <a:gd name="T63" fmla="*/ 89 h 194"/>
                <a:gd name="T64" fmla="*/ 86 w 103"/>
                <a:gd name="T65" fmla="*/ 99 h 194"/>
                <a:gd name="T66" fmla="*/ 95 w 103"/>
                <a:gd name="T67" fmla="*/ 111 h 194"/>
                <a:gd name="T68" fmla="*/ 102 w 103"/>
                <a:gd name="T69" fmla="*/ 124 h 194"/>
                <a:gd name="T70" fmla="*/ 102 w 103"/>
                <a:gd name="T71" fmla="*/ 139 h 194"/>
                <a:gd name="T72" fmla="*/ 97 w 103"/>
                <a:gd name="T73" fmla="*/ 156 h 194"/>
                <a:gd name="T74" fmla="*/ 91 w 103"/>
                <a:gd name="T75" fmla="*/ 168 h 194"/>
                <a:gd name="T76" fmla="*/ 87 w 103"/>
                <a:gd name="T77" fmla="*/ 178 h 194"/>
                <a:gd name="T78" fmla="*/ 70 w 103"/>
                <a:gd name="T79" fmla="*/ 190 h 194"/>
                <a:gd name="T80" fmla="*/ 36 w 103"/>
                <a:gd name="T81" fmla="*/ 190 h 194"/>
                <a:gd name="T82" fmla="*/ 12 w 103"/>
                <a:gd name="T83" fmla="*/ 174 h 194"/>
                <a:gd name="T84" fmla="*/ 4 w 103"/>
                <a:gd name="T85" fmla="*/ 156 h 194"/>
                <a:gd name="T86" fmla="*/ 1 w 103"/>
                <a:gd name="T87" fmla="*/ 145 h 194"/>
                <a:gd name="T88" fmla="*/ 1 w 103"/>
                <a:gd name="T89" fmla="*/ 140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03" h="194">
                  <a:moveTo>
                    <a:pt x="1" y="140"/>
                  </a:moveTo>
                  <a:cubicBezTo>
                    <a:pt x="1" y="138"/>
                    <a:pt x="1" y="133"/>
                    <a:pt x="1" y="129"/>
                  </a:cubicBezTo>
                  <a:cubicBezTo>
                    <a:pt x="0" y="124"/>
                    <a:pt x="0" y="118"/>
                    <a:pt x="1" y="115"/>
                  </a:cubicBezTo>
                  <a:cubicBezTo>
                    <a:pt x="1" y="111"/>
                    <a:pt x="2" y="107"/>
                    <a:pt x="3" y="105"/>
                  </a:cubicBezTo>
                  <a:cubicBezTo>
                    <a:pt x="4" y="103"/>
                    <a:pt x="6" y="101"/>
                    <a:pt x="7" y="100"/>
                  </a:cubicBezTo>
                  <a:cubicBezTo>
                    <a:pt x="8" y="99"/>
                    <a:pt x="10" y="99"/>
                    <a:pt x="11" y="99"/>
                  </a:cubicBezTo>
                  <a:cubicBezTo>
                    <a:pt x="12" y="99"/>
                    <a:pt x="13" y="96"/>
                    <a:pt x="13" y="93"/>
                  </a:cubicBezTo>
                  <a:cubicBezTo>
                    <a:pt x="13" y="91"/>
                    <a:pt x="14" y="87"/>
                    <a:pt x="16" y="86"/>
                  </a:cubicBezTo>
                  <a:cubicBezTo>
                    <a:pt x="17" y="84"/>
                    <a:pt x="20" y="82"/>
                    <a:pt x="23" y="82"/>
                  </a:cubicBezTo>
                  <a:cubicBezTo>
                    <a:pt x="25" y="82"/>
                    <a:pt x="28" y="80"/>
                    <a:pt x="30" y="78"/>
                  </a:cubicBezTo>
                  <a:cubicBezTo>
                    <a:pt x="31" y="76"/>
                    <a:pt x="30" y="68"/>
                    <a:pt x="29" y="60"/>
                  </a:cubicBezTo>
                  <a:cubicBezTo>
                    <a:pt x="27" y="53"/>
                    <a:pt x="26" y="40"/>
                    <a:pt x="25" y="33"/>
                  </a:cubicBezTo>
                  <a:cubicBezTo>
                    <a:pt x="25" y="25"/>
                    <a:pt x="24" y="15"/>
                    <a:pt x="23" y="11"/>
                  </a:cubicBezTo>
                  <a:cubicBezTo>
                    <a:pt x="23" y="7"/>
                    <a:pt x="24" y="3"/>
                    <a:pt x="27" y="2"/>
                  </a:cubicBezTo>
                  <a:cubicBezTo>
                    <a:pt x="29" y="0"/>
                    <a:pt x="32" y="0"/>
                    <a:pt x="34" y="2"/>
                  </a:cubicBezTo>
                  <a:cubicBezTo>
                    <a:pt x="36" y="3"/>
                    <a:pt x="38" y="7"/>
                    <a:pt x="39" y="10"/>
                  </a:cubicBezTo>
                  <a:cubicBezTo>
                    <a:pt x="39" y="13"/>
                    <a:pt x="40" y="19"/>
                    <a:pt x="41" y="23"/>
                  </a:cubicBezTo>
                  <a:cubicBezTo>
                    <a:pt x="42" y="27"/>
                    <a:pt x="44" y="34"/>
                    <a:pt x="45" y="38"/>
                  </a:cubicBezTo>
                  <a:cubicBezTo>
                    <a:pt x="46" y="42"/>
                    <a:pt x="47" y="49"/>
                    <a:pt x="48" y="53"/>
                  </a:cubicBezTo>
                  <a:cubicBezTo>
                    <a:pt x="48" y="58"/>
                    <a:pt x="49" y="64"/>
                    <a:pt x="50" y="68"/>
                  </a:cubicBezTo>
                  <a:cubicBezTo>
                    <a:pt x="51" y="72"/>
                    <a:pt x="53" y="74"/>
                    <a:pt x="55" y="72"/>
                  </a:cubicBezTo>
                  <a:cubicBezTo>
                    <a:pt x="56" y="70"/>
                    <a:pt x="58" y="65"/>
                    <a:pt x="59" y="61"/>
                  </a:cubicBezTo>
                  <a:cubicBezTo>
                    <a:pt x="59" y="57"/>
                    <a:pt x="60" y="48"/>
                    <a:pt x="60" y="42"/>
                  </a:cubicBezTo>
                  <a:cubicBezTo>
                    <a:pt x="60" y="36"/>
                    <a:pt x="60" y="27"/>
                    <a:pt x="59" y="23"/>
                  </a:cubicBezTo>
                  <a:cubicBezTo>
                    <a:pt x="58" y="18"/>
                    <a:pt x="59" y="12"/>
                    <a:pt x="61" y="10"/>
                  </a:cubicBezTo>
                  <a:cubicBezTo>
                    <a:pt x="62" y="8"/>
                    <a:pt x="65" y="7"/>
                    <a:pt x="67" y="7"/>
                  </a:cubicBezTo>
                  <a:cubicBezTo>
                    <a:pt x="69" y="7"/>
                    <a:pt x="72" y="10"/>
                    <a:pt x="73" y="13"/>
                  </a:cubicBezTo>
                  <a:cubicBezTo>
                    <a:pt x="75" y="15"/>
                    <a:pt x="77" y="20"/>
                    <a:pt x="77" y="24"/>
                  </a:cubicBezTo>
                  <a:cubicBezTo>
                    <a:pt x="78" y="27"/>
                    <a:pt x="79" y="35"/>
                    <a:pt x="79" y="40"/>
                  </a:cubicBezTo>
                  <a:cubicBezTo>
                    <a:pt x="80" y="46"/>
                    <a:pt x="80" y="56"/>
                    <a:pt x="80" y="62"/>
                  </a:cubicBezTo>
                  <a:cubicBezTo>
                    <a:pt x="79" y="68"/>
                    <a:pt x="80" y="75"/>
                    <a:pt x="80" y="78"/>
                  </a:cubicBezTo>
                  <a:cubicBezTo>
                    <a:pt x="81" y="81"/>
                    <a:pt x="82" y="86"/>
                    <a:pt x="82" y="89"/>
                  </a:cubicBezTo>
                  <a:cubicBezTo>
                    <a:pt x="82" y="92"/>
                    <a:pt x="84" y="97"/>
                    <a:pt x="86" y="99"/>
                  </a:cubicBezTo>
                  <a:cubicBezTo>
                    <a:pt x="88" y="102"/>
                    <a:pt x="92" y="107"/>
                    <a:pt x="95" y="111"/>
                  </a:cubicBezTo>
                  <a:cubicBezTo>
                    <a:pt x="97" y="114"/>
                    <a:pt x="101" y="120"/>
                    <a:pt x="102" y="124"/>
                  </a:cubicBezTo>
                  <a:cubicBezTo>
                    <a:pt x="103" y="128"/>
                    <a:pt x="103" y="134"/>
                    <a:pt x="102" y="139"/>
                  </a:cubicBezTo>
                  <a:cubicBezTo>
                    <a:pt x="100" y="144"/>
                    <a:pt x="98" y="152"/>
                    <a:pt x="97" y="156"/>
                  </a:cubicBezTo>
                  <a:cubicBezTo>
                    <a:pt x="96" y="161"/>
                    <a:pt x="93" y="166"/>
                    <a:pt x="91" y="168"/>
                  </a:cubicBezTo>
                  <a:cubicBezTo>
                    <a:pt x="89" y="171"/>
                    <a:pt x="87" y="175"/>
                    <a:pt x="87" y="178"/>
                  </a:cubicBezTo>
                  <a:cubicBezTo>
                    <a:pt x="87" y="180"/>
                    <a:pt x="79" y="186"/>
                    <a:pt x="70" y="190"/>
                  </a:cubicBezTo>
                  <a:cubicBezTo>
                    <a:pt x="61" y="194"/>
                    <a:pt x="46" y="194"/>
                    <a:pt x="36" y="190"/>
                  </a:cubicBezTo>
                  <a:cubicBezTo>
                    <a:pt x="27" y="186"/>
                    <a:pt x="16" y="179"/>
                    <a:pt x="12" y="174"/>
                  </a:cubicBezTo>
                  <a:cubicBezTo>
                    <a:pt x="9" y="169"/>
                    <a:pt x="5" y="161"/>
                    <a:pt x="4" y="156"/>
                  </a:cubicBezTo>
                  <a:cubicBezTo>
                    <a:pt x="2" y="150"/>
                    <a:pt x="1" y="146"/>
                    <a:pt x="1" y="145"/>
                  </a:cubicBezTo>
                  <a:cubicBezTo>
                    <a:pt x="1" y="144"/>
                    <a:pt x="1" y="142"/>
                    <a:pt x="1" y="14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5" name="Freeform 35"/>
            <p:cNvSpPr/>
            <p:nvPr/>
          </p:nvSpPr>
          <p:spPr bwMode="auto">
            <a:xfrm>
              <a:off x="5722939" y="3749675"/>
              <a:ext cx="346075" cy="169863"/>
            </a:xfrm>
            <a:custGeom>
              <a:avLst/>
              <a:gdLst>
                <a:gd name="T0" fmla="*/ 53 w 92"/>
                <a:gd name="T1" fmla="*/ 8 h 45"/>
                <a:gd name="T2" fmla="*/ 1 w 92"/>
                <a:gd name="T3" fmla="*/ 6 h 45"/>
                <a:gd name="T4" fmla="*/ 0 w 92"/>
                <a:gd name="T5" fmla="*/ 40 h 45"/>
                <a:gd name="T6" fmla="*/ 53 w 92"/>
                <a:gd name="T7" fmla="*/ 40 h 45"/>
                <a:gd name="T8" fmla="*/ 92 w 92"/>
                <a:gd name="T9" fmla="*/ 25 h 45"/>
                <a:gd name="T10" fmla="*/ 88 w 92"/>
                <a:gd name="T11" fmla="*/ 0 h 45"/>
                <a:gd name="T12" fmla="*/ 53 w 92"/>
                <a:gd name="T13" fmla="*/ 8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2" h="45">
                  <a:moveTo>
                    <a:pt x="53" y="8"/>
                  </a:moveTo>
                  <a:cubicBezTo>
                    <a:pt x="43" y="10"/>
                    <a:pt x="18" y="12"/>
                    <a:pt x="1" y="6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18" y="45"/>
                    <a:pt x="42" y="42"/>
                    <a:pt x="53" y="40"/>
                  </a:cubicBezTo>
                  <a:cubicBezTo>
                    <a:pt x="68" y="38"/>
                    <a:pt x="83" y="30"/>
                    <a:pt x="92" y="25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79" y="4"/>
                    <a:pt x="67" y="7"/>
                    <a:pt x="53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6" name="Freeform 36"/>
            <p:cNvSpPr/>
            <p:nvPr/>
          </p:nvSpPr>
          <p:spPr bwMode="auto">
            <a:xfrm>
              <a:off x="5618164" y="2847975"/>
              <a:ext cx="484188" cy="868363"/>
            </a:xfrm>
            <a:custGeom>
              <a:avLst/>
              <a:gdLst>
                <a:gd name="T0" fmla="*/ 128 w 129"/>
                <a:gd name="T1" fmla="*/ 158 h 231"/>
                <a:gd name="T2" fmla="*/ 127 w 129"/>
                <a:gd name="T3" fmla="*/ 144 h 231"/>
                <a:gd name="T4" fmla="*/ 126 w 129"/>
                <a:gd name="T5" fmla="*/ 127 h 231"/>
                <a:gd name="T6" fmla="*/ 122 w 129"/>
                <a:gd name="T7" fmla="*/ 115 h 231"/>
                <a:gd name="T8" fmla="*/ 116 w 129"/>
                <a:gd name="T9" fmla="*/ 110 h 231"/>
                <a:gd name="T10" fmla="*/ 111 w 129"/>
                <a:gd name="T11" fmla="*/ 108 h 231"/>
                <a:gd name="T12" fmla="*/ 108 w 129"/>
                <a:gd name="T13" fmla="*/ 102 h 231"/>
                <a:gd name="T14" fmla="*/ 104 w 129"/>
                <a:gd name="T15" fmla="*/ 93 h 231"/>
                <a:gd name="T16" fmla="*/ 95 w 129"/>
                <a:gd name="T17" fmla="*/ 89 h 231"/>
                <a:gd name="T18" fmla="*/ 86 w 129"/>
                <a:gd name="T19" fmla="*/ 85 h 231"/>
                <a:gd name="T20" fmla="*/ 76 w 129"/>
                <a:gd name="T21" fmla="*/ 79 h 231"/>
                <a:gd name="T22" fmla="*/ 64 w 129"/>
                <a:gd name="T23" fmla="*/ 81 h 231"/>
                <a:gd name="T24" fmla="*/ 54 w 129"/>
                <a:gd name="T25" fmla="*/ 80 h 231"/>
                <a:gd name="T26" fmla="*/ 48 w 129"/>
                <a:gd name="T27" fmla="*/ 66 h 231"/>
                <a:gd name="T28" fmla="*/ 45 w 129"/>
                <a:gd name="T29" fmla="*/ 44 h 231"/>
                <a:gd name="T30" fmla="*/ 44 w 129"/>
                <a:gd name="T31" fmla="*/ 19 h 231"/>
                <a:gd name="T32" fmla="*/ 41 w 129"/>
                <a:gd name="T33" fmla="*/ 4 h 231"/>
                <a:gd name="T34" fmla="*/ 33 w 129"/>
                <a:gd name="T35" fmla="*/ 1 h 231"/>
                <a:gd name="T36" fmla="*/ 25 w 129"/>
                <a:gd name="T37" fmla="*/ 8 h 231"/>
                <a:gd name="T38" fmla="*/ 22 w 129"/>
                <a:gd name="T39" fmla="*/ 22 h 231"/>
                <a:gd name="T40" fmla="*/ 21 w 129"/>
                <a:gd name="T41" fmla="*/ 43 h 231"/>
                <a:gd name="T42" fmla="*/ 22 w 129"/>
                <a:gd name="T43" fmla="*/ 69 h 231"/>
                <a:gd name="T44" fmla="*/ 23 w 129"/>
                <a:gd name="T45" fmla="*/ 90 h 231"/>
                <a:gd name="T46" fmla="*/ 22 w 129"/>
                <a:gd name="T47" fmla="*/ 104 h 231"/>
                <a:gd name="T48" fmla="*/ 18 w 129"/>
                <a:gd name="T49" fmla="*/ 117 h 231"/>
                <a:gd name="T50" fmla="*/ 9 w 129"/>
                <a:gd name="T51" fmla="*/ 132 h 231"/>
                <a:gd name="T52" fmla="*/ 1 w 129"/>
                <a:gd name="T53" fmla="*/ 149 h 231"/>
                <a:gd name="T54" fmla="*/ 3 w 129"/>
                <a:gd name="T55" fmla="*/ 168 h 231"/>
                <a:gd name="T56" fmla="*/ 10 w 129"/>
                <a:gd name="T57" fmla="*/ 188 h 231"/>
                <a:gd name="T58" fmla="*/ 19 w 129"/>
                <a:gd name="T59" fmla="*/ 203 h 231"/>
                <a:gd name="T60" fmla="*/ 25 w 129"/>
                <a:gd name="T61" fmla="*/ 213 h 231"/>
                <a:gd name="T62" fmla="*/ 47 w 129"/>
                <a:gd name="T63" fmla="*/ 227 h 231"/>
                <a:gd name="T64" fmla="*/ 89 w 129"/>
                <a:gd name="T65" fmla="*/ 223 h 231"/>
                <a:gd name="T66" fmla="*/ 117 w 129"/>
                <a:gd name="T67" fmla="*/ 202 h 231"/>
                <a:gd name="T68" fmla="*/ 126 w 129"/>
                <a:gd name="T69" fmla="*/ 178 h 231"/>
                <a:gd name="T70" fmla="*/ 128 w 129"/>
                <a:gd name="T71" fmla="*/ 164 h 231"/>
                <a:gd name="T72" fmla="*/ 128 w 129"/>
                <a:gd name="T73" fmla="*/ 158 h 2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29" h="231">
                  <a:moveTo>
                    <a:pt x="128" y="158"/>
                  </a:moveTo>
                  <a:cubicBezTo>
                    <a:pt x="128" y="156"/>
                    <a:pt x="127" y="150"/>
                    <a:pt x="127" y="144"/>
                  </a:cubicBezTo>
                  <a:cubicBezTo>
                    <a:pt x="127" y="139"/>
                    <a:pt x="126" y="131"/>
                    <a:pt x="126" y="127"/>
                  </a:cubicBezTo>
                  <a:cubicBezTo>
                    <a:pt x="125" y="123"/>
                    <a:pt x="123" y="118"/>
                    <a:pt x="122" y="115"/>
                  </a:cubicBezTo>
                  <a:cubicBezTo>
                    <a:pt x="120" y="113"/>
                    <a:pt x="118" y="110"/>
                    <a:pt x="116" y="110"/>
                  </a:cubicBezTo>
                  <a:cubicBezTo>
                    <a:pt x="114" y="109"/>
                    <a:pt x="112" y="108"/>
                    <a:pt x="111" y="108"/>
                  </a:cubicBezTo>
                  <a:cubicBezTo>
                    <a:pt x="110" y="108"/>
                    <a:pt x="109" y="105"/>
                    <a:pt x="108" y="102"/>
                  </a:cubicBezTo>
                  <a:cubicBezTo>
                    <a:pt x="108" y="99"/>
                    <a:pt x="106" y="94"/>
                    <a:pt x="104" y="93"/>
                  </a:cubicBezTo>
                  <a:cubicBezTo>
                    <a:pt x="102" y="91"/>
                    <a:pt x="98" y="89"/>
                    <a:pt x="95" y="89"/>
                  </a:cubicBezTo>
                  <a:cubicBezTo>
                    <a:pt x="92" y="89"/>
                    <a:pt x="88" y="87"/>
                    <a:pt x="86" y="85"/>
                  </a:cubicBezTo>
                  <a:cubicBezTo>
                    <a:pt x="84" y="82"/>
                    <a:pt x="80" y="80"/>
                    <a:pt x="76" y="79"/>
                  </a:cubicBezTo>
                  <a:cubicBezTo>
                    <a:pt x="72" y="78"/>
                    <a:pt x="67" y="79"/>
                    <a:pt x="64" y="81"/>
                  </a:cubicBezTo>
                  <a:cubicBezTo>
                    <a:pt x="61" y="82"/>
                    <a:pt x="57" y="82"/>
                    <a:pt x="54" y="80"/>
                  </a:cubicBezTo>
                  <a:cubicBezTo>
                    <a:pt x="52" y="77"/>
                    <a:pt x="49" y="71"/>
                    <a:pt x="48" y="66"/>
                  </a:cubicBezTo>
                  <a:cubicBezTo>
                    <a:pt x="47" y="61"/>
                    <a:pt x="45" y="51"/>
                    <a:pt x="45" y="44"/>
                  </a:cubicBezTo>
                  <a:cubicBezTo>
                    <a:pt x="44" y="36"/>
                    <a:pt x="44" y="25"/>
                    <a:pt x="44" y="19"/>
                  </a:cubicBezTo>
                  <a:cubicBezTo>
                    <a:pt x="44" y="13"/>
                    <a:pt x="43" y="7"/>
                    <a:pt x="41" y="4"/>
                  </a:cubicBezTo>
                  <a:cubicBezTo>
                    <a:pt x="39" y="2"/>
                    <a:pt x="35" y="0"/>
                    <a:pt x="33" y="1"/>
                  </a:cubicBezTo>
                  <a:cubicBezTo>
                    <a:pt x="30" y="1"/>
                    <a:pt x="27" y="5"/>
                    <a:pt x="25" y="8"/>
                  </a:cubicBezTo>
                  <a:cubicBezTo>
                    <a:pt x="24" y="12"/>
                    <a:pt x="22" y="18"/>
                    <a:pt x="22" y="22"/>
                  </a:cubicBezTo>
                  <a:cubicBezTo>
                    <a:pt x="21" y="27"/>
                    <a:pt x="21" y="36"/>
                    <a:pt x="21" y="43"/>
                  </a:cubicBezTo>
                  <a:cubicBezTo>
                    <a:pt x="20" y="50"/>
                    <a:pt x="21" y="62"/>
                    <a:pt x="22" y="69"/>
                  </a:cubicBezTo>
                  <a:cubicBezTo>
                    <a:pt x="24" y="77"/>
                    <a:pt x="24" y="86"/>
                    <a:pt x="23" y="90"/>
                  </a:cubicBezTo>
                  <a:cubicBezTo>
                    <a:pt x="23" y="93"/>
                    <a:pt x="22" y="100"/>
                    <a:pt x="22" y="104"/>
                  </a:cubicBezTo>
                  <a:cubicBezTo>
                    <a:pt x="22" y="108"/>
                    <a:pt x="20" y="114"/>
                    <a:pt x="18" y="117"/>
                  </a:cubicBezTo>
                  <a:cubicBezTo>
                    <a:pt x="16" y="120"/>
                    <a:pt x="12" y="127"/>
                    <a:pt x="9" y="132"/>
                  </a:cubicBezTo>
                  <a:cubicBezTo>
                    <a:pt x="6" y="137"/>
                    <a:pt x="3" y="144"/>
                    <a:pt x="1" y="149"/>
                  </a:cubicBezTo>
                  <a:cubicBezTo>
                    <a:pt x="0" y="153"/>
                    <a:pt x="1" y="162"/>
                    <a:pt x="3" y="168"/>
                  </a:cubicBezTo>
                  <a:cubicBezTo>
                    <a:pt x="5" y="173"/>
                    <a:pt x="8" y="183"/>
                    <a:pt x="10" y="188"/>
                  </a:cubicBezTo>
                  <a:cubicBezTo>
                    <a:pt x="13" y="194"/>
                    <a:pt x="16" y="200"/>
                    <a:pt x="19" y="203"/>
                  </a:cubicBezTo>
                  <a:cubicBezTo>
                    <a:pt x="22" y="205"/>
                    <a:pt x="25" y="210"/>
                    <a:pt x="25" y="213"/>
                  </a:cubicBezTo>
                  <a:cubicBezTo>
                    <a:pt x="26" y="217"/>
                    <a:pt x="36" y="223"/>
                    <a:pt x="47" y="227"/>
                  </a:cubicBezTo>
                  <a:cubicBezTo>
                    <a:pt x="59" y="231"/>
                    <a:pt x="77" y="229"/>
                    <a:pt x="89" y="223"/>
                  </a:cubicBezTo>
                  <a:cubicBezTo>
                    <a:pt x="101" y="218"/>
                    <a:pt x="113" y="208"/>
                    <a:pt x="117" y="202"/>
                  </a:cubicBezTo>
                  <a:cubicBezTo>
                    <a:pt x="121" y="196"/>
                    <a:pt x="125" y="185"/>
                    <a:pt x="126" y="178"/>
                  </a:cubicBezTo>
                  <a:cubicBezTo>
                    <a:pt x="127" y="171"/>
                    <a:pt x="128" y="165"/>
                    <a:pt x="128" y="164"/>
                  </a:cubicBezTo>
                  <a:cubicBezTo>
                    <a:pt x="129" y="164"/>
                    <a:pt x="128" y="161"/>
                    <a:pt x="128" y="1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7" name="Freeform 37"/>
            <p:cNvSpPr/>
            <p:nvPr/>
          </p:nvSpPr>
          <p:spPr bwMode="auto">
            <a:xfrm>
              <a:off x="7894639" y="4546600"/>
              <a:ext cx="171450" cy="349250"/>
            </a:xfrm>
            <a:custGeom>
              <a:avLst/>
              <a:gdLst>
                <a:gd name="T0" fmla="*/ 37 w 46"/>
                <a:gd name="T1" fmla="*/ 54 h 93"/>
                <a:gd name="T2" fmla="*/ 40 w 46"/>
                <a:gd name="T3" fmla="*/ 1 h 93"/>
                <a:gd name="T4" fmla="*/ 6 w 46"/>
                <a:gd name="T5" fmla="*/ 0 h 93"/>
                <a:gd name="T6" fmla="*/ 5 w 46"/>
                <a:gd name="T7" fmla="*/ 54 h 93"/>
                <a:gd name="T8" fmla="*/ 21 w 46"/>
                <a:gd name="T9" fmla="*/ 93 h 93"/>
                <a:gd name="T10" fmla="*/ 46 w 46"/>
                <a:gd name="T11" fmla="*/ 89 h 93"/>
                <a:gd name="T12" fmla="*/ 37 w 46"/>
                <a:gd name="T13" fmla="*/ 54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6" h="93">
                  <a:moveTo>
                    <a:pt x="37" y="54"/>
                  </a:moveTo>
                  <a:cubicBezTo>
                    <a:pt x="36" y="44"/>
                    <a:pt x="34" y="19"/>
                    <a:pt x="40" y="1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0" y="19"/>
                    <a:pt x="4" y="43"/>
                    <a:pt x="5" y="54"/>
                  </a:cubicBezTo>
                  <a:cubicBezTo>
                    <a:pt x="7" y="68"/>
                    <a:pt x="15" y="84"/>
                    <a:pt x="21" y="93"/>
                  </a:cubicBezTo>
                  <a:cubicBezTo>
                    <a:pt x="46" y="89"/>
                    <a:pt x="46" y="89"/>
                    <a:pt x="46" y="89"/>
                  </a:cubicBezTo>
                  <a:cubicBezTo>
                    <a:pt x="42" y="80"/>
                    <a:pt x="39" y="68"/>
                    <a:pt x="37" y="5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8" name="Freeform 38"/>
            <p:cNvSpPr/>
            <p:nvPr/>
          </p:nvSpPr>
          <p:spPr bwMode="auto">
            <a:xfrm>
              <a:off x="8096251" y="4445000"/>
              <a:ext cx="868363" cy="481013"/>
            </a:xfrm>
            <a:custGeom>
              <a:avLst/>
              <a:gdLst>
                <a:gd name="T0" fmla="*/ 73 w 231"/>
                <a:gd name="T1" fmla="*/ 128 h 128"/>
                <a:gd name="T2" fmla="*/ 87 w 231"/>
                <a:gd name="T3" fmla="*/ 127 h 128"/>
                <a:gd name="T4" fmla="*/ 104 w 231"/>
                <a:gd name="T5" fmla="*/ 125 h 128"/>
                <a:gd name="T6" fmla="*/ 116 w 231"/>
                <a:gd name="T7" fmla="*/ 121 h 128"/>
                <a:gd name="T8" fmla="*/ 122 w 231"/>
                <a:gd name="T9" fmla="*/ 116 h 128"/>
                <a:gd name="T10" fmla="*/ 123 w 231"/>
                <a:gd name="T11" fmla="*/ 111 h 128"/>
                <a:gd name="T12" fmla="*/ 129 w 231"/>
                <a:gd name="T13" fmla="*/ 108 h 128"/>
                <a:gd name="T14" fmla="*/ 139 w 231"/>
                <a:gd name="T15" fmla="*/ 104 h 128"/>
                <a:gd name="T16" fmla="*/ 142 w 231"/>
                <a:gd name="T17" fmla="*/ 94 h 128"/>
                <a:gd name="T18" fmla="*/ 147 w 231"/>
                <a:gd name="T19" fmla="*/ 86 h 128"/>
                <a:gd name="T20" fmla="*/ 152 w 231"/>
                <a:gd name="T21" fmla="*/ 76 h 128"/>
                <a:gd name="T22" fmla="*/ 151 w 231"/>
                <a:gd name="T23" fmla="*/ 63 h 128"/>
                <a:gd name="T24" fmla="*/ 152 w 231"/>
                <a:gd name="T25" fmla="*/ 54 h 128"/>
                <a:gd name="T26" fmla="*/ 165 w 231"/>
                <a:gd name="T27" fmla="*/ 48 h 128"/>
                <a:gd name="T28" fmla="*/ 188 w 231"/>
                <a:gd name="T29" fmla="*/ 44 h 128"/>
                <a:gd name="T30" fmla="*/ 212 w 231"/>
                <a:gd name="T31" fmla="*/ 43 h 128"/>
                <a:gd name="T32" fmla="*/ 227 w 231"/>
                <a:gd name="T33" fmla="*/ 40 h 128"/>
                <a:gd name="T34" fmla="*/ 231 w 231"/>
                <a:gd name="T35" fmla="*/ 32 h 128"/>
                <a:gd name="T36" fmla="*/ 223 w 231"/>
                <a:gd name="T37" fmla="*/ 25 h 128"/>
                <a:gd name="T38" fmla="*/ 209 w 231"/>
                <a:gd name="T39" fmla="*/ 21 h 128"/>
                <a:gd name="T40" fmla="*/ 188 w 231"/>
                <a:gd name="T41" fmla="*/ 20 h 128"/>
                <a:gd name="T42" fmla="*/ 162 w 231"/>
                <a:gd name="T43" fmla="*/ 22 h 128"/>
                <a:gd name="T44" fmla="*/ 142 w 231"/>
                <a:gd name="T45" fmla="*/ 23 h 128"/>
                <a:gd name="T46" fmla="*/ 128 w 231"/>
                <a:gd name="T47" fmla="*/ 22 h 128"/>
                <a:gd name="T48" fmla="*/ 115 w 231"/>
                <a:gd name="T49" fmla="*/ 18 h 128"/>
                <a:gd name="T50" fmla="*/ 100 w 231"/>
                <a:gd name="T51" fmla="*/ 8 h 128"/>
                <a:gd name="T52" fmla="*/ 83 w 231"/>
                <a:gd name="T53" fmla="*/ 1 h 128"/>
                <a:gd name="T54" fmla="*/ 64 w 231"/>
                <a:gd name="T55" fmla="*/ 3 h 128"/>
                <a:gd name="T56" fmla="*/ 43 w 231"/>
                <a:gd name="T57" fmla="*/ 10 h 128"/>
                <a:gd name="T58" fmla="*/ 29 w 231"/>
                <a:gd name="T59" fmla="*/ 19 h 128"/>
                <a:gd name="T60" fmla="*/ 18 w 231"/>
                <a:gd name="T61" fmla="*/ 25 h 128"/>
                <a:gd name="T62" fmla="*/ 4 w 231"/>
                <a:gd name="T63" fmla="*/ 47 h 128"/>
                <a:gd name="T64" fmla="*/ 8 w 231"/>
                <a:gd name="T65" fmla="*/ 89 h 128"/>
                <a:gd name="T66" fmla="*/ 30 w 231"/>
                <a:gd name="T67" fmla="*/ 117 h 128"/>
                <a:gd name="T68" fmla="*/ 53 w 231"/>
                <a:gd name="T69" fmla="*/ 126 h 128"/>
                <a:gd name="T70" fmla="*/ 67 w 231"/>
                <a:gd name="T71" fmla="*/ 128 h 128"/>
                <a:gd name="T72" fmla="*/ 73 w 231"/>
                <a:gd name="T73" fmla="*/ 128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31" h="128">
                  <a:moveTo>
                    <a:pt x="73" y="128"/>
                  </a:moveTo>
                  <a:cubicBezTo>
                    <a:pt x="76" y="127"/>
                    <a:pt x="82" y="127"/>
                    <a:pt x="87" y="127"/>
                  </a:cubicBezTo>
                  <a:cubicBezTo>
                    <a:pt x="92" y="126"/>
                    <a:pt x="100" y="126"/>
                    <a:pt x="104" y="125"/>
                  </a:cubicBezTo>
                  <a:cubicBezTo>
                    <a:pt x="108" y="125"/>
                    <a:pt x="114" y="123"/>
                    <a:pt x="116" y="121"/>
                  </a:cubicBezTo>
                  <a:cubicBezTo>
                    <a:pt x="119" y="120"/>
                    <a:pt x="121" y="117"/>
                    <a:pt x="122" y="116"/>
                  </a:cubicBezTo>
                  <a:cubicBezTo>
                    <a:pt x="123" y="114"/>
                    <a:pt x="123" y="112"/>
                    <a:pt x="123" y="111"/>
                  </a:cubicBezTo>
                  <a:cubicBezTo>
                    <a:pt x="123" y="110"/>
                    <a:pt x="126" y="108"/>
                    <a:pt x="129" y="108"/>
                  </a:cubicBezTo>
                  <a:cubicBezTo>
                    <a:pt x="133" y="107"/>
                    <a:pt x="137" y="105"/>
                    <a:pt x="139" y="104"/>
                  </a:cubicBezTo>
                  <a:cubicBezTo>
                    <a:pt x="141" y="102"/>
                    <a:pt x="142" y="98"/>
                    <a:pt x="142" y="94"/>
                  </a:cubicBezTo>
                  <a:cubicBezTo>
                    <a:pt x="142" y="91"/>
                    <a:pt x="144" y="87"/>
                    <a:pt x="147" y="86"/>
                  </a:cubicBezTo>
                  <a:cubicBezTo>
                    <a:pt x="149" y="84"/>
                    <a:pt x="152" y="80"/>
                    <a:pt x="152" y="76"/>
                  </a:cubicBezTo>
                  <a:cubicBezTo>
                    <a:pt x="153" y="72"/>
                    <a:pt x="152" y="66"/>
                    <a:pt x="151" y="63"/>
                  </a:cubicBezTo>
                  <a:cubicBezTo>
                    <a:pt x="149" y="60"/>
                    <a:pt x="150" y="56"/>
                    <a:pt x="152" y="54"/>
                  </a:cubicBezTo>
                  <a:cubicBezTo>
                    <a:pt x="154" y="52"/>
                    <a:pt x="160" y="49"/>
                    <a:pt x="165" y="48"/>
                  </a:cubicBezTo>
                  <a:cubicBezTo>
                    <a:pt x="170" y="47"/>
                    <a:pt x="180" y="45"/>
                    <a:pt x="188" y="44"/>
                  </a:cubicBezTo>
                  <a:cubicBezTo>
                    <a:pt x="195" y="44"/>
                    <a:pt x="206" y="43"/>
                    <a:pt x="212" y="43"/>
                  </a:cubicBezTo>
                  <a:cubicBezTo>
                    <a:pt x="218" y="44"/>
                    <a:pt x="225" y="42"/>
                    <a:pt x="227" y="40"/>
                  </a:cubicBezTo>
                  <a:cubicBezTo>
                    <a:pt x="230" y="38"/>
                    <a:pt x="231" y="35"/>
                    <a:pt x="231" y="32"/>
                  </a:cubicBezTo>
                  <a:cubicBezTo>
                    <a:pt x="230" y="30"/>
                    <a:pt x="227" y="26"/>
                    <a:pt x="223" y="25"/>
                  </a:cubicBezTo>
                  <a:cubicBezTo>
                    <a:pt x="220" y="23"/>
                    <a:pt x="213" y="22"/>
                    <a:pt x="209" y="21"/>
                  </a:cubicBezTo>
                  <a:cubicBezTo>
                    <a:pt x="205" y="21"/>
                    <a:pt x="195" y="20"/>
                    <a:pt x="188" y="20"/>
                  </a:cubicBezTo>
                  <a:cubicBezTo>
                    <a:pt x="181" y="20"/>
                    <a:pt x="169" y="21"/>
                    <a:pt x="162" y="22"/>
                  </a:cubicBezTo>
                  <a:cubicBezTo>
                    <a:pt x="155" y="23"/>
                    <a:pt x="145" y="24"/>
                    <a:pt x="142" y="23"/>
                  </a:cubicBezTo>
                  <a:cubicBezTo>
                    <a:pt x="138" y="22"/>
                    <a:pt x="132" y="22"/>
                    <a:pt x="128" y="22"/>
                  </a:cubicBezTo>
                  <a:cubicBezTo>
                    <a:pt x="124" y="22"/>
                    <a:pt x="118" y="20"/>
                    <a:pt x="115" y="18"/>
                  </a:cubicBezTo>
                  <a:cubicBezTo>
                    <a:pt x="112" y="16"/>
                    <a:pt x="105" y="11"/>
                    <a:pt x="100" y="8"/>
                  </a:cubicBezTo>
                  <a:cubicBezTo>
                    <a:pt x="95" y="5"/>
                    <a:pt x="87" y="2"/>
                    <a:pt x="83" y="1"/>
                  </a:cubicBezTo>
                  <a:cubicBezTo>
                    <a:pt x="78" y="0"/>
                    <a:pt x="70" y="1"/>
                    <a:pt x="64" y="3"/>
                  </a:cubicBezTo>
                  <a:cubicBezTo>
                    <a:pt x="58" y="5"/>
                    <a:pt x="49" y="8"/>
                    <a:pt x="43" y="10"/>
                  </a:cubicBezTo>
                  <a:cubicBezTo>
                    <a:pt x="38" y="12"/>
                    <a:pt x="31" y="16"/>
                    <a:pt x="29" y="19"/>
                  </a:cubicBezTo>
                  <a:cubicBezTo>
                    <a:pt x="26" y="22"/>
                    <a:pt x="21" y="25"/>
                    <a:pt x="18" y="25"/>
                  </a:cubicBezTo>
                  <a:cubicBezTo>
                    <a:pt x="14" y="26"/>
                    <a:pt x="8" y="35"/>
                    <a:pt x="4" y="47"/>
                  </a:cubicBezTo>
                  <a:cubicBezTo>
                    <a:pt x="0" y="58"/>
                    <a:pt x="2" y="77"/>
                    <a:pt x="8" y="89"/>
                  </a:cubicBezTo>
                  <a:cubicBezTo>
                    <a:pt x="14" y="100"/>
                    <a:pt x="24" y="113"/>
                    <a:pt x="30" y="117"/>
                  </a:cubicBezTo>
                  <a:cubicBezTo>
                    <a:pt x="36" y="120"/>
                    <a:pt x="46" y="124"/>
                    <a:pt x="53" y="126"/>
                  </a:cubicBezTo>
                  <a:cubicBezTo>
                    <a:pt x="60" y="127"/>
                    <a:pt x="66" y="128"/>
                    <a:pt x="67" y="128"/>
                  </a:cubicBezTo>
                  <a:cubicBezTo>
                    <a:pt x="68" y="128"/>
                    <a:pt x="71" y="128"/>
                    <a:pt x="73" y="1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39" name="Freeform 39"/>
            <p:cNvSpPr/>
            <p:nvPr/>
          </p:nvSpPr>
          <p:spPr bwMode="auto">
            <a:xfrm>
              <a:off x="9632951" y="2465388"/>
              <a:ext cx="312738" cy="165100"/>
            </a:xfrm>
            <a:custGeom>
              <a:avLst/>
              <a:gdLst>
                <a:gd name="T0" fmla="*/ 35 w 83"/>
                <a:gd name="T1" fmla="*/ 8 h 44"/>
                <a:gd name="T2" fmla="*/ 4 w 83"/>
                <a:gd name="T3" fmla="*/ 0 h 44"/>
                <a:gd name="T4" fmla="*/ 0 w 83"/>
                <a:gd name="T5" fmla="*/ 25 h 44"/>
                <a:gd name="T6" fmla="*/ 35 w 83"/>
                <a:gd name="T7" fmla="*/ 39 h 44"/>
                <a:gd name="T8" fmla="*/ 83 w 83"/>
                <a:gd name="T9" fmla="*/ 37 h 44"/>
                <a:gd name="T10" fmla="*/ 82 w 83"/>
                <a:gd name="T11" fmla="*/ 3 h 44"/>
                <a:gd name="T12" fmla="*/ 35 w 83"/>
                <a:gd name="T13" fmla="*/ 8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" h="44">
                  <a:moveTo>
                    <a:pt x="35" y="8"/>
                  </a:moveTo>
                  <a:cubicBezTo>
                    <a:pt x="22" y="6"/>
                    <a:pt x="12" y="4"/>
                    <a:pt x="4" y="0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8" y="31"/>
                    <a:pt x="22" y="38"/>
                    <a:pt x="35" y="39"/>
                  </a:cubicBezTo>
                  <a:cubicBezTo>
                    <a:pt x="45" y="40"/>
                    <a:pt x="66" y="44"/>
                    <a:pt x="83" y="37"/>
                  </a:cubicBezTo>
                  <a:cubicBezTo>
                    <a:pt x="82" y="3"/>
                    <a:pt x="82" y="3"/>
                    <a:pt x="82" y="3"/>
                  </a:cubicBezTo>
                  <a:cubicBezTo>
                    <a:pt x="66" y="10"/>
                    <a:pt x="44" y="9"/>
                    <a:pt x="35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0" name="Freeform 40"/>
            <p:cNvSpPr/>
            <p:nvPr/>
          </p:nvSpPr>
          <p:spPr bwMode="auto">
            <a:xfrm>
              <a:off x="9448801" y="1582738"/>
              <a:ext cx="571500" cy="860425"/>
            </a:xfrm>
            <a:custGeom>
              <a:avLst/>
              <a:gdLst>
                <a:gd name="T0" fmla="*/ 145 w 152"/>
                <a:gd name="T1" fmla="*/ 75 h 229"/>
                <a:gd name="T2" fmla="*/ 150 w 152"/>
                <a:gd name="T3" fmla="*/ 52 h 229"/>
                <a:gd name="T4" fmla="*/ 152 w 152"/>
                <a:gd name="T5" fmla="*/ 31 h 229"/>
                <a:gd name="T6" fmla="*/ 148 w 152"/>
                <a:gd name="T7" fmla="*/ 15 h 229"/>
                <a:gd name="T8" fmla="*/ 140 w 152"/>
                <a:gd name="T9" fmla="*/ 11 h 229"/>
                <a:gd name="T10" fmla="*/ 135 w 152"/>
                <a:gd name="T11" fmla="*/ 19 h 229"/>
                <a:gd name="T12" fmla="*/ 131 w 152"/>
                <a:gd name="T13" fmla="*/ 33 h 229"/>
                <a:gd name="T14" fmla="*/ 127 w 152"/>
                <a:gd name="T15" fmla="*/ 52 h 229"/>
                <a:gd name="T16" fmla="*/ 118 w 152"/>
                <a:gd name="T17" fmla="*/ 70 h 229"/>
                <a:gd name="T18" fmla="*/ 109 w 152"/>
                <a:gd name="T19" fmla="*/ 74 h 229"/>
                <a:gd name="T20" fmla="*/ 100 w 152"/>
                <a:gd name="T21" fmla="*/ 66 h 229"/>
                <a:gd name="T22" fmla="*/ 89 w 152"/>
                <a:gd name="T23" fmla="*/ 65 h 229"/>
                <a:gd name="T24" fmla="*/ 82 w 152"/>
                <a:gd name="T25" fmla="*/ 72 h 229"/>
                <a:gd name="T26" fmla="*/ 75 w 152"/>
                <a:gd name="T27" fmla="*/ 74 h 229"/>
                <a:gd name="T28" fmla="*/ 66 w 152"/>
                <a:gd name="T29" fmla="*/ 64 h 229"/>
                <a:gd name="T30" fmla="*/ 55 w 152"/>
                <a:gd name="T31" fmla="*/ 61 h 229"/>
                <a:gd name="T32" fmla="*/ 46 w 152"/>
                <a:gd name="T33" fmla="*/ 67 h 229"/>
                <a:gd name="T34" fmla="*/ 39 w 152"/>
                <a:gd name="T35" fmla="*/ 67 h 229"/>
                <a:gd name="T36" fmla="*/ 29 w 152"/>
                <a:gd name="T37" fmla="*/ 45 h 229"/>
                <a:gd name="T38" fmla="*/ 21 w 152"/>
                <a:gd name="T39" fmla="*/ 19 h 229"/>
                <a:gd name="T40" fmla="*/ 14 w 152"/>
                <a:gd name="T41" fmla="*/ 3 h 229"/>
                <a:gd name="T42" fmla="*/ 4 w 152"/>
                <a:gd name="T43" fmla="*/ 2 h 229"/>
                <a:gd name="T44" fmla="*/ 0 w 152"/>
                <a:gd name="T45" fmla="*/ 17 h 229"/>
                <a:gd name="T46" fmla="*/ 2 w 152"/>
                <a:gd name="T47" fmla="*/ 40 h 229"/>
                <a:gd name="T48" fmla="*/ 10 w 152"/>
                <a:gd name="T49" fmla="*/ 67 h 229"/>
                <a:gd name="T50" fmla="*/ 16 w 152"/>
                <a:gd name="T51" fmla="*/ 91 h 229"/>
                <a:gd name="T52" fmla="*/ 18 w 152"/>
                <a:gd name="T53" fmla="*/ 108 h 229"/>
                <a:gd name="T54" fmla="*/ 18 w 152"/>
                <a:gd name="T55" fmla="*/ 126 h 229"/>
                <a:gd name="T56" fmla="*/ 19 w 152"/>
                <a:gd name="T57" fmla="*/ 146 h 229"/>
                <a:gd name="T58" fmla="*/ 26 w 152"/>
                <a:gd name="T59" fmla="*/ 167 h 229"/>
                <a:gd name="T60" fmla="*/ 40 w 152"/>
                <a:gd name="T61" fmla="*/ 195 h 229"/>
                <a:gd name="T62" fmla="*/ 74 w 152"/>
                <a:gd name="T63" fmla="*/ 224 h 229"/>
                <a:gd name="T64" fmla="*/ 121 w 152"/>
                <a:gd name="T65" fmla="*/ 219 h 229"/>
                <a:gd name="T66" fmla="*/ 143 w 152"/>
                <a:gd name="T67" fmla="*/ 194 h 229"/>
                <a:gd name="T68" fmla="*/ 144 w 152"/>
                <a:gd name="T69" fmla="*/ 178 h 229"/>
                <a:gd name="T70" fmla="*/ 147 w 152"/>
                <a:gd name="T71" fmla="*/ 161 h 229"/>
                <a:gd name="T72" fmla="*/ 148 w 152"/>
                <a:gd name="T73" fmla="*/ 139 h 229"/>
                <a:gd name="T74" fmla="*/ 144 w 152"/>
                <a:gd name="T75" fmla="*/ 116 h 229"/>
                <a:gd name="T76" fmla="*/ 142 w 152"/>
                <a:gd name="T77" fmla="*/ 95 h 229"/>
                <a:gd name="T78" fmla="*/ 145 w 152"/>
                <a:gd name="T79" fmla="*/ 75 h 2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2" h="229">
                  <a:moveTo>
                    <a:pt x="145" y="75"/>
                  </a:moveTo>
                  <a:cubicBezTo>
                    <a:pt x="146" y="69"/>
                    <a:pt x="148" y="59"/>
                    <a:pt x="150" y="52"/>
                  </a:cubicBezTo>
                  <a:cubicBezTo>
                    <a:pt x="151" y="46"/>
                    <a:pt x="152" y="36"/>
                    <a:pt x="152" y="31"/>
                  </a:cubicBezTo>
                  <a:cubicBezTo>
                    <a:pt x="152" y="25"/>
                    <a:pt x="150" y="18"/>
                    <a:pt x="148" y="15"/>
                  </a:cubicBezTo>
                  <a:cubicBezTo>
                    <a:pt x="146" y="12"/>
                    <a:pt x="142" y="10"/>
                    <a:pt x="140" y="11"/>
                  </a:cubicBezTo>
                  <a:cubicBezTo>
                    <a:pt x="138" y="12"/>
                    <a:pt x="136" y="16"/>
                    <a:pt x="135" y="19"/>
                  </a:cubicBezTo>
                  <a:cubicBezTo>
                    <a:pt x="133" y="21"/>
                    <a:pt x="132" y="28"/>
                    <a:pt x="131" y="33"/>
                  </a:cubicBezTo>
                  <a:cubicBezTo>
                    <a:pt x="130" y="37"/>
                    <a:pt x="128" y="46"/>
                    <a:pt x="127" y="52"/>
                  </a:cubicBezTo>
                  <a:cubicBezTo>
                    <a:pt x="125" y="57"/>
                    <a:pt x="121" y="66"/>
                    <a:pt x="118" y="70"/>
                  </a:cubicBezTo>
                  <a:cubicBezTo>
                    <a:pt x="115" y="75"/>
                    <a:pt x="111" y="76"/>
                    <a:pt x="109" y="74"/>
                  </a:cubicBezTo>
                  <a:cubicBezTo>
                    <a:pt x="107" y="71"/>
                    <a:pt x="103" y="67"/>
                    <a:pt x="100" y="66"/>
                  </a:cubicBezTo>
                  <a:cubicBezTo>
                    <a:pt x="97" y="64"/>
                    <a:pt x="92" y="64"/>
                    <a:pt x="89" y="65"/>
                  </a:cubicBezTo>
                  <a:cubicBezTo>
                    <a:pt x="86" y="65"/>
                    <a:pt x="83" y="69"/>
                    <a:pt x="82" y="72"/>
                  </a:cubicBezTo>
                  <a:cubicBezTo>
                    <a:pt x="81" y="75"/>
                    <a:pt x="78" y="76"/>
                    <a:pt x="75" y="74"/>
                  </a:cubicBezTo>
                  <a:cubicBezTo>
                    <a:pt x="72" y="71"/>
                    <a:pt x="68" y="67"/>
                    <a:pt x="66" y="64"/>
                  </a:cubicBezTo>
                  <a:cubicBezTo>
                    <a:pt x="63" y="62"/>
                    <a:pt x="58" y="61"/>
                    <a:pt x="55" y="61"/>
                  </a:cubicBezTo>
                  <a:cubicBezTo>
                    <a:pt x="52" y="62"/>
                    <a:pt x="48" y="65"/>
                    <a:pt x="46" y="67"/>
                  </a:cubicBezTo>
                  <a:cubicBezTo>
                    <a:pt x="44" y="70"/>
                    <a:pt x="41" y="70"/>
                    <a:pt x="39" y="67"/>
                  </a:cubicBezTo>
                  <a:cubicBezTo>
                    <a:pt x="37" y="63"/>
                    <a:pt x="32" y="54"/>
                    <a:pt x="29" y="45"/>
                  </a:cubicBezTo>
                  <a:cubicBezTo>
                    <a:pt x="25" y="36"/>
                    <a:pt x="22" y="25"/>
                    <a:pt x="21" y="19"/>
                  </a:cubicBezTo>
                  <a:cubicBezTo>
                    <a:pt x="20" y="13"/>
                    <a:pt x="16" y="6"/>
                    <a:pt x="14" y="3"/>
                  </a:cubicBezTo>
                  <a:cubicBezTo>
                    <a:pt x="11" y="1"/>
                    <a:pt x="6" y="0"/>
                    <a:pt x="4" y="2"/>
                  </a:cubicBezTo>
                  <a:cubicBezTo>
                    <a:pt x="2" y="4"/>
                    <a:pt x="0" y="11"/>
                    <a:pt x="0" y="17"/>
                  </a:cubicBezTo>
                  <a:cubicBezTo>
                    <a:pt x="0" y="24"/>
                    <a:pt x="1" y="35"/>
                    <a:pt x="2" y="40"/>
                  </a:cubicBezTo>
                  <a:cubicBezTo>
                    <a:pt x="3" y="46"/>
                    <a:pt x="7" y="58"/>
                    <a:pt x="10" y="67"/>
                  </a:cubicBezTo>
                  <a:cubicBezTo>
                    <a:pt x="13" y="76"/>
                    <a:pt x="16" y="87"/>
                    <a:pt x="16" y="91"/>
                  </a:cubicBezTo>
                  <a:cubicBezTo>
                    <a:pt x="16" y="95"/>
                    <a:pt x="17" y="102"/>
                    <a:pt x="18" y="108"/>
                  </a:cubicBezTo>
                  <a:cubicBezTo>
                    <a:pt x="19" y="113"/>
                    <a:pt x="19" y="121"/>
                    <a:pt x="18" y="126"/>
                  </a:cubicBezTo>
                  <a:cubicBezTo>
                    <a:pt x="17" y="130"/>
                    <a:pt x="17" y="139"/>
                    <a:pt x="19" y="146"/>
                  </a:cubicBezTo>
                  <a:cubicBezTo>
                    <a:pt x="20" y="152"/>
                    <a:pt x="23" y="162"/>
                    <a:pt x="26" y="167"/>
                  </a:cubicBezTo>
                  <a:cubicBezTo>
                    <a:pt x="28" y="172"/>
                    <a:pt x="35" y="185"/>
                    <a:pt x="40" y="195"/>
                  </a:cubicBezTo>
                  <a:cubicBezTo>
                    <a:pt x="45" y="206"/>
                    <a:pt x="61" y="218"/>
                    <a:pt x="74" y="224"/>
                  </a:cubicBezTo>
                  <a:cubicBezTo>
                    <a:pt x="88" y="229"/>
                    <a:pt x="109" y="227"/>
                    <a:pt x="121" y="219"/>
                  </a:cubicBezTo>
                  <a:cubicBezTo>
                    <a:pt x="133" y="211"/>
                    <a:pt x="143" y="200"/>
                    <a:pt x="143" y="194"/>
                  </a:cubicBezTo>
                  <a:cubicBezTo>
                    <a:pt x="143" y="189"/>
                    <a:pt x="144" y="181"/>
                    <a:pt x="144" y="178"/>
                  </a:cubicBezTo>
                  <a:cubicBezTo>
                    <a:pt x="145" y="174"/>
                    <a:pt x="146" y="167"/>
                    <a:pt x="147" y="161"/>
                  </a:cubicBezTo>
                  <a:cubicBezTo>
                    <a:pt x="149" y="156"/>
                    <a:pt x="149" y="146"/>
                    <a:pt x="148" y="139"/>
                  </a:cubicBezTo>
                  <a:cubicBezTo>
                    <a:pt x="147" y="133"/>
                    <a:pt x="145" y="123"/>
                    <a:pt x="144" y="116"/>
                  </a:cubicBezTo>
                  <a:cubicBezTo>
                    <a:pt x="143" y="110"/>
                    <a:pt x="142" y="101"/>
                    <a:pt x="142" y="95"/>
                  </a:cubicBezTo>
                  <a:cubicBezTo>
                    <a:pt x="142" y="90"/>
                    <a:pt x="144" y="81"/>
                    <a:pt x="145" y="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1" name="Freeform 41"/>
            <p:cNvSpPr/>
            <p:nvPr/>
          </p:nvSpPr>
          <p:spPr bwMode="auto">
            <a:xfrm>
              <a:off x="8258176" y="2468563"/>
              <a:ext cx="349250" cy="158750"/>
            </a:xfrm>
            <a:custGeom>
              <a:avLst/>
              <a:gdLst>
                <a:gd name="T0" fmla="*/ 38 w 93"/>
                <a:gd name="T1" fmla="*/ 7 h 42"/>
                <a:gd name="T2" fmla="*/ 3 w 93"/>
                <a:gd name="T3" fmla="*/ 0 h 42"/>
                <a:gd name="T4" fmla="*/ 0 w 93"/>
                <a:gd name="T5" fmla="*/ 25 h 42"/>
                <a:gd name="T6" fmla="*/ 40 w 93"/>
                <a:gd name="T7" fmla="*/ 39 h 42"/>
                <a:gd name="T8" fmla="*/ 93 w 93"/>
                <a:gd name="T9" fmla="*/ 36 h 42"/>
                <a:gd name="T10" fmla="*/ 91 w 93"/>
                <a:gd name="T11" fmla="*/ 2 h 42"/>
                <a:gd name="T12" fmla="*/ 38 w 93"/>
                <a:gd name="T13" fmla="*/ 7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42">
                  <a:moveTo>
                    <a:pt x="38" y="7"/>
                  </a:moveTo>
                  <a:cubicBezTo>
                    <a:pt x="24" y="6"/>
                    <a:pt x="12" y="4"/>
                    <a:pt x="3" y="0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10" y="31"/>
                    <a:pt x="25" y="38"/>
                    <a:pt x="40" y="39"/>
                  </a:cubicBezTo>
                  <a:cubicBezTo>
                    <a:pt x="51" y="40"/>
                    <a:pt x="75" y="42"/>
                    <a:pt x="93" y="36"/>
                  </a:cubicBezTo>
                  <a:cubicBezTo>
                    <a:pt x="91" y="2"/>
                    <a:pt x="91" y="2"/>
                    <a:pt x="91" y="2"/>
                  </a:cubicBezTo>
                  <a:cubicBezTo>
                    <a:pt x="73" y="9"/>
                    <a:pt x="48" y="8"/>
                    <a:pt x="38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2" name="Freeform 42"/>
            <p:cNvSpPr/>
            <p:nvPr/>
          </p:nvSpPr>
          <p:spPr bwMode="auto">
            <a:xfrm>
              <a:off x="8070851" y="1890713"/>
              <a:ext cx="571500" cy="555625"/>
            </a:xfrm>
            <a:custGeom>
              <a:avLst/>
              <a:gdLst>
                <a:gd name="T0" fmla="*/ 149 w 152"/>
                <a:gd name="T1" fmla="*/ 35 h 148"/>
                <a:gd name="T2" fmla="*/ 142 w 152"/>
                <a:gd name="T3" fmla="*/ 26 h 148"/>
                <a:gd name="T4" fmla="*/ 133 w 152"/>
                <a:gd name="T5" fmla="*/ 22 h 148"/>
                <a:gd name="T6" fmla="*/ 126 w 152"/>
                <a:gd name="T7" fmla="*/ 17 h 148"/>
                <a:gd name="T8" fmla="*/ 119 w 152"/>
                <a:gd name="T9" fmla="*/ 11 h 148"/>
                <a:gd name="T10" fmla="*/ 110 w 152"/>
                <a:gd name="T11" fmla="*/ 11 h 148"/>
                <a:gd name="T12" fmla="*/ 100 w 152"/>
                <a:gd name="T13" fmla="*/ 7 h 148"/>
                <a:gd name="T14" fmla="*/ 91 w 152"/>
                <a:gd name="T15" fmla="*/ 1 h 148"/>
                <a:gd name="T16" fmla="*/ 80 w 152"/>
                <a:gd name="T17" fmla="*/ 3 h 148"/>
                <a:gd name="T18" fmla="*/ 70 w 152"/>
                <a:gd name="T19" fmla="*/ 5 h 148"/>
                <a:gd name="T20" fmla="*/ 60 w 152"/>
                <a:gd name="T21" fmla="*/ 2 h 148"/>
                <a:gd name="T22" fmla="*/ 49 w 152"/>
                <a:gd name="T23" fmla="*/ 2 h 148"/>
                <a:gd name="T24" fmla="*/ 38 w 152"/>
                <a:gd name="T25" fmla="*/ 9 h 148"/>
                <a:gd name="T26" fmla="*/ 33 w 152"/>
                <a:gd name="T27" fmla="*/ 19 h 148"/>
                <a:gd name="T28" fmla="*/ 32 w 152"/>
                <a:gd name="T29" fmla="*/ 30 h 148"/>
                <a:gd name="T30" fmla="*/ 24 w 152"/>
                <a:gd name="T31" fmla="*/ 43 h 148"/>
                <a:gd name="T32" fmla="*/ 17 w 152"/>
                <a:gd name="T33" fmla="*/ 47 h 148"/>
                <a:gd name="T34" fmla="*/ 20 w 152"/>
                <a:gd name="T35" fmla="*/ 37 h 148"/>
                <a:gd name="T36" fmla="*/ 24 w 152"/>
                <a:gd name="T37" fmla="*/ 29 h 148"/>
                <a:gd name="T38" fmla="*/ 25 w 152"/>
                <a:gd name="T39" fmla="*/ 27 h 148"/>
                <a:gd name="T40" fmla="*/ 16 w 152"/>
                <a:gd name="T41" fmla="*/ 29 h 148"/>
                <a:gd name="T42" fmla="*/ 4 w 152"/>
                <a:gd name="T43" fmla="*/ 35 h 148"/>
                <a:gd name="T44" fmla="*/ 0 w 152"/>
                <a:gd name="T45" fmla="*/ 52 h 148"/>
                <a:gd name="T46" fmla="*/ 2 w 152"/>
                <a:gd name="T47" fmla="*/ 72 h 148"/>
                <a:gd name="T48" fmla="*/ 11 w 152"/>
                <a:gd name="T49" fmla="*/ 90 h 148"/>
                <a:gd name="T50" fmla="*/ 28 w 152"/>
                <a:gd name="T51" fmla="*/ 110 h 148"/>
                <a:gd name="T52" fmla="*/ 40 w 152"/>
                <a:gd name="T53" fmla="*/ 128 h 148"/>
                <a:gd name="T54" fmla="*/ 69 w 152"/>
                <a:gd name="T55" fmla="*/ 143 h 148"/>
                <a:gd name="T56" fmla="*/ 117 w 152"/>
                <a:gd name="T57" fmla="*/ 145 h 148"/>
                <a:gd name="T58" fmla="*/ 138 w 152"/>
                <a:gd name="T59" fmla="*/ 131 h 148"/>
                <a:gd name="T60" fmla="*/ 142 w 152"/>
                <a:gd name="T61" fmla="*/ 114 h 148"/>
                <a:gd name="T62" fmla="*/ 149 w 152"/>
                <a:gd name="T63" fmla="*/ 92 h 148"/>
                <a:gd name="T64" fmla="*/ 152 w 152"/>
                <a:gd name="T65" fmla="*/ 62 h 148"/>
                <a:gd name="T66" fmla="*/ 149 w 152"/>
                <a:gd name="T67" fmla="*/ 35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52" h="148">
                  <a:moveTo>
                    <a:pt x="149" y="35"/>
                  </a:moveTo>
                  <a:cubicBezTo>
                    <a:pt x="148" y="31"/>
                    <a:pt x="144" y="27"/>
                    <a:pt x="142" y="26"/>
                  </a:cubicBezTo>
                  <a:cubicBezTo>
                    <a:pt x="140" y="24"/>
                    <a:pt x="136" y="23"/>
                    <a:pt x="133" y="22"/>
                  </a:cubicBezTo>
                  <a:cubicBezTo>
                    <a:pt x="130" y="22"/>
                    <a:pt x="127" y="19"/>
                    <a:pt x="126" y="17"/>
                  </a:cubicBezTo>
                  <a:cubicBezTo>
                    <a:pt x="124" y="15"/>
                    <a:pt x="121" y="12"/>
                    <a:pt x="119" y="11"/>
                  </a:cubicBezTo>
                  <a:cubicBezTo>
                    <a:pt x="117" y="10"/>
                    <a:pt x="113" y="10"/>
                    <a:pt x="110" y="11"/>
                  </a:cubicBezTo>
                  <a:cubicBezTo>
                    <a:pt x="107" y="12"/>
                    <a:pt x="102" y="10"/>
                    <a:pt x="100" y="7"/>
                  </a:cubicBezTo>
                  <a:cubicBezTo>
                    <a:pt x="98" y="4"/>
                    <a:pt x="93" y="1"/>
                    <a:pt x="91" y="1"/>
                  </a:cubicBezTo>
                  <a:cubicBezTo>
                    <a:pt x="88" y="0"/>
                    <a:pt x="83" y="1"/>
                    <a:pt x="80" y="3"/>
                  </a:cubicBezTo>
                  <a:cubicBezTo>
                    <a:pt x="77" y="5"/>
                    <a:pt x="73" y="6"/>
                    <a:pt x="70" y="5"/>
                  </a:cubicBezTo>
                  <a:cubicBezTo>
                    <a:pt x="68" y="5"/>
                    <a:pt x="63" y="3"/>
                    <a:pt x="60" y="2"/>
                  </a:cubicBezTo>
                  <a:cubicBezTo>
                    <a:pt x="56" y="1"/>
                    <a:pt x="51" y="1"/>
                    <a:pt x="49" y="2"/>
                  </a:cubicBezTo>
                  <a:cubicBezTo>
                    <a:pt x="46" y="3"/>
                    <a:pt x="41" y="6"/>
                    <a:pt x="38" y="9"/>
                  </a:cubicBezTo>
                  <a:cubicBezTo>
                    <a:pt x="35" y="12"/>
                    <a:pt x="32" y="17"/>
                    <a:pt x="33" y="19"/>
                  </a:cubicBezTo>
                  <a:cubicBezTo>
                    <a:pt x="33" y="22"/>
                    <a:pt x="33" y="27"/>
                    <a:pt x="32" y="30"/>
                  </a:cubicBezTo>
                  <a:cubicBezTo>
                    <a:pt x="31" y="33"/>
                    <a:pt x="27" y="39"/>
                    <a:pt x="24" y="43"/>
                  </a:cubicBezTo>
                  <a:cubicBezTo>
                    <a:pt x="20" y="48"/>
                    <a:pt x="17" y="49"/>
                    <a:pt x="17" y="47"/>
                  </a:cubicBezTo>
                  <a:cubicBezTo>
                    <a:pt x="17" y="44"/>
                    <a:pt x="18" y="40"/>
                    <a:pt x="20" y="37"/>
                  </a:cubicBezTo>
                  <a:cubicBezTo>
                    <a:pt x="21" y="34"/>
                    <a:pt x="23" y="31"/>
                    <a:pt x="24" y="29"/>
                  </a:cubicBezTo>
                  <a:cubicBezTo>
                    <a:pt x="24" y="28"/>
                    <a:pt x="25" y="27"/>
                    <a:pt x="25" y="27"/>
                  </a:cubicBezTo>
                  <a:cubicBezTo>
                    <a:pt x="24" y="27"/>
                    <a:pt x="20" y="28"/>
                    <a:pt x="16" y="29"/>
                  </a:cubicBezTo>
                  <a:cubicBezTo>
                    <a:pt x="11" y="30"/>
                    <a:pt x="6" y="33"/>
                    <a:pt x="4" y="35"/>
                  </a:cubicBezTo>
                  <a:cubicBezTo>
                    <a:pt x="2" y="37"/>
                    <a:pt x="0" y="45"/>
                    <a:pt x="0" y="52"/>
                  </a:cubicBezTo>
                  <a:cubicBezTo>
                    <a:pt x="0" y="59"/>
                    <a:pt x="1" y="68"/>
                    <a:pt x="2" y="72"/>
                  </a:cubicBezTo>
                  <a:cubicBezTo>
                    <a:pt x="3" y="77"/>
                    <a:pt x="8" y="84"/>
                    <a:pt x="11" y="90"/>
                  </a:cubicBezTo>
                  <a:cubicBezTo>
                    <a:pt x="15" y="95"/>
                    <a:pt x="23" y="104"/>
                    <a:pt x="28" y="110"/>
                  </a:cubicBezTo>
                  <a:cubicBezTo>
                    <a:pt x="33" y="117"/>
                    <a:pt x="39" y="124"/>
                    <a:pt x="40" y="128"/>
                  </a:cubicBezTo>
                  <a:cubicBezTo>
                    <a:pt x="42" y="131"/>
                    <a:pt x="55" y="138"/>
                    <a:pt x="69" y="143"/>
                  </a:cubicBezTo>
                  <a:cubicBezTo>
                    <a:pt x="83" y="148"/>
                    <a:pt x="104" y="148"/>
                    <a:pt x="117" y="145"/>
                  </a:cubicBezTo>
                  <a:cubicBezTo>
                    <a:pt x="129" y="141"/>
                    <a:pt x="139" y="134"/>
                    <a:pt x="138" y="131"/>
                  </a:cubicBezTo>
                  <a:cubicBezTo>
                    <a:pt x="138" y="127"/>
                    <a:pt x="139" y="120"/>
                    <a:pt x="142" y="114"/>
                  </a:cubicBezTo>
                  <a:cubicBezTo>
                    <a:pt x="144" y="108"/>
                    <a:pt x="147" y="98"/>
                    <a:pt x="149" y="92"/>
                  </a:cubicBezTo>
                  <a:cubicBezTo>
                    <a:pt x="151" y="86"/>
                    <a:pt x="152" y="72"/>
                    <a:pt x="152" y="62"/>
                  </a:cubicBezTo>
                  <a:cubicBezTo>
                    <a:pt x="152" y="51"/>
                    <a:pt x="151" y="39"/>
                    <a:pt x="149" y="3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3" name="Freeform 43"/>
            <p:cNvSpPr/>
            <p:nvPr/>
          </p:nvSpPr>
          <p:spPr bwMode="auto">
            <a:xfrm>
              <a:off x="11372851" y="2236788"/>
              <a:ext cx="157163" cy="349250"/>
            </a:xfrm>
            <a:custGeom>
              <a:avLst/>
              <a:gdLst>
                <a:gd name="T0" fmla="*/ 39 w 42"/>
                <a:gd name="T1" fmla="*/ 40 h 93"/>
                <a:gd name="T2" fmla="*/ 25 w 42"/>
                <a:gd name="T3" fmla="*/ 0 h 93"/>
                <a:gd name="T4" fmla="*/ 0 w 42"/>
                <a:gd name="T5" fmla="*/ 3 h 93"/>
                <a:gd name="T6" fmla="*/ 7 w 42"/>
                <a:gd name="T7" fmla="*/ 38 h 93"/>
                <a:gd name="T8" fmla="*/ 2 w 42"/>
                <a:gd name="T9" fmla="*/ 91 h 93"/>
                <a:gd name="T10" fmla="*/ 36 w 42"/>
                <a:gd name="T11" fmla="*/ 93 h 93"/>
                <a:gd name="T12" fmla="*/ 39 w 42"/>
                <a:gd name="T13" fmla="*/ 40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93">
                  <a:moveTo>
                    <a:pt x="39" y="40"/>
                  </a:moveTo>
                  <a:cubicBezTo>
                    <a:pt x="38" y="25"/>
                    <a:pt x="31" y="10"/>
                    <a:pt x="25" y="0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4" y="12"/>
                    <a:pt x="6" y="24"/>
                    <a:pt x="7" y="38"/>
                  </a:cubicBezTo>
                  <a:cubicBezTo>
                    <a:pt x="8" y="48"/>
                    <a:pt x="9" y="73"/>
                    <a:pt x="2" y="91"/>
                  </a:cubicBezTo>
                  <a:cubicBezTo>
                    <a:pt x="36" y="93"/>
                    <a:pt x="36" y="93"/>
                    <a:pt x="36" y="93"/>
                  </a:cubicBezTo>
                  <a:cubicBezTo>
                    <a:pt x="42" y="75"/>
                    <a:pt x="40" y="51"/>
                    <a:pt x="39" y="4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4" name="Freeform 44"/>
            <p:cNvSpPr/>
            <p:nvPr/>
          </p:nvSpPr>
          <p:spPr bwMode="auto">
            <a:xfrm>
              <a:off x="10831514" y="2152650"/>
              <a:ext cx="522288" cy="466725"/>
            </a:xfrm>
            <a:custGeom>
              <a:avLst/>
              <a:gdLst>
                <a:gd name="T0" fmla="*/ 118 w 139"/>
                <a:gd name="T1" fmla="*/ 13 h 124"/>
                <a:gd name="T2" fmla="*/ 101 w 139"/>
                <a:gd name="T3" fmla="*/ 0 h 124"/>
                <a:gd name="T4" fmla="*/ 100 w 139"/>
                <a:gd name="T5" fmla="*/ 0 h 124"/>
                <a:gd name="T6" fmla="*/ 103 w 139"/>
                <a:gd name="T7" fmla="*/ 14 h 124"/>
                <a:gd name="T8" fmla="*/ 93 w 139"/>
                <a:gd name="T9" fmla="*/ 29 h 124"/>
                <a:gd name="T10" fmla="*/ 93 w 139"/>
                <a:gd name="T11" fmla="*/ 30 h 124"/>
                <a:gd name="T12" fmla="*/ 92 w 139"/>
                <a:gd name="T13" fmla="*/ 45 h 124"/>
                <a:gd name="T14" fmla="*/ 81 w 139"/>
                <a:gd name="T15" fmla="*/ 56 h 124"/>
                <a:gd name="T16" fmla="*/ 81 w 139"/>
                <a:gd name="T17" fmla="*/ 57 h 124"/>
                <a:gd name="T18" fmla="*/ 76 w 139"/>
                <a:gd name="T19" fmla="*/ 68 h 124"/>
                <a:gd name="T20" fmla="*/ 62 w 139"/>
                <a:gd name="T21" fmla="*/ 80 h 124"/>
                <a:gd name="T22" fmla="*/ 32 w 139"/>
                <a:gd name="T23" fmla="*/ 84 h 124"/>
                <a:gd name="T24" fmla="*/ 1 w 139"/>
                <a:gd name="T25" fmla="*/ 81 h 124"/>
                <a:gd name="T26" fmla="*/ 1 w 139"/>
                <a:gd name="T27" fmla="*/ 82 h 124"/>
                <a:gd name="T28" fmla="*/ 1 w 139"/>
                <a:gd name="T29" fmla="*/ 91 h 124"/>
                <a:gd name="T30" fmla="*/ 7 w 139"/>
                <a:gd name="T31" fmla="*/ 98 h 124"/>
                <a:gd name="T32" fmla="*/ 12 w 139"/>
                <a:gd name="T33" fmla="*/ 105 h 124"/>
                <a:gd name="T34" fmla="*/ 16 w 139"/>
                <a:gd name="T35" fmla="*/ 114 h 124"/>
                <a:gd name="T36" fmla="*/ 25 w 139"/>
                <a:gd name="T37" fmla="*/ 121 h 124"/>
                <a:gd name="T38" fmla="*/ 52 w 139"/>
                <a:gd name="T39" fmla="*/ 124 h 124"/>
                <a:gd name="T40" fmla="*/ 82 w 139"/>
                <a:gd name="T41" fmla="*/ 121 h 124"/>
                <a:gd name="T42" fmla="*/ 104 w 139"/>
                <a:gd name="T43" fmla="*/ 114 h 124"/>
                <a:gd name="T44" fmla="*/ 121 w 139"/>
                <a:gd name="T45" fmla="*/ 110 h 124"/>
                <a:gd name="T46" fmla="*/ 135 w 139"/>
                <a:gd name="T47" fmla="*/ 89 h 124"/>
                <a:gd name="T48" fmla="*/ 133 w 139"/>
                <a:gd name="T49" fmla="*/ 41 h 124"/>
                <a:gd name="T50" fmla="*/ 118 w 139"/>
                <a:gd name="T51" fmla="*/ 13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39" h="124">
                  <a:moveTo>
                    <a:pt x="118" y="13"/>
                  </a:moveTo>
                  <a:cubicBezTo>
                    <a:pt x="114" y="11"/>
                    <a:pt x="107" y="5"/>
                    <a:pt x="101" y="0"/>
                  </a:cubicBezTo>
                  <a:cubicBezTo>
                    <a:pt x="100" y="0"/>
                    <a:pt x="100" y="0"/>
                    <a:pt x="100" y="0"/>
                  </a:cubicBezTo>
                  <a:cubicBezTo>
                    <a:pt x="102" y="4"/>
                    <a:pt x="103" y="9"/>
                    <a:pt x="103" y="14"/>
                  </a:cubicBezTo>
                  <a:cubicBezTo>
                    <a:pt x="102" y="20"/>
                    <a:pt x="97" y="26"/>
                    <a:pt x="93" y="29"/>
                  </a:cubicBezTo>
                  <a:cubicBezTo>
                    <a:pt x="93" y="29"/>
                    <a:pt x="93" y="29"/>
                    <a:pt x="93" y="30"/>
                  </a:cubicBezTo>
                  <a:cubicBezTo>
                    <a:pt x="94" y="34"/>
                    <a:pt x="94" y="40"/>
                    <a:pt x="92" y="45"/>
                  </a:cubicBezTo>
                  <a:cubicBezTo>
                    <a:pt x="90" y="49"/>
                    <a:pt x="85" y="53"/>
                    <a:pt x="81" y="56"/>
                  </a:cubicBezTo>
                  <a:cubicBezTo>
                    <a:pt x="81" y="56"/>
                    <a:pt x="81" y="57"/>
                    <a:pt x="81" y="57"/>
                  </a:cubicBezTo>
                  <a:cubicBezTo>
                    <a:pt x="80" y="60"/>
                    <a:pt x="78" y="65"/>
                    <a:pt x="76" y="68"/>
                  </a:cubicBezTo>
                  <a:cubicBezTo>
                    <a:pt x="74" y="74"/>
                    <a:pt x="67" y="78"/>
                    <a:pt x="62" y="80"/>
                  </a:cubicBezTo>
                  <a:cubicBezTo>
                    <a:pt x="55" y="83"/>
                    <a:pt x="40" y="84"/>
                    <a:pt x="32" y="84"/>
                  </a:cubicBezTo>
                  <a:cubicBezTo>
                    <a:pt x="21" y="84"/>
                    <a:pt x="9" y="82"/>
                    <a:pt x="1" y="81"/>
                  </a:cubicBezTo>
                  <a:cubicBezTo>
                    <a:pt x="1" y="81"/>
                    <a:pt x="1" y="81"/>
                    <a:pt x="1" y="82"/>
                  </a:cubicBezTo>
                  <a:cubicBezTo>
                    <a:pt x="0" y="85"/>
                    <a:pt x="0" y="89"/>
                    <a:pt x="1" y="91"/>
                  </a:cubicBezTo>
                  <a:cubicBezTo>
                    <a:pt x="2" y="93"/>
                    <a:pt x="5" y="96"/>
                    <a:pt x="7" y="98"/>
                  </a:cubicBezTo>
                  <a:cubicBezTo>
                    <a:pt x="9" y="99"/>
                    <a:pt x="12" y="102"/>
                    <a:pt x="12" y="105"/>
                  </a:cubicBezTo>
                  <a:cubicBezTo>
                    <a:pt x="13" y="108"/>
                    <a:pt x="15" y="112"/>
                    <a:pt x="16" y="114"/>
                  </a:cubicBezTo>
                  <a:cubicBezTo>
                    <a:pt x="17" y="116"/>
                    <a:pt x="21" y="120"/>
                    <a:pt x="25" y="121"/>
                  </a:cubicBezTo>
                  <a:cubicBezTo>
                    <a:pt x="30" y="123"/>
                    <a:pt x="41" y="124"/>
                    <a:pt x="52" y="124"/>
                  </a:cubicBezTo>
                  <a:cubicBezTo>
                    <a:pt x="62" y="124"/>
                    <a:pt x="76" y="123"/>
                    <a:pt x="82" y="121"/>
                  </a:cubicBezTo>
                  <a:cubicBezTo>
                    <a:pt x="88" y="119"/>
                    <a:pt x="98" y="116"/>
                    <a:pt x="104" y="114"/>
                  </a:cubicBezTo>
                  <a:cubicBezTo>
                    <a:pt x="110" y="111"/>
                    <a:pt x="117" y="110"/>
                    <a:pt x="121" y="110"/>
                  </a:cubicBezTo>
                  <a:cubicBezTo>
                    <a:pt x="124" y="111"/>
                    <a:pt x="131" y="101"/>
                    <a:pt x="135" y="89"/>
                  </a:cubicBezTo>
                  <a:cubicBezTo>
                    <a:pt x="139" y="76"/>
                    <a:pt x="138" y="55"/>
                    <a:pt x="133" y="41"/>
                  </a:cubicBezTo>
                  <a:cubicBezTo>
                    <a:pt x="128" y="27"/>
                    <a:pt x="121" y="14"/>
                    <a:pt x="118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5" name="Freeform 45"/>
            <p:cNvSpPr/>
            <p:nvPr/>
          </p:nvSpPr>
          <p:spPr bwMode="auto">
            <a:xfrm>
              <a:off x="10445751" y="2047875"/>
              <a:ext cx="157163" cy="349250"/>
            </a:xfrm>
            <a:custGeom>
              <a:avLst/>
              <a:gdLst>
                <a:gd name="T0" fmla="*/ 42 w 42"/>
                <a:gd name="T1" fmla="*/ 3 h 93"/>
                <a:gd name="T2" fmla="*/ 17 w 42"/>
                <a:gd name="T3" fmla="*/ 0 h 93"/>
                <a:gd name="T4" fmla="*/ 3 w 42"/>
                <a:gd name="T5" fmla="*/ 40 h 93"/>
                <a:gd name="T6" fmla="*/ 7 w 42"/>
                <a:gd name="T7" fmla="*/ 93 h 93"/>
                <a:gd name="T8" fmla="*/ 41 w 42"/>
                <a:gd name="T9" fmla="*/ 90 h 93"/>
                <a:gd name="T10" fmla="*/ 35 w 42"/>
                <a:gd name="T11" fmla="*/ 38 h 93"/>
                <a:gd name="T12" fmla="*/ 42 w 42"/>
                <a:gd name="T13" fmla="*/ 3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93">
                  <a:moveTo>
                    <a:pt x="42" y="3"/>
                  </a:moveTo>
                  <a:cubicBezTo>
                    <a:pt x="17" y="0"/>
                    <a:pt x="17" y="0"/>
                    <a:pt x="17" y="0"/>
                  </a:cubicBezTo>
                  <a:cubicBezTo>
                    <a:pt x="12" y="9"/>
                    <a:pt x="5" y="25"/>
                    <a:pt x="3" y="40"/>
                  </a:cubicBezTo>
                  <a:cubicBezTo>
                    <a:pt x="3" y="50"/>
                    <a:pt x="0" y="75"/>
                    <a:pt x="7" y="93"/>
                  </a:cubicBezTo>
                  <a:cubicBezTo>
                    <a:pt x="41" y="90"/>
                    <a:pt x="41" y="90"/>
                    <a:pt x="41" y="90"/>
                  </a:cubicBezTo>
                  <a:cubicBezTo>
                    <a:pt x="34" y="73"/>
                    <a:pt x="35" y="48"/>
                    <a:pt x="35" y="38"/>
                  </a:cubicBezTo>
                  <a:cubicBezTo>
                    <a:pt x="36" y="23"/>
                    <a:pt x="39" y="12"/>
                    <a:pt x="42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6" name="Freeform 46"/>
            <p:cNvSpPr/>
            <p:nvPr/>
          </p:nvSpPr>
          <p:spPr bwMode="auto">
            <a:xfrm>
              <a:off x="10625139" y="1855788"/>
              <a:ext cx="555625" cy="576263"/>
            </a:xfrm>
            <a:custGeom>
              <a:avLst/>
              <a:gdLst>
                <a:gd name="T0" fmla="*/ 87 w 148"/>
                <a:gd name="T1" fmla="*/ 153 h 153"/>
                <a:gd name="T2" fmla="*/ 113 w 148"/>
                <a:gd name="T3" fmla="*/ 150 h 153"/>
                <a:gd name="T4" fmla="*/ 123 w 148"/>
                <a:gd name="T5" fmla="*/ 143 h 153"/>
                <a:gd name="T6" fmla="*/ 126 w 148"/>
                <a:gd name="T7" fmla="*/ 134 h 153"/>
                <a:gd name="T8" fmla="*/ 131 w 148"/>
                <a:gd name="T9" fmla="*/ 126 h 153"/>
                <a:gd name="T10" fmla="*/ 138 w 148"/>
                <a:gd name="T11" fmla="*/ 120 h 153"/>
                <a:gd name="T12" fmla="*/ 138 w 148"/>
                <a:gd name="T13" fmla="*/ 110 h 153"/>
                <a:gd name="T14" fmla="*/ 142 w 148"/>
                <a:gd name="T15" fmla="*/ 100 h 153"/>
                <a:gd name="T16" fmla="*/ 148 w 148"/>
                <a:gd name="T17" fmla="*/ 91 h 153"/>
                <a:gd name="T18" fmla="*/ 145 w 148"/>
                <a:gd name="T19" fmla="*/ 81 h 153"/>
                <a:gd name="T20" fmla="*/ 143 w 148"/>
                <a:gd name="T21" fmla="*/ 71 h 153"/>
                <a:gd name="T22" fmla="*/ 146 w 148"/>
                <a:gd name="T23" fmla="*/ 60 h 153"/>
                <a:gd name="T24" fmla="*/ 146 w 148"/>
                <a:gd name="T25" fmla="*/ 49 h 153"/>
                <a:gd name="T26" fmla="*/ 139 w 148"/>
                <a:gd name="T27" fmla="*/ 38 h 153"/>
                <a:gd name="T28" fmla="*/ 129 w 148"/>
                <a:gd name="T29" fmla="*/ 33 h 153"/>
                <a:gd name="T30" fmla="*/ 119 w 148"/>
                <a:gd name="T31" fmla="*/ 32 h 153"/>
                <a:gd name="T32" fmla="*/ 105 w 148"/>
                <a:gd name="T33" fmla="*/ 24 h 153"/>
                <a:gd name="T34" fmla="*/ 102 w 148"/>
                <a:gd name="T35" fmla="*/ 18 h 153"/>
                <a:gd name="T36" fmla="*/ 111 w 148"/>
                <a:gd name="T37" fmla="*/ 20 h 153"/>
                <a:gd name="T38" fmla="*/ 119 w 148"/>
                <a:gd name="T39" fmla="*/ 24 h 153"/>
                <a:gd name="T40" fmla="*/ 121 w 148"/>
                <a:gd name="T41" fmla="*/ 25 h 153"/>
                <a:gd name="T42" fmla="*/ 120 w 148"/>
                <a:gd name="T43" fmla="*/ 16 h 153"/>
                <a:gd name="T44" fmla="*/ 113 w 148"/>
                <a:gd name="T45" fmla="*/ 4 h 153"/>
                <a:gd name="T46" fmla="*/ 96 w 148"/>
                <a:gd name="T47" fmla="*/ 0 h 153"/>
                <a:gd name="T48" fmla="*/ 76 w 148"/>
                <a:gd name="T49" fmla="*/ 3 h 153"/>
                <a:gd name="T50" fmla="*/ 59 w 148"/>
                <a:gd name="T51" fmla="*/ 12 h 153"/>
                <a:gd name="T52" fmla="*/ 38 w 148"/>
                <a:gd name="T53" fmla="*/ 28 h 153"/>
                <a:gd name="T54" fmla="*/ 21 w 148"/>
                <a:gd name="T55" fmla="*/ 41 h 153"/>
                <a:gd name="T56" fmla="*/ 6 w 148"/>
                <a:gd name="T57" fmla="*/ 69 h 153"/>
                <a:gd name="T58" fmla="*/ 4 w 148"/>
                <a:gd name="T59" fmla="*/ 117 h 153"/>
                <a:gd name="T60" fmla="*/ 18 w 148"/>
                <a:gd name="T61" fmla="*/ 139 h 153"/>
                <a:gd name="T62" fmla="*/ 34 w 148"/>
                <a:gd name="T63" fmla="*/ 142 h 153"/>
                <a:gd name="T64" fmla="*/ 56 w 148"/>
                <a:gd name="T65" fmla="*/ 149 h 153"/>
                <a:gd name="T66" fmla="*/ 87 w 148"/>
                <a:gd name="T67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48" h="153">
                  <a:moveTo>
                    <a:pt x="87" y="153"/>
                  </a:moveTo>
                  <a:cubicBezTo>
                    <a:pt x="97" y="153"/>
                    <a:pt x="109" y="151"/>
                    <a:pt x="113" y="150"/>
                  </a:cubicBezTo>
                  <a:cubicBezTo>
                    <a:pt x="117" y="148"/>
                    <a:pt x="121" y="145"/>
                    <a:pt x="123" y="143"/>
                  </a:cubicBezTo>
                  <a:cubicBezTo>
                    <a:pt x="124" y="140"/>
                    <a:pt x="125" y="136"/>
                    <a:pt x="126" y="134"/>
                  </a:cubicBezTo>
                  <a:cubicBezTo>
                    <a:pt x="127" y="131"/>
                    <a:pt x="129" y="128"/>
                    <a:pt x="131" y="126"/>
                  </a:cubicBezTo>
                  <a:cubicBezTo>
                    <a:pt x="134" y="125"/>
                    <a:pt x="137" y="122"/>
                    <a:pt x="138" y="120"/>
                  </a:cubicBezTo>
                  <a:cubicBezTo>
                    <a:pt x="139" y="118"/>
                    <a:pt x="139" y="113"/>
                    <a:pt x="138" y="110"/>
                  </a:cubicBezTo>
                  <a:cubicBezTo>
                    <a:pt x="137" y="107"/>
                    <a:pt x="139" y="103"/>
                    <a:pt x="142" y="100"/>
                  </a:cubicBezTo>
                  <a:cubicBezTo>
                    <a:pt x="145" y="98"/>
                    <a:pt x="148" y="94"/>
                    <a:pt x="148" y="91"/>
                  </a:cubicBezTo>
                  <a:cubicBezTo>
                    <a:pt x="148" y="89"/>
                    <a:pt x="147" y="84"/>
                    <a:pt x="145" y="81"/>
                  </a:cubicBezTo>
                  <a:cubicBezTo>
                    <a:pt x="143" y="78"/>
                    <a:pt x="142" y="73"/>
                    <a:pt x="143" y="71"/>
                  </a:cubicBezTo>
                  <a:cubicBezTo>
                    <a:pt x="144" y="68"/>
                    <a:pt x="145" y="64"/>
                    <a:pt x="146" y="60"/>
                  </a:cubicBezTo>
                  <a:cubicBezTo>
                    <a:pt x="148" y="57"/>
                    <a:pt x="148" y="52"/>
                    <a:pt x="146" y="49"/>
                  </a:cubicBezTo>
                  <a:cubicBezTo>
                    <a:pt x="145" y="46"/>
                    <a:pt x="142" y="41"/>
                    <a:pt x="139" y="38"/>
                  </a:cubicBezTo>
                  <a:cubicBezTo>
                    <a:pt x="136" y="35"/>
                    <a:pt x="132" y="33"/>
                    <a:pt x="129" y="33"/>
                  </a:cubicBezTo>
                  <a:cubicBezTo>
                    <a:pt x="126" y="34"/>
                    <a:pt x="122" y="33"/>
                    <a:pt x="119" y="32"/>
                  </a:cubicBezTo>
                  <a:cubicBezTo>
                    <a:pt x="116" y="31"/>
                    <a:pt x="109" y="28"/>
                    <a:pt x="105" y="24"/>
                  </a:cubicBezTo>
                  <a:cubicBezTo>
                    <a:pt x="101" y="21"/>
                    <a:pt x="99" y="18"/>
                    <a:pt x="102" y="18"/>
                  </a:cubicBezTo>
                  <a:cubicBezTo>
                    <a:pt x="104" y="17"/>
                    <a:pt x="108" y="19"/>
                    <a:pt x="111" y="20"/>
                  </a:cubicBezTo>
                  <a:cubicBezTo>
                    <a:pt x="114" y="22"/>
                    <a:pt x="118" y="24"/>
                    <a:pt x="119" y="24"/>
                  </a:cubicBezTo>
                  <a:cubicBezTo>
                    <a:pt x="120" y="25"/>
                    <a:pt x="121" y="25"/>
                    <a:pt x="121" y="25"/>
                  </a:cubicBezTo>
                  <a:cubicBezTo>
                    <a:pt x="121" y="25"/>
                    <a:pt x="121" y="21"/>
                    <a:pt x="120" y="16"/>
                  </a:cubicBezTo>
                  <a:cubicBezTo>
                    <a:pt x="119" y="12"/>
                    <a:pt x="116" y="6"/>
                    <a:pt x="113" y="4"/>
                  </a:cubicBezTo>
                  <a:cubicBezTo>
                    <a:pt x="111" y="2"/>
                    <a:pt x="103" y="0"/>
                    <a:pt x="96" y="0"/>
                  </a:cubicBezTo>
                  <a:cubicBezTo>
                    <a:pt x="89" y="0"/>
                    <a:pt x="80" y="1"/>
                    <a:pt x="76" y="3"/>
                  </a:cubicBezTo>
                  <a:cubicBezTo>
                    <a:pt x="72" y="4"/>
                    <a:pt x="64" y="8"/>
                    <a:pt x="59" y="12"/>
                  </a:cubicBezTo>
                  <a:cubicBezTo>
                    <a:pt x="53" y="16"/>
                    <a:pt x="44" y="23"/>
                    <a:pt x="38" y="28"/>
                  </a:cubicBezTo>
                  <a:cubicBezTo>
                    <a:pt x="32" y="34"/>
                    <a:pt x="24" y="39"/>
                    <a:pt x="21" y="41"/>
                  </a:cubicBezTo>
                  <a:cubicBezTo>
                    <a:pt x="18" y="43"/>
                    <a:pt x="11" y="55"/>
                    <a:pt x="6" y="69"/>
                  </a:cubicBezTo>
                  <a:cubicBezTo>
                    <a:pt x="1" y="83"/>
                    <a:pt x="0" y="105"/>
                    <a:pt x="4" y="117"/>
                  </a:cubicBezTo>
                  <a:cubicBezTo>
                    <a:pt x="8" y="130"/>
                    <a:pt x="14" y="139"/>
                    <a:pt x="18" y="139"/>
                  </a:cubicBezTo>
                  <a:cubicBezTo>
                    <a:pt x="21" y="138"/>
                    <a:pt x="29" y="140"/>
                    <a:pt x="34" y="142"/>
                  </a:cubicBezTo>
                  <a:cubicBezTo>
                    <a:pt x="40" y="144"/>
                    <a:pt x="50" y="148"/>
                    <a:pt x="56" y="149"/>
                  </a:cubicBezTo>
                  <a:cubicBezTo>
                    <a:pt x="63" y="151"/>
                    <a:pt x="76" y="153"/>
                    <a:pt x="87" y="1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7" name="Freeform 47"/>
            <p:cNvSpPr/>
            <p:nvPr/>
          </p:nvSpPr>
          <p:spPr bwMode="auto">
            <a:xfrm>
              <a:off x="6323014" y="4614863"/>
              <a:ext cx="120650" cy="258763"/>
            </a:xfrm>
            <a:custGeom>
              <a:avLst/>
              <a:gdLst>
                <a:gd name="T0" fmla="*/ 29 w 32"/>
                <a:gd name="T1" fmla="*/ 30 h 69"/>
                <a:gd name="T2" fmla="*/ 19 w 32"/>
                <a:gd name="T3" fmla="*/ 0 h 69"/>
                <a:gd name="T4" fmla="*/ 0 w 32"/>
                <a:gd name="T5" fmla="*/ 2 h 69"/>
                <a:gd name="T6" fmla="*/ 5 w 32"/>
                <a:gd name="T7" fmla="*/ 28 h 69"/>
                <a:gd name="T8" fmla="*/ 2 w 32"/>
                <a:gd name="T9" fmla="*/ 67 h 69"/>
                <a:gd name="T10" fmla="*/ 27 w 32"/>
                <a:gd name="T11" fmla="*/ 69 h 69"/>
                <a:gd name="T12" fmla="*/ 29 w 32"/>
                <a:gd name="T13" fmla="*/ 30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69">
                  <a:moveTo>
                    <a:pt x="29" y="30"/>
                  </a:moveTo>
                  <a:cubicBezTo>
                    <a:pt x="28" y="19"/>
                    <a:pt x="23" y="7"/>
                    <a:pt x="19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3" y="9"/>
                    <a:pt x="5" y="18"/>
                    <a:pt x="5" y="28"/>
                  </a:cubicBezTo>
                  <a:cubicBezTo>
                    <a:pt x="6" y="36"/>
                    <a:pt x="7" y="55"/>
                    <a:pt x="2" y="67"/>
                  </a:cubicBezTo>
                  <a:cubicBezTo>
                    <a:pt x="27" y="69"/>
                    <a:pt x="27" y="69"/>
                    <a:pt x="27" y="69"/>
                  </a:cubicBezTo>
                  <a:cubicBezTo>
                    <a:pt x="32" y="56"/>
                    <a:pt x="30" y="38"/>
                    <a:pt x="29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8" name="Freeform 48"/>
            <p:cNvSpPr/>
            <p:nvPr/>
          </p:nvSpPr>
          <p:spPr bwMode="auto">
            <a:xfrm>
              <a:off x="5910264" y="4475163"/>
              <a:ext cx="398463" cy="425450"/>
            </a:xfrm>
            <a:custGeom>
              <a:avLst/>
              <a:gdLst>
                <a:gd name="T0" fmla="*/ 90 w 106"/>
                <a:gd name="T1" fmla="*/ 30 h 113"/>
                <a:gd name="T2" fmla="*/ 78 w 106"/>
                <a:gd name="T3" fmla="*/ 20 h 113"/>
                <a:gd name="T4" fmla="*/ 62 w 106"/>
                <a:gd name="T5" fmla="*/ 8 h 113"/>
                <a:gd name="T6" fmla="*/ 49 w 106"/>
                <a:gd name="T7" fmla="*/ 1 h 113"/>
                <a:gd name="T8" fmla="*/ 34 w 106"/>
                <a:gd name="T9" fmla="*/ 0 h 113"/>
                <a:gd name="T10" fmla="*/ 22 w 106"/>
                <a:gd name="T11" fmla="*/ 2 h 113"/>
                <a:gd name="T12" fmla="*/ 17 w 106"/>
                <a:gd name="T13" fmla="*/ 11 h 113"/>
                <a:gd name="T14" fmla="*/ 16 w 106"/>
                <a:gd name="T15" fmla="*/ 18 h 113"/>
                <a:gd name="T16" fmla="*/ 17 w 106"/>
                <a:gd name="T17" fmla="*/ 17 h 113"/>
                <a:gd name="T18" fmla="*/ 23 w 106"/>
                <a:gd name="T19" fmla="*/ 14 h 113"/>
                <a:gd name="T20" fmla="*/ 30 w 106"/>
                <a:gd name="T21" fmla="*/ 12 h 113"/>
                <a:gd name="T22" fmla="*/ 28 w 106"/>
                <a:gd name="T23" fmla="*/ 17 h 113"/>
                <a:gd name="T24" fmla="*/ 18 w 106"/>
                <a:gd name="T25" fmla="*/ 23 h 113"/>
                <a:gd name="T26" fmla="*/ 10 w 106"/>
                <a:gd name="T27" fmla="*/ 24 h 113"/>
                <a:gd name="T28" fmla="*/ 2 w 106"/>
                <a:gd name="T29" fmla="*/ 28 h 113"/>
                <a:gd name="T30" fmla="*/ 0 w 106"/>
                <a:gd name="T31" fmla="*/ 30 h 113"/>
                <a:gd name="T32" fmla="*/ 2 w 106"/>
                <a:gd name="T33" fmla="*/ 33 h 113"/>
                <a:gd name="T34" fmla="*/ 2 w 106"/>
                <a:gd name="T35" fmla="*/ 46 h 113"/>
                <a:gd name="T36" fmla="*/ 0 w 106"/>
                <a:gd name="T37" fmla="*/ 53 h 113"/>
                <a:gd name="T38" fmla="*/ 0 w 106"/>
                <a:gd name="T39" fmla="*/ 54 h 113"/>
                <a:gd name="T40" fmla="*/ 0 w 106"/>
                <a:gd name="T41" fmla="*/ 56 h 113"/>
                <a:gd name="T42" fmla="*/ 3 w 106"/>
                <a:gd name="T43" fmla="*/ 68 h 113"/>
                <a:gd name="T44" fmla="*/ 1 w 106"/>
                <a:gd name="T45" fmla="*/ 74 h 113"/>
                <a:gd name="T46" fmla="*/ 3 w 106"/>
                <a:gd name="T47" fmla="*/ 81 h 113"/>
                <a:gd name="T48" fmla="*/ 4 w 106"/>
                <a:gd name="T49" fmla="*/ 88 h 113"/>
                <a:gd name="T50" fmla="*/ 8 w 106"/>
                <a:gd name="T51" fmla="*/ 93 h 113"/>
                <a:gd name="T52" fmla="*/ 12 w 106"/>
                <a:gd name="T53" fmla="*/ 99 h 113"/>
                <a:gd name="T54" fmla="*/ 15 w 106"/>
                <a:gd name="T55" fmla="*/ 106 h 113"/>
                <a:gd name="T56" fmla="*/ 22 w 106"/>
                <a:gd name="T57" fmla="*/ 111 h 113"/>
                <a:gd name="T58" fmla="*/ 41 w 106"/>
                <a:gd name="T59" fmla="*/ 113 h 113"/>
                <a:gd name="T60" fmla="*/ 64 w 106"/>
                <a:gd name="T61" fmla="*/ 111 h 113"/>
                <a:gd name="T62" fmla="*/ 80 w 106"/>
                <a:gd name="T63" fmla="*/ 105 h 113"/>
                <a:gd name="T64" fmla="*/ 93 w 106"/>
                <a:gd name="T65" fmla="*/ 103 h 113"/>
                <a:gd name="T66" fmla="*/ 103 w 106"/>
                <a:gd name="T67" fmla="*/ 86 h 113"/>
                <a:gd name="T68" fmla="*/ 102 w 106"/>
                <a:gd name="T69" fmla="*/ 51 h 113"/>
                <a:gd name="T70" fmla="*/ 90 w 106"/>
                <a:gd name="T71" fmla="*/ 30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6" h="113">
                  <a:moveTo>
                    <a:pt x="90" y="30"/>
                  </a:moveTo>
                  <a:cubicBezTo>
                    <a:pt x="88" y="29"/>
                    <a:pt x="82" y="24"/>
                    <a:pt x="78" y="20"/>
                  </a:cubicBezTo>
                  <a:cubicBezTo>
                    <a:pt x="73" y="17"/>
                    <a:pt x="66" y="11"/>
                    <a:pt x="62" y="8"/>
                  </a:cubicBezTo>
                  <a:cubicBezTo>
                    <a:pt x="58" y="5"/>
                    <a:pt x="52" y="2"/>
                    <a:pt x="49" y="1"/>
                  </a:cubicBezTo>
                  <a:cubicBezTo>
                    <a:pt x="46" y="0"/>
                    <a:pt x="39" y="0"/>
                    <a:pt x="34" y="0"/>
                  </a:cubicBezTo>
                  <a:cubicBezTo>
                    <a:pt x="29" y="0"/>
                    <a:pt x="23" y="1"/>
                    <a:pt x="22" y="2"/>
                  </a:cubicBezTo>
                  <a:cubicBezTo>
                    <a:pt x="20" y="4"/>
                    <a:pt x="18" y="8"/>
                    <a:pt x="17" y="11"/>
                  </a:cubicBezTo>
                  <a:cubicBezTo>
                    <a:pt x="16" y="15"/>
                    <a:pt x="16" y="18"/>
                    <a:pt x="16" y="18"/>
                  </a:cubicBezTo>
                  <a:cubicBezTo>
                    <a:pt x="16" y="18"/>
                    <a:pt x="16" y="18"/>
                    <a:pt x="17" y="17"/>
                  </a:cubicBezTo>
                  <a:cubicBezTo>
                    <a:pt x="18" y="17"/>
                    <a:pt x="21" y="16"/>
                    <a:pt x="23" y="14"/>
                  </a:cubicBezTo>
                  <a:cubicBezTo>
                    <a:pt x="25" y="13"/>
                    <a:pt x="28" y="12"/>
                    <a:pt x="30" y="12"/>
                  </a:cubicBezTo>
                  <a:cubicBezTo>
                    <a:pt x="32" y="13"/>
                    <a:pt x="31" y="15"/>
                    <a:pt x="28" y="17"/>
                  </a:cubicBezTo>
                  <a:cubicBezTo>
                    <a:pt x="24" y="20"/>
                    <a:pt x="20" y="23"/>
                    <a:pt x="18" y="23"/>
                  </a:cubicBezTo>
                  <a:cubicBezTo>
                    <a:pt x="15" y="24"/>
                    <a:pt x="12" y="24"/>
                    <a:pt x="10" y="24"/>
                  </a:cubicBezTo>
                  <a:cubicBezTo>
                    <a:pt x="8" y="24"/>
                    <a:pt x="4" y="25"/>
                    <a:pt x="2" y="28"/>
                  </a:cubicBezTo>
                  <a:cubicBezTo>
                    <a:pt x="2" y="29"/>
                    <a:pt x="1" y="29"/>
                    <a:pt x="0" y="30"/>
                  </a:cubicBezTo>
                  <a:cubicBezTo>
                    <a:pt x="1" y="31"/>
                    <a:pt x="1" y="32"/>
                    <a:pt x="2" y="33"/>
                  </a:cubicBezTo>
                  <a:cubicBezTo>
                    <a:pt x="3" y="37"/>
                    <a:pt x="3" y="42"/>
                    <a:pt x="2" y="46"/>
                  </a:cubicBezTo>
                  <a:cubicBezTo>
                    <a:pt x="1" y="49"/>
                    <a:pt x="0" y="52"/>
                    <a:pt x="0" y="53"/>
                  </a:cubicBezTo>
                  <a:cubicBezTo>
                    <a:pt x="0" y="53"/>
                    <a:pt x="0" y="54"/>
                    <a:pt x="0" y="54"/>
                  </a:cubicBezTo>
                  <a:cubicBezTo>
                    <a:pt x="0" y="54"/>
                    <a:pt x="0" y="55"/>
                    <a:pt x="0" y="56"/>
                  </a:cubicBezTo>
                  <a:cubicBezTo>
                    <a:pt x="2" y="59"/>
                    <a:pt x="4" y="64"/>
                    <a:pt x="3" y="68"/>
                  </a:cubicBezTo>
                  <a:cubicBezTo>
                    <a:pt x="3" y="70"/>
                    <a:pt x="2" y="72"/>
                    <a:pt x="1" y="74"/>
                  </a:cubicBezTo>
                  <a:cubicBezTo>
                    <a:pt x="3" y="76"/>
                    <a:pt x="4" y="79"/>
                    <a:pt x="3" y="81"/>
                  </a:cubicBezTo>
                  <a:cubicBezTo>
                    <a:pt x="3" y="84"/>
                    <a:pt x="3" y="87"/>
                    <a:pt x="4" y="88"/>
                  </a:cubicBezTo>
                  <a:cubicBezTo>
                    <a:pt x="4" y="90"/>
                    <a:pt x="6" y="92"/>
                    <a:pt x="8" y="93"/>
                  </a:cubicBezTo>
                  <a:cubicBezTo>
                    <a:pt x="10" y="94"/>
                    <a:pt x="12" y="97"/>
                    <a:pt x="12" y="99"/>
                  </a:cubicBezTo>
                  <a:cubicBezTo>
                    <a:pt x="13" y="101"/>
                    <a:pt x="14" y="104"/>
                    <a:pt x="15" y="106"/>
                  </a:cubicBezTo>
                  <a:cubicBezTo>
                    <a:pt x="16" y="107"/>
                    <a:pt x="19" y="110"/>
                    <a:pt x="22" y="111"/>
                  </a:cubicBezTo>
                  <a:cubicBezTo>
                    <a:pt x="25" y="112"/>
                    <a:pt x="34" y="113"/>
                    <a:pt x="41" y="113"/>
                  </a:cubicBezTo>
                  <a:cubicBezTo>
                    <a:pt x="49" y="113"/>
                    <a:pt x="59" y="112"/>
                    <a:pt x="64" y="111"/>
                  </a:cubicBezTo>
                  <a:cubicBezTo>
                    <a:pt x="69" y="109"/>
                    <a:pt x="76" y="107"/>
                    <a:pt x="80" y="105"/>
                  </a:cubicBezTo>
                  <a:cubicBezTo>
                    <a:pt x="85" y="103"/>
                    <a:pt x="90" y="102"/>
                    <a:pt x="93" y="103"/>
                  </a:cubicBezTo>
                  <a:cubicBezTo>
                    <a:pt x="96" y="103"/>
                    <a:pt x="100" y="96"/>
                    <a:pt x="103" y="86"/>
                  </a:cubicBezTo>
                  <a:cubicBezTo>
                    <a:pt x="106" y="77"/>
                    <a:pt x="105" y="61"/>
                    <a:pt x="102" y="51"/>
                  </a:cubicBezTo>
                  <a:cubicBezTo>
                    <a:pt x="98" y="41"/>
                    <a:pt x="93" y="31"/>
                    <a:pt x="90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49" name="Freeform 49"/>
            <p:cNvSpPr/>
            <p:nvPr/>
          </p:nvSpPr>
          <p:spPr bwMode="auto">
            <a:xfrm>
              <a:off x="5346701" y="4614863"/>
              <a:ext cx="115888" cy="258763"/>
            </a:xfrm>
            <a:custGeom>
              <a:avLst/>
              <a:gdLst>
                <a:gd name="T0" fmla="*/ 31 w 31"/>
                <a:gd name="T1" fmla="*/ 2 h 69"/>
                <a:gd name="T2" fmla="*/ 13 w 31"/>
                <a:gd name="T3" fmla="*/ 0 h 69"/>
                <a:gd name="T4" fmla="*/ 3 w 31"/>
                <a:gd name="T5" fmla="*/ 30 h 69"/>
                <a:gd name="T6" fmla="*/ 5 w 31"/>
                <a:gd name="T7" fmla="*/ 69 h 69"/>
                <a:gd name="T8" fmla="*/ 30 w 31"/>
                <a:gd name="T9" fmla="*/ 67 h 69"/>
                <a:gd name="T10" fmla="*/ 26 w 31"/>
                <a:gd name="T11" fmla="*/ 28 h 69"/>
                <a:gd name="T12" fmla="*/ 31 w 31"/>
                <a:gd name="T13" fmla="*/ 2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" h="69">
                  <a:moveTo>
                    <a:pt x="31" y="2"/>
                  </a:moveTo>
                  <a:cubicBezTo>
                    <a:pt x="13" y="0"/>
                    <a:pt x="13" y="0"/>
                    <a:pt x="13" y="0"/>
                  </a:cubicBezTo>
                  <a:cubicBezTo>
                    <a:pt x="9" y="7"/>
                    <a:pt x="3" y="19"/>
                    <a:pt x="3" y="30"/>
                  </a:cubicBezTo>
                  <a:cubicBezTo>
                    <a:pt x="2" y="38"/>
                    <a:pt x="0" y="56"/>
                    <a:pt x="5" y="69"/>
                  </a:cubicBezTo>
                  <a:cubicBezTo>
                    <a:pt x="30" y="67"/>
                    <a:pt x="30" y="67"/>
                    <a:pt x="30" y="67"/>
                  </a:cubicBezTo>
                  <a:cubicBezTo>
                    <a:pt x="25" y="55"/>
                    <a:pt x="26" y="36"/>
                    <a:pt x="26" y="28"/>
                  </a:cubicBezTo>
                  <a:cubicBezTo>
                    <a:pt x="27" y="18"/>
                    <a:pt x="29" y="9"/>
                    <a:pt x="3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0" name="Freeform 50"/>
            <p:cNvSpPr/>
            <p:nvPr/>
          </p:nvSpPr>
          <p:spPr bwMode="auto">
            <a:xfrm>
              <a:off x="5481639" y="4475163"/>
              <a:ext cx="414338" cy="425450"/>
            </a:xfrm>
            <a:custGeom>
              <a:avLst/>
              <a:gdLst>
                <a:gd name="T0" fmla="*/ 106 w 110"/>
                <a:gd name="T1" fmla="*/ 52 h 113"/>
                <a:gd name="T2" fmla="*/ 109 w 110"/>
                <a:gd name="T3" fmla="*/ 44 h 113"/>
                <a:gd name="T4" fmla="*/ 109 w 110"/>
                <a:gd name="T5" fmla="*/ 36 h 113"/>
                <a:gd name="T6" fmla="*/ 103 w 110"/>
                <a:gd name="T7" fmla="*/ 28 h 113"/>
                <a:gd name="T8" fmla="*/ 96 w 110"/>
                <a:gd name="T9" fmla="*/ 24 h 113"/>
                <a:gd name="T10" fmla="*/ 88 w 110"/>
                <a:gd name="T11" fmla="*/ 23 h 113"/>
                <a:gd name="T12" fmla="*/ 78 w 110"/>
                <a:gd name="T13" fmla="*/ 17 h 113"/>
                <a:gd name="T14" fmla="*/ 75 w 110"/>
                <a:gd name="T15" fmla="*/ 12 h 113"/>
                <a:gd name="T16" fmla="*/ 83 w 110"/>
                <a:gd name="T17" fmla="*/ 14 h 113"/>
                <a:gd name="T18" fmla="*/ 88 w 110"/>
                <a:gd name="T19" fmla="*/ 17 h 113"/>
                <a:gd name="T20" fmla="*/ 90 w 110"/>
                <a:gd name="T21" fmla="*/ 18 h 113"/>
                <a:gd name="T22" fmla="*/ 89 w 110"/>
                <a:gd name="T23" fmla="*/ 11 h 113"/>
                <a:gd name="T24" fmla="*/ 84 w 110"/>
                <a:gd name="T25" fmla="*/ 2 h 113"/>
                <a:gd name="T26" fmla="*/ 71 w 110"/>
                <a:gd name="T27" fmla="*/ 0 h 113"/>
                <a:gd name="T28" fmla="*/ 56 w 110"/>
                <a:gd name="T29" fmla="*/ 1 h 113"/>
                <a:gd name="T30" fmla="*/ 43 w 110"/>
                <a:gd name="T31" fmla="*/ 8 h 113"/>
                <a:gd name="T32" fmla="*/ 28 w 110"/>
                <a:gd name="T33" fmla="*/ 20 h 113"/>
                <a:gd name="T34" fmla="*/ 15 w 110"/>
                <a:gd name="T35" fmla="*/ 30 h 113"/>
                <a:gd name="T36" fmla="*/ 4 w 110"/>
                <a:gd name="T37" fmla="*/ 51 h 113"/>
                <a:gd name="T38" fmla="*/ 3 w 110"/>
                <a:gd name="T39" fmla="*/ 86 h 113"/>
                <a:gd name="T40" fmla="*/ 13 w 110"/>
                <a:gd name="T41" fmla="*/ 103 h 113"/>
                <a:gd name="T42" fmla="*/ 25 w 110"/>
                <a:gd name="T43" fmla="*/ 105 h 113"/>
                <a:gd name="T44" fmla="*/ 42 w 110"/>
                <a:gd name="T45" fmla="*/ 111 h 113"/>
                <a:gd name="T46" fmla="*/ 64 w 110"/>
                <a:gd name="T47" fmla="*/ 113 h 113"/>
                <a:gd name="T48" fmla="*/ 84 w 110"/>
                <a:gd name="T49" fmla="*/ 111 h 113"/>
                <a:gd name="T50" fmla="*/ 91 w 110"/>
                <a:gd name="T51" fmla="*/ 106 h 113"/>
                <a:gd name="T52" fmla="*/ 94 w 110"/>
                <a:gd name="T53" fmla="*/ 99 h 113"/>
                <a:gd name="T54" fmla="*/ 98 w 110"/>
                <a:gd name="T55" fmla="*/ 93 h 113"/>
                <a:gd name="T56" fmla="*/ 102 w 110"/>
                <a:gd name="T57" fmla="*/ 88 h 113"/>
                <a:gd name="T58" fmla="*/ 102 w 110"/>
                <a:gd name="T59" fmla="*/ 81 h 113"/>
                <a:gd name="T60" fmla="*/ 105 w 110"/>
                <a:gd name="T61" fmla="*/ 74 h 113"/>
                <a:gd name="T62" fmla="*/ 110 w 110"/>
                <a:gd name="T63" fmla="*/ 67 h 113"/>
                <a:gd name="T64" fmla="*/ 108 w 110"/>
                <a:gd name="T65" fmla="*/ 59 h 113"/>
                <a:gd name="T66" fmla="*/ 106 w 110"/>
                <a:gd name="T67" fmla="*/ 52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10" h="113">
                  <a:moveTo>
                    <a:pt x="106" y="52"/>
                  </a:moveTo>
                  <a:cubicBezTo>
                    <a:pt x="107" y="50"/>
                    <a:pt x="108" y="47"/>
                    <a:pt x="109" y="44"/>
                  </a:cubicBezTo>
                  <a:cubicBezTo>
                    <a:pt x="110" y="42"/>
                    <a:pt x="110" y="38"/>
                    <a:pt x="109" y="36"/>
                  </a:cubicBezTo>
                  <a:cubicBezTo>
                    <a:pt x="108" y="34"/>
                    <a:pt x="105" y="30"/>
                    <a:pt x="103" y="28"/>
                  </a:cubicBezTo>
                  <a:cubicBezTo>
                    <a:pt x="101" y="25"/>
                    <a:pt x="98" y="24"/>
                    <a:pt x="96" y="24"/>
                  </a:cubicBezTo>
                  <a:cubicBezTo>
                    <a:pt x="94" y="24"/>
                    <a:pt x="90" y="24"/>
                    <a:pt x="88" y="23"/>
                  </a:cubicBezTo>
                  <a:cubicBezTo>
                    <a:pt x="86" y="23"/>
                    <a:pt x="81" y="20"/>
                    <a:pt x="78" y="17"/>
                  </a:cubicBezTo>
                  <a:cubicBezTo>
                    <a:pt x="75" y="15"/>
                    <a:pt x="74" y="13"/>
                    <a:pt x="75" y="12"/>
                  </a:cubicBezTo>
                  <a:cubicBezTo>
                    <a:pt x="77" y="12"/>
                    <a:pt x="80" y="13"/>
                    <a:pt x="83" y="14"/>
                  </a:cubicBezTo>
                  <a:cubicBezTo>
                    <a:pt x="85" y="16"/>
                    <a:pt x="87" y="17"/>
                    <a:pt x="88" y="17"/>
                  </a:cubicBezTo>
                  <a:cubicBezTo>
                    <a:pt x="89" y="18"/>
                    <a:pt x="90" y="18"/>
                    <a:pt x="90" y="18"/>
                  </a:cubicBezTo>
                  <a:cubicBezTo>
                    <a:pt x="90" y="18"/>
                    <a:pt x="89" y="15"/>
                    <a:pt x="89" y="11"/>
                  </a:cubicBezTo>
                  <a:cubicBezTo>
                    <a:pt x="88" y="8"/>
                    <a:pt x="86" y="4"/>
                    <a:pt x="84" y="2"/>
                  </a:cubicBezTo>
                  <a:cubicBezTo>
                    <a:pt x="82" y="1"/>
                    <a:pt x="77" y="0"/>
                    <a:pt x="71" y="0"/>
                  </a:cubicBezTo>
                  <a:cubicBezTo>
                    <a:pt x="66" y="0"/>
                    <a:pt x="60" y="0"/>
                    <a:pt x="56" y="1"/>
                  </a:cubicBezTo>
                  <a:cubicBezTo>
                    <a:pt x="53" y="2"/>
                    <a:pt x="47" y="5"/>
                    <a:pt x="43" y="8"/>
                  </a:cubicBezTo>
                  <a:cubicBezTo>
                    <a:pt x="40" y="11"/>
                    <a:pt x="33" y="17"/>
                    <a:pt x="28" y="20"/>
                  </a:cubicBezTo>
                  <a:cubicBezTo>
                    <a:pt x="23" y="24"/>
                    <a:pt x="18" y="29"/>
                    <a:pt x="15" y="30"/>
                  </a:cubicBezTo>
                  <a:cubicBezTo>
                    <a:pt x="13" y="31"/>
                    <a:pt x="8" y="41"/>
                    <a:pt x="4" y="51"/>
                  </a:cubicBezTo>
                  <a:cubicBezTo>
                    <a:pt x="0" y="61"/>
                    <a:pt x="0" y="77"/>
                    <a:pt x="3" y="86"/>
                  </a:cubicBezTo>
                  <a:cubicBezTo>
                    <a:pt x="6" y="96"/>
                    <a:pt x="10" y="103"/>
                    <a:pt x="13" y="103"/>
                  </a:cubicBezTo>
                  <a:cubicBezTo>
                    <a:pt x="15" y="102"/>
                    <a:pt x="21" y="103"/>
                    <a:pt x="25" y="105"/>
                  </a:cubicBezTo>
                  <a:cubicBezTo>
                    <a:pt x="30" y="107"/>
                    <a:pt x="37" y="109"/>
                    <a:pt x="42" y="111"/>
                  </a:cubicBezTo>
                  <a:cubicBezTo>
                    <a:pt x="47" y="112"/>
                    <a:pt x="57" y="113"/>
                    <a:pt x="64" y="113"/>
                  </a:cubicBezTo>
                  <a:cubicBezTo>
                    <a:pt x="72" y="113"/>
                    <a:pt x="81" y="112"/>
                    <a:pt x="84" y="111"/>
                  </a:cubicBezTo>
                  <a:cubicBezTo>
                    <a:pt x="87" y="110"/>
                    <a:pt x="90" y="107"/>
                    <a:pt x="91" y="106"/>
                  </a:cubicBezTo>
                  <a:cubicBezTo>
                    <a:pt x="92" y="104"/>
                    <a:pt x="93" y="101"/>
                    <a:pt x="94" y="99"/>
                  </a:cubicBezTo>
                  <a:cubicBezTo>
                    <a:pt x="94" y="97"/>
                    <a:pt x="96" y="94"/>
                    <a:pt x="98" y="93"/>
                  </a:cubicBezTo>
                  <a:cubicBezTo>
                    <a:pt x="99" y="92"/>
                    <a:pt x="101" y="90"/>
                    <a:pt x="102" y="88"/>
                  </a:cubicBezTo>
                  <a:cubicBezTo>
                    <a:pt x="103" y="87"/>
                    <a:pt x="103" y="84"/>
                    <a:pt x="102" y="81"/>
                  </a:cubicBezTo>
                  <a:cubicBezTo>
                    <a:pt x="102" y="79"/>
                    <a:pt x="103" y="76"/>
                    <a:pt x="105" y="74"/>
                  </a:cubicBezTo>
                  <a:cubicBezTo>
                    <a:pt x="107" y="72"/>
                    <a:pt x="110" y="69"/>
                    <a:pt x="110" y="67"/>
                  </a:cubicBezTo>
                  <a:cubicBezTo>
                    <a:pt x="110" y="65"/>
                    <a:pt x="109" y="62"/>
                    <a:pt x="108" y="59"/>
                  </a:cubicBezTo>
                  <a:cubicBezTo>
                    <a:pt x="106" y="57"/>
                    <a:pt x="106" y="54"/>
                    <a:pt x="106" y="5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1" name="Freeform 51"/>
            <p:cNvSpPr/>
            <p:nvPr/>
          </p:nvSpPr>
          <p:spPr bwMode="auto">
            <a:xfrm>
              <a:off x="6654801" y="4460875"/>
              <a:ext cx="461963" cy="574675"/>
            </a:xfrm>
            <a:custGeom>
              <a:avLst/>
              <a:gdLst>
                <a:gd name="T0" fmla="*/ 102 w 123"/>
                <a:gd name="T1" fmla="*/ 56 h 153"/>
                <a:gd name="T2" fmla="*/ 76 w 123"/>
                <a:gd name="T3" fmla="*/ 24 h 153"/>
                <a:gd name="T4" fmla="*/ 85 w 123"/>
                <a:gd name="T5" fmla="*/ 0 h 153"/>
                <a:gd name="T6" fmla="*/ 60 w 123"/>
                <a:gd name="T7" fmla="*/ 2 h 153"/>
                <a:gd name="T8" fmla="*/ 36 w 123"/>
                <a:gd name="T9" fmla="*/ 3 h 153"/>
                <a:gd name="T10" fmla="*/ 12 w 123"/>
                <a:gd name="T11" fmla="*/ 3 h 153"/>
                <a:gd name="T12" fmla="*/ 0 w 123"/>
                <a:gd name="T13" fmla="*/ 6 h 153"/>
                <a:gd name="T14" fmla="*/ 15 w 123"/>
                <a:gd name="T15" fmla="*/ 21 h 153"/>
                <a:gd name="T16" fmla="*/ 46 w 123"/>
                <a:gd name="T17" fmla="*/ 27 h 153"/>
                <a:gd name="T18" fmla="*/ 53 w 123"/>
                <a:gd name="T19" fmla="*/ 47 h 153"/>
                <a:gd name="T20" fmla="*/ 42 w 123"/>
                <a:gd name="T21" fmla="*/ 63 h 153"/>
                <a:gd name="T22" fmla="*/ 17 w 123"/>
                <a:gd name="T23" fmla="*/ 85 h 153"/>
                <a:gd name="T24" fmla="*/ 2 w 123"/>
                <a:gd name="T25" fmla="*/ 105 h 153"/>
                <a:gd name="T26" fmla="*/ 8 w 123"/>
                <a:gd name="T27" fmla="*/ 115 h 153"/>
                <a:gd name="T28" fmla="*/ 29 w 123"/>
                <a:gd name="T29" fmla="*/ 97 h 153"/>
                <a:gd name="T30" fmla="*/ 52 w 123"/>
                <a:gd name="T31" fmla="*/ 84 h 153"/>
                <a:gd name="T32" fmla="*/ 44 w 123"/>
                <a:gd name="T33" fmla="*/ 99 h 153"/>
                <a:gd name="T34" fmla="*/ 27 w 123"/>
                <a:gd name="T35" fmla="*/ 121 h 153"/>
                <a:gd name="T36" fmla="*/ 17 w 123"/>
                <a:gd name="T37" fmla="*/ 137 h 153"/>
                <a:gd name="T38" fmla="*/ 29 w 123"/>
                <a:gd name="T39" fmla="*/ 139 h 153"/>
                <a:gd name="T40" fmla="*/ 59 w 123"/>
                <a:gd name="T41" fmla="*/ 107 h 153"/>
                <a:gd name="T42" fmla="*/ 71 w 123"/>
                <a:gd name="T43" fmla="*/ 105 h 153"/>
                <a:gd name="T44" fmla="*/ 56 w 123"/>
                <a:gd name="T45" fmla="*/ 135 h 153"/>
                <a:gd name="T46" fmla="*/ 54 w 123"/>
                <a:gd name="T47" fmla="*/ 152 h 153"/>
                <a:gd name="T48" fmla="*/ 74 w 123"/>
                <a:gd name="T49" fmla="*/ 134 h 153"/>
                <a:gd name="T50" fmla="*/ 91 w 123"/>
                <a:gd name="T51" fmla="*/ 104 h 153"/>
                <a:gd name="T52" fmla="*/ 100 w 123"/>
                <a:gd name="T53" fmla="*/ 113 h 153"/>
                <a:gd name="T54" fmla="*/ 94 w 123"/>
                <a:gd name="T55" fmla="*/ 139 h 153"/>
                <a:gd name="T56" fmla="*/ 105 w 123"/>
                <a:gd name="T57" fmla="*/ 144 h 153"/>
                <a:gd name="T58" fmla="*/ 115 w 123"/>
                <a:gd name="T59" fmla="*/ 116 h 153"/>
                <a:gd name="T60" fmla="*/ 123 w 123"/>
                <a:gd name="T61" fmla="*/ 93 h 153"/>
                <a:gd name="T62" fmla="*/ 110 w 123"/>
                <a:gd name="T63" fmla="*/ 75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23" h="153">
                  <a:moveTo>
                    <a:pt x="110" y="75"/>
                  </a:moveTo>
                  <a:cubicBezTo>
                    <a:pt x="107" y="70"/>
                    <a:pt x="103" y="62"/>
                    <a:pt x="102" y="56"/>
                  </a:cubicBezTo>
                  <a:cubicBezTo>
                    <a:pt x="101" y="53"/>
                    <a:pt x="101" y="49"/>
                    <a:pt x="101" y="45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77" y="19"/>
                    <a:pt x="77" y="19"/>
                    <a:pt x="77" y="19"/>
                  </a:cubicBezTo>
                  <a:cubicBezTo>
                    <a:pt x="78" y="15"/>
                    <a:pt x="81" y="7"/>
                    <a:pt x="85" y="0"/>
                  </a:cubicBezTo>
                  <a:cubicBezTo>
                    <a:pt x="81" y="0"/>
                    <a:pt x="76" y="1"/>
                    <a:pt x="73" y="1"/>
                  </a:cubicBezTo>
                  <a:cubicBezTo>
                    <a:pt x="69" y="2"/>
                    <a:pt x="63" y="2"/>
                    <a:pt x="60" y="2"/>
                  </a:cubicBezTo>
                  <a:cubicBezTo>
                    <a:pt x="56" y="1"/>
                    <a:pt x="51" y="2"/>
                    <a:pt x="49" y="2"/>
                  </a:cubicBezTo>
                  <a:cubicBezTo>
                    <a:pt x="46" y="3"/>
                    <a:pt x="40" y="4"/>
                    <a:pt x="36" y="3"/>
                  </a:cubicBezTo>
                  <a:cubicBezTo>
                    <a:pt x="32" y="3"/>
                    <a:pt x="26" y="3"/>
                    <a:pt x="23" y="4"/>
                  </a:cubicBezTo>
                  <a:cubicBezTo>
                    <a:pt x="20" y="4"/>
                    <a:pt x="15" y="3"/>
                    <a:pt x="12" y="3"/>
                  </a:cubicBezTo>
                  <a:cubicBezTo>
                    <a:pt x="9" y="2"/>
                    <a:pt x="6" y="1"/>
                    <a:pt x="4" y="2"/>
                  </a:cubicBezTo>
                  <a:cubicBezTo>
                    <a:pt x="3" y="2"/>
                    <a:pt x="1" y="4"/>
                    <a:pt x="0" y="6"/>
                  </a:cubicBezTo>
                  <a:cubicBezTo>
                    <a:pt x="0" y="9"/>
                    <a:pt x="1" y="12"/>
                    <a:pt x="3" y="14"/>
                  </a:cubicBezTo>
                  <a:cubicBezTo>
                    <a:pt x="6" y="17"/>
                    <a:pt x="11" y="20"/>
                    <a:pt x="15" y="21"/>
                  </a:cubicBezTo>
                  <a:cubicBezTo>
                    <a:pt x="20" y="22"/>
                    <a:pt x="27" y="23"/>
                    <a:pt x="31" y="23"/>
                  </a:cubicBezTo>
                  <a:cubicBezTo>
                    <a:pt x="36" y="24"/>
                    <a:pt x="43" y="25"/>
                    <a:pt x="46" y="27"/>
                  </a:cubicBezTo>
                  <a:cubicBezTo>
                    <a:pt x="49" y="29"/>
                    <a:pt x="52" y="33"/>
                    <a:pt x="53" y="36"/>
                  </a:cubicBezTo>
                  <a:cubicBezTo>
                    <a:pt x="53" y="39"/>
                    <a:pt x="53" y="44"/>
                    <a:pt x="53" y="47"/>
                  </a:cubicBezTo>
                  <a:cubicBezTo>
                    <a:pt x="52" y="50"/>
                    <a:pt x="50" y="53"/>
                    <a:pt x="48" y="55"/>
                  </a:cubicBezTo>
                  <a:cubicBezTo>
                    <a:pt x="46" y="57"/>
                    <a:pt x="43" y="61"/>
                    <a:pt x="42" y="63"/>
                  </a:cubicBezTo>
                  <a:cubicBezTo>
                    <a:pt x="40" y="65"/>
                    <a:pt x="35" y="70"/>
                    <a:pt x="31" y="73"/>
                  </a:cubicBezTo>
                  <a:cubicBezTo>
                    <a:pt x="27" y="76"/>
                    <a:pt x="21" y="81"/>
                    <a:pt x="17" y="85"/>
                  </a:cubicBezTo>
                  <a:cubicBezTo>
                    <a:pt x="13" y="89"/>
                    <a:pt x="9" y="94"/>
                    <a:pt x="7" y="96"/>
                  </a:cubicBezTo>
                  <a:cubicBezTo>
                    <a:pt x="5" y="98"/>
                    <a:pt x="3" y="102"/>
                    <a:pt x="2" y="105"/>
                  </a:cubicBezTo>
                  <a:cubicBezTo>
                    <a:pt x="1" y="107"/>
                    <a:pt x="1" y="111"/>
                    <a:pt x="2" y="112"/>
                  </a:cubicBezTo>
                  <a:cubicBezTo>
                    <a:pt x="3" y="114"/>
                    <a:pt x="5" y="115"/>
                    <a:pt x="8" y="115"/>
                  </a:cubicBezTo>
                  <a:cubicBezTo>
                    <a:pt x="10" y="114"/>
                    <a:pt x="14" y="112"/>
                    <a:pt x="17" y="109"/>
                  </a:cubicBezTo>
                  <a:cubicBezTo>
                    <a:pt x="20" y="105"/>
                    <a:pt x="25" y="100"/>
                    <a:pt x="29" y="97"/>
                  </a:cubicBezTo>
                  <a:cubicBezTo>
                    <a:pt x="33" y="93"/>
                    <a:pt x="39" y="89"/>
                    <a:pt x="43" y="87"/>
                  </a:cubicBezTo>
                  <a:cubicBezTo>
                    <a:pt x="46" y="85"/>
                    <a:pt x="50" y="84"/>
                    <a:pt x="52" y="84"/>
                  </a:cubicBezTo>
                  <a:cubicBezTo>
                    <a:pt x="54" y="84"/>
                    <a:pt x="54" y="86"/>
                    <a:pt x="52" y="89"/>
                  </a:cubicBezTo>
                  <a:cubicBezTo>
                    <a:pt x="50" y="92"/>
                    <a:pt x="46" y="96"/>
                    <a:pt x="44" y="99"/>
                  </a:cubicBezTo>
                  <a:cubicBezTo>
                    <a:pt x="41" y="102"/>
                    <a:pt x="37" y="106"/>
                    <a:pt x="35" y="110"/>
                  </a:cubicBezTo>
                  <a:cubicBezTo>
                    <a:pt x="33" y="113"/>
                    <a:pt x="29" y="118"/>
                    <a:pt x="27" y="121"/>
                  </a:cubicBezTo>
                  <a:cubicBezTo>
                    <a:pt x="25" y="123"/>
                    <a:pt x="22" y="127"/>
                    <a:pt x="20" y="130"/>
                  </a:cubicBezTo>
                  <a:cubicBezTo>
                    <a:pt x="18" y="132"/>
                    <a:pt x="16" y="135"/>
                    <a:pt x="17" y="137"/>
                  </a:cubicBezTo>
                  <a:cubicBezTo>
                    <a:pt x="17" y="139"/>
                    <a:pt x="19" y="142"/>
                    <a:pt x="21" y="142"/>
                  </a:cubicBezTo>
                  <a:cubicBezTo>
                    <a:pt x="23" y="143"/>
                    <a:pt x="27" y="142"/>
                    <a:pt x="29" y="139"/>
                  </a:cubicBezTo>
                  <a:cubicBezTo>
                    <a:pt x="32" y="136"/>
                    <a:pt x="38" y="130"/>
                    <a:pt x="43" y="126"/>
                  </a:cubicBezTo>
                  <a:cubicBezTo>
                    <a:pt x="47" y="121"/>
                    <a:pt x="55" y="113"/>
                    <a:pt x="59" y="107"/>
                  </a:cubicBezTo>
                  <a:cubicBezTo>
                    <a:pt x="63" y="102"/>
                    <a:pt x="68" y="98"/>
                    <a:pt x="70" y="98"/>
                  </a:cubicBezTo>
                  <a:cubicBezTo>
                    <a:pt x="72" y="99"/>
                    <a:pt x="72" y="102"/>
                    <a:pt x="71" y="105"/>
                  </a:cubicBezTo>
                  <a:cubicBezTo>
                    <a:pt x="70" y="108"/>
                    <a:pt x="67" y="115"/>
                    <a:pt x="64" y="120"/>
                  </a:cubicBezTo>
                  <a:cubicBezTo>
                    <a:pt x="62" y="125"/>
                    <a:pt x="58" y="132"/>
                    <a:pt x="56" y="135"/>
                  </a:cubicBezTo>
                  <a:cubicBezTo>
                    <a:pt x="54" y="139"/>
                    <a:pt x="51" y="144"/>
                    <a:pt x="51" y="145"/>
                  </a:cubicBezTo>
                  <a:cubicBezTo>
                    <a:pt x="50" y="147"/>
                    <a:pt x="52" y="150"/>
                    <a:pt x="54" y="152"/>
                  </a:cubicBezTo>
                  <a:cubicBezTo>
                    <a:pt x="56" y="153"/>
                    <a:pt x="60" y="152"/>
                    <a:pt x="63" y="149"/>
                  </a:cubicBezTo>
                  <a:cubicBezTo>
                    <a:pt x="66" y="146"/>
                    <a:pt x="71" y="140"/>
                    <a:pt x="74" y="134"/>
                  </a:cubicBezTo>
                  <a:cubicBezTo>
                    <a:pt x="77" y="129"/>
                    <a:pt x="82" y="121"/>
                    <a:pt x="84" y="116"/>
                  </a:cubicBezTo>
                  <a:cubicBezTo>
                    <a:pt x="86" y="112"/>
                    <a:pt x="90" y="106"/>
                    <a:pt x="91" y="104"/>
                  </a:cubicBezTo>
                  <a:cubicBezTo>
                    <a:pt x="93" y="101"/>
                    <a:pt x="96" y="101"/>
                    <a:pt x="97" y="103"/>
                  </a:cubicBezTo>
                  <a:cubicBezTo>
                    <a:pt x="98" y="105"/>
                    <a:pt x="100" y="110"/>
                    <a:pt x="100" y="113"/>
                  </a:cubicBezTo>
                  <a:cubicBezTo>
                    <a:pt x="100" y="117"/>
                    <a:pt x="99" y="123"/>
                    <a:pt x="98" y="127"/>
                  </a:cubicBezTo>
                  <a:cubicBezTo>
                    <a:pt x="96" y="131"/>
                    <a:pt x="95" y="136"/>
                    <a:pt x="94" y="139"/>
                  </a:cubicBezTo>
                  <a:cubicBezTo>
                    <a:pt x="94" y="143"/>
                    <a:pt x="95" y="146"/>
                    <a:pt x="97" y="147"/>
                  </a:cubicBezTo>
                  <a:cubicBezTo>
                    <a:pt x="99" y="148"/>
                    <a:pt x="102" y="147"/>
                    <a:pt x="105" y="144"/>
                  </a:cubicBezTo>
                  <a:cubicBezTo>
                    <a:pt x="107" y="141"/>
                    <a:pt x="110" y="135"/>
                    <a:pt x="111" y="131"/>
                  </a:cubicBezTo>
                  <a:cubicBezTo>
                    <a:pt x="112" y="126"/>
                    <a:pt x="114" y="120"/>
                    <a:pt x="115" y="116"/>
                  </a:cubicBezTo>
                  <a:cubicBezTo>
                    <a:pt x="116" y="112"/>
                    <a:pt x="118" y="105"/>
                    <a:pt x="119" y="101"/>
                  </a:cubicBezTo>
                  <a:cubicBezTo>
                    <a:pt x="120" y="99"/>
                    <a:pt x="121" y="96"/>
                    <a:pt x="123" y="93"/>
                  </a:cubicBezTo>
                  <a:cubicBezTo>
                    <a:pt x="122" y="92"/>
                    <a:pt x="121" y="91"/>
                    <a:pt x="121" y="90"/>
                  </a:cubicBezTo>
                  <a:cubicBezTo>
                    <a:pt x="118" y="85"/>
                    <a:pt x="113" y="79"/>
                    <a:pt x="110" y="7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2" name="Freeform 52"/>
            <p:cNvSpPr/>
            <p:nvPr/>
          </p:nvSpPr>
          <p:spPr bwMode="auto">
            <a:xfrm>
              <a:off x="6973889" y="4340225"/>
              <a:ext cx="214313" cy="236538"/>
            </a:xfrm>
            <a:custGeom>
              <a:avLst/>
              <a:gdLst>
                <a:gd name="T0" fmla="*/ 14 w 57"/>
                <a:gd name="T1" fmla="*/ 63 h 63"/>
                <a:gd name="T2" fmla="*/ 28 w 57"/>
                <a:gd name="T3" fmla="*/ 42 h 63"/>
                <a:gd name="T4" fmla="*/ 57 w 57"/>
                <a:gd name="T5" fmla="*/ 18 h 63"/>
                <a:gd name="T6" fmla="*/ 41 w 57"/>
                <a:gd name="T7" fmla="*/ 0 h 63"/>
                <a:gd name="T8" fmla="*/ 13 w 57"/>
                <a:gd name="T9" fmla="*/ 25 h 63"/>
                <a:gd name="T10" fmla="*/ 0 w 57"/>
                <a:gd name="T11" fmla="*/ 52 h 63"/>
                <a:gd name="T12" fmla="*/ 14 w 57"/>
                <a:gd name="T13" fmla="*/ 63 h 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7" h="63">
                  <a:moveTo>
                    <a:pt x="14" y="63"/>
                  </a:moveTo>
                  <a:cubicBezTo>
                    <a:pt x="17" y="57"/>
                    <a:pt x="21" y="50"/>
                    <a:pt x="28" y="42"/>
                  </a:cubicBezTo>
                  <a:cubicBezTo>
                    <a:pt x="33" y="37"/>
                    <a:pt x="45" y="23"/>
                    <a:pt x="57" y="18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29" y="6"/>
                    <a:pt x="18" y="19"/>
                    <a:pt x="13" y="25"/>
                  </a:cubicBezTo>
                  <a:cubicBezTo>
                    <a:pt x="6" y="33"/>
                    <a:pt x="2" y="44"/>
                    <a:pt x="0" y="52"/>
                  </a:cubicBezTo>
                  <a:lnTo>
                    <a:pt x="14" y="6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3" name="Freeform 53"/>
            <p:cNvSpPr/>
            <p:nvPr/>
          </p:nvSpPr>
          <p:spPr bwMode="auto">
            <a:xfrm>
              <a:off x="7059614" y="4441825"/>
              <a:ext cx="552450" cy="585788"/>
            </a:xfrm>
            <a:custGeom>
              <a:avLst/>
              <a:gdLst>
                <a:gd name="T0" fmla="*/ 139 w 147"/>
                <a:gd name="T1" fmla="*/ 99 h 156"/>
                <a:gd name="T2" fmla="*/ 129 w 147"/>
                <a:gd name="T3" fmla="*/ 88 h 156"/>
                <a:gd name="T4" fmla="*/ 115 w 147"/>
                <a:gd name="T5" fmla="*/ 76 h 156"/>
                <a:gd name="T6" fmla="*/ 105 w 147"/>
                <a:gd name="T7" fmla="*/ 66 h 156"/>
                <a:gd name="T8" fmla="*/ 98 w 147"/>
                <a:gd name="T9" fmla="*/ 59 h 156"/>
                <a:gd name="T10" fmla="*/ 94 w 147"/>
                <a:gd name="T11" fmla="*/ 50 h 156"/>
                <a:gd name="T12" fmla="*/ 93 w 147"/>
                <a:gd name="T13" fmla="*/ 39 h 156"/>
                <a:gd name="T14" fmla="*/ 100 w 147"/>
                <a:gd name="T15" fmla="*/ 30 h 156"/>
                <a:gd name="T16" fmla="*/ 115 w 147"/>
                <a:gd name="T17" fmla="*/ 27 h 156"/>
                <a:gd name="T18" fmla="*/ 131 w 147"/>
                <a:gd name="T19" fmla="*/ 24 h 156"/>
                <a:gd name="T20" fmla="*/ 143 w 147"/>
                <a:gd name="T21" fmla="*/ 18 h 156"/>
                <a:gd name="T22" fmla="*/ 146 w 147"/>
                <a:gd name="T23" fmla="*/ 10 h 156"/>
                <a:gd name="T24" fmla="*/ 142 w 147"/>
                <a:gd name="T25" fmla="*/ 5 h 156"/>
                <a:gd name="T26" fmla="*/ 134 w 147"/>
                <a:gd name="T27" fmla="*/ 6 h 156"/>
                <a:gd name="T28" fmla="*/ 123 w 147"/>
                <a:gd name="T29" fmla="*/ 7 h 156"/>
                <a:gd name="T30" fmla="*/ 110 w 147"/>
                <a:gd name="T31" fmla="*/ 7 h 156"/>
                <a:gd name="T32" fmla="*/ 98 w 147"/>
                <a:gd name="T33" fmla="*/ 6 h 156"/>
                <a:gd name="T34" fmla="*/ 87 w 147"/>
                <a:gd name="T35" fmla="*/ 5 h 156"/>
                <a:gd name="T36" fmla="*/ 73 w 147"/>
                <a:gd name="T37" fmla="*/ 4 h 156"/>
                <a:gd name="T38" fmla="*/ 58 w 147"/>
                <a:gd name="T39" fmla="*/ 3 h 156"/>
                <a:gd name="T40" fmla="*/ 47 w 147"/>
                <a:gd name="T41" fmla="*/ 1 h 156"/>
                <a:gd name="T42" fmla="*/ 27 w 147"/>
                <a:gd name="T43" fmla="*/ 8 h 156"/>
                <a:gd name="T44" fmla="*/ 5 w 147"/>
                <a:gd name="T45" fmla="*/ 32 h 156"/>
                <a:gd name="T46" fmla="*/ 2 w 147"/>
                <a:gd name="T47" fmla="*/ 57 h 156"/>
                <a:gd name="T48" fmla="*/ 9 w 147"/>
                <a:gd name="T49" fmla="*/ 73 h 156"/>
                <a:gd name="T50" fmla="*/ 19 w 147"/>
                <a:gd name="T51" fmla="*/ 89 h 156"/>
                <a:gd name="T52" fmla="*/ 27 w 147"/>
                <a:gd name="T53" fmla="*/ 104 h 156"/>
                <a:gd name="T54" fmla="*/ 31 w 147"/>
                <a:gd name="T55" fmla="*/ 119 h 156"/>
                <a:gd name="T56" fmla="*/ 35 w 147"/>
                <a:gd name="T57" fmla="*/ 134 h 156"/>
                <a:gd name="T58" fmla="*/ 42 w 147"/>
                <a:gd name="T59" fmla="*/ 147 h 156"/>
                <a:gd name="T60" fmla="*/ 49 w 147"/>
                <a:gd name="T61" fmla="*/ 150 h 156"/>
                <a:gd name="T62" fmla="*/ 52 w 147"/>
                <a:gd name="T63" fmla="*/ 143 h 156"/>
                <a:gd name="T64" fmla="*/ 48 w 147"/>
                <a:gd name="T65" fmla="*/ 130 h 156"/>
                <a:gd name="T66" fmla="*/ 46 w 147"/>
                <a:gd name="T67" fmla="*/ 117 h 156"/>
                <a:gd name="T68" fmla="*/ 49 w 147"/>
                <a:gd name="T69" fmla="*/ 106 h 156"/>
                <a:gd name="T70" fmla="*/ 55 w 147"/>
                <a:gd name="T71" fmla="*/ 107 h 156"/>
                <a:gd name="T72" fmla="*/ 62 w 147"/>
                <a:gd name="T73" fmla="*/ 119 h 156"/>
                <a:gd name="T74" fmla="*/ 72 w 147"/>
                <a:gd name="T75" fmla="*/ 137 h 156"/>
                <a:gd name="T76" fmla="*/ 83 w 147"/>
                <a:gd name="T77" fmla="*/ 152 h 156"/>
                <a:gd name="T78" fmla="*/ 92 w 147"/>
                <a:gd name="T79" fmla="*/ 155 h 156"/>
                <a:gd name="T80" fmla="*/ 96 w 147"/>
                <a:gd name="T81" fmla="*/ 149 h 156"/>
                <a:gd name="T82" fmla="*/ 90 w 147"/>
                <a:gd name="T83" fmla="*/ 139 h 156"/>
                <a:gd name="T84" fmla="*/ 82 w 147"/>
                <a:gd name="T85" fmla="*/ 123 h 156"/>
                <a:gd name="T86" fmla="*/ 75 w 147"/>
                <a:gd name="T87" fmla="*/ 108 h 156"/>
                <a:gd name="T88" fmla="*/ 76 w 147"/>
                <a:gd name="T89" fmla="*/ 101 h 156"/>
                <a:gd name="T90" fmla="*/ 87 w 147"/>
                <a:gd name="T91" fmla="*/ 110 h 156"/>
                <a:gd name="T92" fmla="*/ 104 w 147"/>
                <a:gd name="T93" fmla="*/ 129 h 156"/>
                <a:gd name="T94" fmla="*/ 117 w 147"/>
                <a:gd name="T95" fmla="*/ 142 h 156"/>
                <a:gd name="T96" fmla="*/ 125 w 147"/>
                <a:gd name="T97" fmla="*/ 146 h 156"/>
                <a:gd name="T98" fmla="*/ 130 w 147"/>
                <a:gd name="T99" fmla="*/ 140 h 156"/>
                <a:gd name="T100" fmla="*/ 126 w 147"/>
                <a:gd name="T101" fmla="*/ 133 h 156"/>
                <a:gd name="T102" fmla="*/ 119 w 147"/>
                <a:gd name="T103" fmla="*/ 124 h 156"/>
                <a:gd name="T104" fmla="*/ 111 w 147"/>
                <a:gd name="T105" fmla="*/ 113 h 156"/>
                <a:gd name="T106" fmla="*/ 103 w 147"/>
                <a:gd name="T107" fmla="*/ 102 h 156"/>
                <a:gd name="T108" fmla="*/ 94 w 147"/>
                <a:gd name="T109" fmla="*/ 92 h 156"/>
                <a:gd name="T110" fmla="*/ 94 w 147"/>
                <a:gd name="T111" fmla="*/ 87 h 156"/>
                <a:gd name="T112" fmla="*/ 104 w 147"/>
                <a:gd name="T113" fmla="*/ 90 h 156"/>
                <a:gd name="T114" fmla="*/ 117 w 147"/>
                <a:gd name="T115" fmla="*/ 100 h 156"/>
                <a:gd name="T116" fmla="*/ 129 w 147"/>
                <a:gd name="T117" fmla="*/ 112 h 156"/>
                <a:gd name="T118" fmla="*/ 139 w 147"/>
                <a:gd name="T119" fmla="*/ 118 h 156"/>
                <a:gd name="T120" fmla="*/ 144 w 147"/>
                <a:gd name="T121" fmla="*/ 116 h 156"/>
                <a:gd name="T122" fmla="*/ 144 w 147"/>
                <a:gd name="T123" fmla="*/ 108 h 156"/>
                <a:gd name="T124" fmla="*/ 139 w 147"/>
                <a:gd name="T125" fmla="*/ 99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47" h="156">
                  <a:moveTo>
                    <a:pt x="139" y="99"/>
                  </a:moveTo>
                  <a:cubicBezTo>
                    <a:pt x="137" y="97"/>
                    <a:pt x="133" y="92"/>
                    <a:pt x="129" y="88"/>
                  </a:cubicBezTo>
                  <a:cubicBezTo>
                    <a:pt x="126" y="85"/>
                    <a:pt x="119" y="79"/>
                    <a:pt x="115" y="76"/>
                  </a:cubicBezTo>
                  <a:cubicBezTo>
                    <a:pt x="111" y="73"/>
                    <a:pt x="106" y="68"/>
                    <a:pt x="105" y="66"/>
                  </a:cubicBezTo>
                  <a:cubicBezTo>
                    <a:pt x="103" y="64"/>
                    <a:pt x="100" y="61"/>
                    <a:pt x="98" y="59"/>
                  </a:cubicBezTo>
                  <a:cubicBezTo>
                    <a:pt x="96" y="57"/>
                    <a:pt x="94" y="53"/>
                    <a:pt x="94" y="50"/>
                  </a:cubicBezTo>
                  <a:cubicBezTo>
                    <a:pt x="93" y="47"/>
                    <a:pt x="93" y="43"/>
                    <a:pt x="93" y="39"/>
                  </a:cubicBezTo>
                  <a:cubicBezTo>
                    <a:pt x="94" y="36"/>
                    <a:pt x="97" y="32"/>
                    <a:pt x="100" y="30"/>
                  </a:cubicBezTo>
                  <a:cubicBezTo>
                    <a:pt x="104" y="29"/>
                    <a:pt x="110" y="27"/>
                    <a:pt x="115" y="27"/>
                  </a:cubicBezTo>
                  <a:cubicBezTo>
                    <a:pt x="120" y="26"/>
                    <a:pt x="127" y="25"/>
                    <a:pt x="131" y="24"/>
                  </a:cubicBezTo>
                  <a:cubicBezTo>
                    <a:pt x="135" y="23"/>
                    <a:pt x="141" y="20"/>
                    <a:pt x="143" y="18"/>
                  </a:cubicBezTo>
                  <a:cubicBezTo>
                    <a:pt x="145" y="15"/>
                    <a:pt x="147" y="12"/>
                    <a:pt x="146" y="10"/>
                  </a:cubicBezTo>
                  <a:cubicBezTo>
                    <a:pt x="145" y="8"/>
                    <a:pt x="144" y="5"/>
                    <a:pt x="142" y="5"/>
                  </a:cubicBezTo>
                  <a:cubicBezTo>
                    <a:pt x="140" y="5"/>
                    <a:pt x="137" y="5"/>
                    <a:pt x="134" y="6"/>
                  </a:cubicBezTo>
                  <a:cubicBezTo>
                    <a:pt x="131" y="7"/>
                    <a:pt x="126" y="7"/>
                    <a:pt x="123" y="7"/>
                  </a:cubicBezTo>
                  <a:cubicBezTo>
                    <a:pt x="120" y="6"/>
                    <a:pt x="114" y="6"/>
                    <a:pt x="110" y="7"/>
                  </a:cubicBezTo>
                  <a:cubicBezTo>
                    <a:pt x="106" y="7"/>
                    <a:pt x="100" y="6"/>
                    <a:pt x="98" y="6"/>
                  </a:cubicBezTo>
                  <a:cubicBezTo>
                    <a:pt x="95" y="5"/>
                    <a:pt x="90" y="5"/>
                    <a:pt x="87" y="5"/>
                  </a:cubicBezTo>
                  <a:cubicBezTo>
                    <a:pt x="83" y="5"/>
                    <a:pt x="77" y="5"/>
                    <a:pt x="73" y="4"/>
                  </a:cubicBezTo>
                  <a:cubicBezTo>
                    <a:pt x="69" y="4"/>
                    <a:pt x="62" y="3"/>
                    <a:pt x="58" y="3"/>
                  </a:cubicBezTo>
                  <a:cubicBezTo>
                    <a:pt x="54" y="2"/>
                    <a:pt x="49" y="2"/>
                    <a:pt x="47" y="1"/>
                  </a:cubicBezTo>
                  <a:cubicBezTo>
                    <a:pt x="45" y="0"/>
                    <a:pt x="36" y="3"/>
                    <a:pt x="27" y="8"/>
                  </a:cubicBezTo>
                  <a:cubicBezTo>
                    <a:pt x="18" y="13"/>
                    <a:pt x="8" y="23"/>
                    <a:pt x="5" y="32"/>
                  </a:cubicBezTo>
                  <a:cubicBezTo>
                    <a:pt x="2" y="41"/>
                    <a:pt x="0" y="52"/>
                    <a:pt x="2" y="57"/>
                  </a:cubicBezTo>
                  <a:cubicBezTo>
                    <a:pt x="3" y="62"/>
                    <a:pt x="6" y="69"/>
                    <a:pt x="9" y="73"/>
                  </a:cubicBezTo>
                  <a:cubicBezTo>
                    <a:pt x="12" y="77"/>
                    <a:pt x="16" y="84"/>
                    <a:pt x="19" y="89"/>
                  </a:cubicBezTo>
                  <a:cubicBezTo>
                    <a:pt x="22" y="93"/>
                    <a:pt x="26" y="100"/>
                    <a:pt x="27" y="104"/>
                  </a:cubicBezTo>
                  <a:cubicBezTo>
                    <a:pt x="28" y="108"/>
                    <a:pt x="30" y="115"/>
                    <a:pt x="31" y="119"/>
                  </a:cubicBezTo>
                  <a:cubicBezTo>
                    <a:pt x="32" y="123"/>
                    <a:pt x="34" y="130"/>
                    <a:pt x="35" y="134"/>
                  </a:cubicBezTo>
                  <a:cubicBezTo>
                    <a:pt x="37" y="139"/>
                    <a:pt x="40" y="145"/>
                    <a:pt x="42" y="147"/>
                  </a:cubicBezTo>
                  <a:cubicBezTo>
                    <a:pt x="44" y="150"/>
                    <a:pt x="47" y="151"/>
                    <a:pt x="49" y="150"/>
                  </a:cubicBezTo>
                  <a:cubicBezTo>
                    <a:pt x="51" y="149"/>
                    <a:pt x="52" y="146"/>
                    <a:pt x="52" y="143"/>
                  </a:cubicBezTo>
                  <a:cubicBezTo>
                    <a:pt x="51" y="139"/>
                    <a:pt x="50" y="134"/>
                    <a:pt x="48" y="130"/>
                  </a:cubicBezTo>
                  <a:cubicBezTo>
                    <a:pt x="47" y="126"/>
                    <a:pt x="46" y="120"/>
                    <a:pt x="46" y="117"/>
                  </a:cubicBezTo>
                  <a:cubicBezTo>
                    <a:pt x="46" y="113"/>
                    <a:pt x="48" y="108"/>
                    <a:pt x="49" y="106"/>
                  </a:cubicBezTo>
                  <a:cubicBezTo>
                    <a:pt x="51" y="104"/>
                    <a:pt x="53" y="105"/>
                    <a:pt x="55" y="107"/>
                  </a:cubicBezTo>
                  <a:cubicBezTo>
                    <a:pt x="57" y="109"/>
                    <a:pt x="60" y="115"/>
                    <a:pt x="62" y="119"/>
                  </a:cubicBezTo>
                  <a:cubicBezTo>
                    <a:pt x="64" y="124"/>
                    <a:pt x="69" y="132"/>
                    <a:pt x="72" y="137"/>
                  </a:cubicBezTo>
                  <a:cubicBezTo>
                    <a:pt x="75" y="143"/>
                    <a:pt x="80" y="150"/>
                    <a:pt x="83" y="152"/>
                  </a:cubicBezTo>
                  <a:cubicBezTo>
                    <a:pt x="86" y="155"/>
                    <a:pt x="90" y="156"/>
                    <a:pt x="92" y="155"/>
                  </a:cubicBezTo>
                  <a:cubicBezTo>
                    <a:pt x="95" y="153"/>
                    <a:pt x="96" y="150"/>
                    <a:pt x="96" y="149"/>
                  </a:cubicBezTo>
                  <a:cubicBezTo>
                    <a:pt x="95" y="147"/>
                    <a:pt x="93" y="142"/>
                    <a:pt x="90" y="139"/>
                  </a:cubicBezTo>
                  <a:cubicBezTo>
                    <a:pt x="88" y="135"/>
                    <a:pt x="84" y="128"/>
                    <a:pt x="82" y="123"/>
                  </a:cubicBezTo>
                  <a:cubicBezTo>
                    <a:pt x="80" y="118"/>
                    <a:pt x="77" y="111"/>
                    <a:pt x="75" y="108"/>
                  </a:cubicBezTo>
                  <a:cubicBezTo>
                    <a:pt x="74" y="105"/>
                    <a:pt x="74" y="102"/>
                    <a:pt x="76" y="101"/>
                  </a:cubicBezTo>
                  <a:cubicBezTo>
                    <a:pt x="78" y="101"/>
                    <a:pt x="83" y="105"/>
                    <a:pt x="87" y="110"/>
                  </a:cubicBezTo>
                  <a:cubicBezTo>
                    <a:pt x="91" y="116"/>
                    <a:pt x="99" y="124"/>
                    <a:pt x="104" y="129"/>
                  </a:cubicBezTo>
                  <a:cubicBezTo>
                    <a:pt x="108" y="134"/>
                    <a:pt x="114" y="140"/>
                    <a:pt x="117" y="142"/>
                  </a:cubicBezTo>
                  <a:cubicBezTo>
                    <a:pt x="120" y="145"/>
                    <a:pt x="123" y="146"/>
                    <a:pt x="125" y="146"/>
                  </a:cubicBezTo>
                  <a:cubicBezTo>
                    <a:pt x="127" y="145"/>
                    <a:pt x="129" y="142"/>
                    <a:pt x="130" y="140"/>
                  </a:cubicBezTo>
                  <a:cubicBezTo>
                    <a:pt x="130" y="138"/>
                    <a:pt x="129" y="135"/>
                    <a:pt x="126" y="133"/>
                  </a:cubicBezTo>
                  <a:cubicBezTo>
                    <a:pt x="124" y="131"/>
                    <a:pt x="121" y="127"/>
                    <a:pt x="119" y="124"/>
                  </a:cubicBezTo>
                  <a:cubicBezTo>
                    <a:pt x="117" y="121"/>
                    <a:pt x="113" y="116"/>
                    <a:pt x="111" y="113"/>
                  </a:cubicBezTo>
                  <a:cubicBezTo>
                    <a:pt x="109" y="110"/>
                    <a:pt x="105" y="105"/>
                    <a:pt x="103" y="102"/>
                  </a:cubicBezTo>
                  <a:cubicBezTo>
                    <a:pt x="100" y="99"/>
                    <a:pt x="96" y="95"/>
                    <a:pt x="94" y="92"/>
                  </a:cubicBezTo>
                  <a:cubicBezTo>
                    <a:pt x="92" y="89"/>
                    <a:pt x="92" y="87"/>
                    <a:pt x="94" y="87"/>
                  </a:cubicBezTo>
                  <a:cubicBezTo>
                    <a:pt x="96" y="87"/>
                    <a:pt x="101" y="88"/>
                    <a:pt x="104" y="90"/>
                  </a:cubicBezTo>
                  <a:cubicBezTo>
                    <a:pt x="107" y="92"/>
                    <a:pt x="113" y="97"/>
                    <a:pt x="117" y="100"/>
                  </a:cubicBezTo>
                  <a:cubicBezTo>
                    <a:pt x="121" y="103"/>
                    <a:pt x="127" y="109"/>
                    <a:pt x="129" y="112"/>
                  </a:cubicBezTo>
                  <a:cubicBezTo>
                    <a:pt x="132" y="115"/>
                    <a:pt x="136" y="118"/>
                    <a:pt x="139" y="118"/>
                  </a:cubicBezTo>
                  <a:cubicBezTo>
                    <a:pt x="141" y="118"/>
                    <a:pt x="143" y="117"/>
                    <a:pt x="144" y="116"/>
                  </a:cubicBezTo>
                  <a:cubicBezTo>
                    <a:pt x="145" y="114"/>
                    <a:pt x="145" y="111"/>
                    <a:pt x="144" y="108"/>
                  </a:cubicBezTo>
                  <a:cubicBezTo>
                    <a:pt x="143" y="105"/>
                    <a:pt x="141" y="101"/>
                    <a:pt x="139" y="9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4" name="Freeform 54"/>
            <p:cNvSpPr/>
            <p:nvPr/>
          </p:nvSpPr>
          <p:spPr bwMode="auto">
            <a:xfrm>
              <a:off x="10801351" y="4351338"/>
              <a:ext cx="139700" cy="93663"/>
            </a:xfrm>
            <a:custGeom>
              <a:avLst/>
              <a:gdLst>
                <a:gd name="T0" fmla="*/ 34 w 37"/>
                <a:gd name="T1" fmla="*/ 8 h 25"/>
                <a:gd name="T2" fmla="*/ 36 w 37"/>
                <a:gd name="T3" fmla="*/ 6 h 25"/>
                <a:gd name="T4" fmla="*/ 37 w 37"/>
                <a:gd name="T5" fmla="*/ 6 h 25"/>
                <a:gd name="T6" fmla="*/ 13 w 37"/>
                <a:gd name="T7" fmla="*/ 0 h 25"/>
                <a:gd name="T8" fmla="*/ 0 w 37"/>
                <a:gd name="T9" fmla="*/ 22 h 25"/>
                <a:gd name="T10" fmla="*/ 9 w 37"/>
                <a:gd name="T11" fmla="*/ 25 h 25"/>
                <a:gd name="T12" fmla="*/ 34 w 37"/>
                <a:gd name="T13" fmla="*/ 8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7" h="25">
                  <a:moveTo>
                    <a:pt x="34" y="8"/>
                  </a:moveTo>
                  <a:cubicBezTo>
                    <a:pt x="36" y="6"/>
                    <a:pt x="36" y="6"/>
                    <a:pt x="36" y="6"/>
                  </a:cubicBezTo>
                  <a:cubicBezTo>
                    <a:pt x="36" y="6"/>
                    <a:pt x="37" y="6"/>
                    <a:pt x="37" y="6"/>
                  </a:cubicBezTo>
                  <a:cubicBezTo>
                    <a:pt x="28" y="3"/>
                    <a:pt x="19" y="1"/>
                    <a:pt x="13" y="0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3" y="23"/>
                    <a:pt x="6" y="24"/>
                    <a:pt x="9" y="25"/>
                  </a:cubicBezTo>
                  <a:cubicBezTo>
                    <a:pt x="18" y="18"/>
                    <a:pt x="27" y="12"/>
                    <a:pt x="34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5" name="Freeform 55"/>
            <p:cNvSpPr/>
            <p:nvPr/>
          </p:nvSpPr>
          <p:spPr bwMode="auto">
            <a:xfrm>
              <a:off x="10385426" y="4483100"/>
              <a:ext cx="574675" cy="541338"/>
            </a:xfrm>
            <a:custGeom>
              <a:avLst/>
              <a:gdLst>
                <a:gd name="T0" fmla="*/ 144 w 153"/>
                <a:gd name="T1" fmla="*/ 62 h 144"/>
                <a:gd name="T2" fmla="*/ 152 w 153"/>
                <a:gd name="T3" fmla="*/ 28 h 144"/>
                <a:gd name="T4" fmla="*/ 152 w 153"/>
                <a:gd name="T5" fmla="*/ 28 h 144"/>
                <a:gd name="T6" fmla="*/ 140 w 153"/>
                <a:gd name="T7" fmla="*/ 42 h 144"/>
                <a:gd name="T8" fmla="*/ 134 w 153"/>
                <a:gd name="T9" fmla="*/ 51 h 144"/>
                <a:gd name="T10" fmla="*/ 101 w 153"/>
                <a:gd name="T11" fmla="*/ 13 h 144"/>
                <a:gd name="T12" fmla="*/ 104 w 153"/>
                <a:gd name="T13" fmla="*/ 8 h 144"/>
                <a:gd name="T14" fmla="*/ 107 w 153"/>
                <a:gd name="T15" fmla="*/ 3 h 144"/>
                <a:gd name="T16" fmla="*/ 85 w 153"/>
                <a:gd name="T17" fmla="*/ 1 h 144"/>
                <a:gd name="T18" fmla="*/ 64 w 153"/>
                <a:gd name="T19" fmla="*/ 7 h 144"/>
                <a:gd name="T20" fmla="*/ 39 w 153"/>
                <a:gd name="T21" fmla="*/ 14 h 144"/>
                <a:gd name="T22" fmla="*/ 21 w 153"/>
                <a:gd name="T23" fmla="*/ 22 h 144"/>
                <a:gd name="T24" fmla="*/ 7 w 153"/>
                <a:gd name="T25" fmla="*/ 37 h 144"/>
                <a:gd name="T26" fmla="*/ 0 w 153"/>
                <a:gd name="T27" fmla="*/ 53 h 144"/>
                <a:gd name="T28" fmla="*/ 6 w 153"/>
                <a:gd name="T29" fmla="*/ 65 h 144"/>
                <a:gd name="T30" fmla="*/ 12 w 153"/>
                <a:gd name="T31" fmla="*/ 72 h 144"/>
                <a:gd name="T32" fmla="*/ 13 w 153"/>
                <a:gd name="T33" fmla="*/ 70 h 144"/>
                <a:gd name="T34" fmla="*/ 14 w 153"/>
                <a:gd name="T35" fmla="*/ 61 h 144"/>
                <a:gd name="T36" fmla="*/ 18 w 153"/>
                <a:gd name="T37" fmla="*/ 52 h 144"/>
                <a:gd name="T38" fmla="*/ 21 w 153"/>
                <a:gd name="T39" fmla="*/ 58 h 144"/>
                <a:gd name="T40" fmla="*/ 19 w 153"/>
                <a:gd name="T41" fmla="*/ 74 h 144"/>
                <a:gd name="T42" fmla="*/ 14 w 153"/>
                <a:gd name="T43" fmla="*/ 83 h 144"/>
                <a:gd name="T44" fmla="*/ 12 w 153"/>
                <a:gd name="T45" fmla="*/ 94 h 144"/>
                <a:gd name="T46" fmla="*/ 16 w 153"/>
                <a:gd name="T47" fmla="*/ 106 h 144"/>
                <a:gd name="T48" fmla="*/ 25 w 153"/>
                <a:gd name="T49" fmla="*/ 113 h 144"/>
                <a:gd name="T50" fmla="*/ 36 w 153"/>
                <a:gd name="T51" fmla="*/ 117 h 144"/>
                <a:gd name="T52" fmla="*/ 43 w 153"/>
                <a:gd name="T53" fmla="*/ 124 h 144"/>
                <a:gd name="T54" fmla="*/ 49 w 153"/>
                <a:gd name="T55" fmla="*/ 133 h 144"/>
                <a:gd name="T56" fmla="*/ 60 w 153"/>
                <a:gd name="T57" fmla="*/ 133 h 144"/>
                <a:gd name="T58" fmla="*/ 71 w 153"/>
                <a:gd name="T59" fmla="*/ 136 h 144"/>
                <a:gd name="T60" fmla="*/ 78 w 153"/>
                <a:gd name="T61" fmla="*/ 141 h 144"/>
                <a:gd name="T62" fmla="*/ 87 w 153"/>
                <a:gd name="T63" fmla="*/ 140 h 144"/>
                <a:gd name="T64" fmla="*/ 96 w 153"/>
                <a:gd name="T65" fmla="*/ 140 h 144"/>
                <a:gd name="T66" fmla="*/ 106 w 153"/>
                <a:gd name="T67" fmla="*/ 143 h 144"/>
                <a:gd name="T68" fmla="*/ 117 w 153"/>
                <a:gd name="T69" fmla="*/ 140 h 144"/>
                <a:gd name="T70" fmla="*/ 135 w 153"/>
                <a:gd name="T71" fmla="*/ 120 h 144"/>
                <a:gd name="T72" fmla="*/ 151 w 153"/>
                <a:gd name="T73" fmla="*/ 94 h 144"/>
                <a:gd name="T74" fmla="*/ 153 w 153"/>
                <a:gd name="T75" fmla="*/ 87 h 144"/>
                <a:gd name="T76" fmla="*/ 149 w 153"/>
                <a:gd name="T77" fmla="*/ 74 h 144"/>
                <a:gd name="T78" fmla="*/ 144 w 153"/>
                <a:gd name="T79" fmla="*/ 62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" h="144">
                  <a:moveTo>
                    <a:pt x="144" y="62"/>
                  </a:moveTo>
                  <a:cubicBezTo>
                    <a:pt x="135" y="54"/>
                    <a:pt x="147" y="36"/>
                    <a:pt x="152" y="28"/>
                  </a:cubicBezTo>
                  <a:cubicBezTo>
                    <a:pt x="152" y="28"/>
                    <a:pt x="152" y="28"/>
                    <a:pt x="152" y="28"/>
                  </a:cubicBezTo>
                  <a:cubicBezTo>
                    <a:pt x="147" y="32"/>
                    <a:pt x="143" y="37"/>
                    <a:pt x="140" y="42"/>
                  </a:cubicBezTo>
                  <a:cubicBezTo>
                    <a:pt x="134" y="51"/>
                    <a:pt x="134" y="51"/>
                    <a:pt x="134" y="51"/>
                  </a:cubicBezTo>
                  <a:cubicBezTo>
                    <a:pt x="101" y="13"/>
                    <a:pt x="101" y="13"/>
                    <a:pt x="101" y="13"/>
                  </a:cubicBezTo>
                  <a:cubicBezTo>
                    <a:pt x="104" y="8"/>
                    <a:pt x="104" y="8"/>
                    <a:pt x="104" y="8"/>
                  </a:cubicBezTo>
                  <a:cubicBezTo>
                    <a:pt x="105" y="6"/>
                    <a:pt x="106" y="5"/>
                    <a:pt x="107" y="3"/>
                  </a:cubicBezTo>
                  <a:cubicBezTo>
                    <a:pt x="97" y="1"/>
                    <a:pt x="87" y="0"/>
                    <a:pt x="85" y="1"/>
                  </a:cubicBezTo>
                  <a:cubicBezTo>
                    <a:pt x="81" y="2"/>
                    <a:pt x="72" y="5"/>
                    <a:pt x="64" y="7"/>
                  </a:cubicBezTo>
                  <a:cubicBezTo>
                    <a:pt x="57" y="9"/>
                    <a:pt x="45" y="12"/>
                    <a:pt x="39" y="14"/>
                  </a:cubicBezTo>
                  <a:cubicBezTo>
                    <a:pt x="33" y="16"/>
                    <a:pt x="25" y="20"/>
                    <a:pt x="21" y="22"/>
                  </a:cubicBezTo>
                  <a:cubicBezTo>
                    <a:pt x="18" y="25"/>
                    <a:pt x="11" y="32"/>
                    <a:pt x="7" y="37"/>
                  </a:cubicBezTo>
                  <a:cubicBezTo>
                    <a:pt x="3" y="43"/>
                    <a:pt x="0" y="50"/>
                    <a:pt x="0" y="53"/>
                  </a:cubicBezTo>
                  <a:cubicBezTo>
                    <a:pt x="0" y="56"/>
                    <a:pt x="3" y="62"/>
                    <a:pt x="6" y="65"/>
                  </a:cubicBezTo>
                  <a:cubicBezTo>
                    <a:pt x="9" y="69"/>
                    <a:pt x="12" y="72"/>
                    <a:pt x="12" y="72"/>
                  </a:cubicBezTo>
                  <a:cubicBezTo>
                    <a:pt x="12" y="72"/>
                    <a:pt x="13" y="71"/>
                    <a:pt x="13" y="70"/>
                  </a:cubicBezTo>
                  <a:cubicBezTo>
                    <a:pt x="13" y="68"/>
                    <a:pt x="14" y="64"/>
                    <a:pt x="14" y="61"/>
                  </a:cubicBezTo>
                  <a:cubicBezTo>
                    <a:pt x="14" y="58"/>
                    <a:pt x="16" y="54"/>
                    <a:pt x="18" y="52"/>
                  </a:cubicBezTo>
                  <a:cubicBezTo>
                    <a:pt x="20" y="50"/>
                    <a:pt x="21" y="53"/>
                    <a:pt x="21" y="58"/>
                  </a:cubicBezTo>
                  <a:cubicBezTo>
                    <a:pt x="21" y="64"/>
                    <a:pt x="20" y="71"/>
                    <a:pt x="19" y="74"/>
                  </a:cubicBezTo>
                  <a:cubicBezTo>
                    <a:pt x="18" y="77"/>
                    <a:pt x="16" y="81"/>
                    <a:pt x="14" y="83"/>
                  </a:cubicBezTo>
                  <a:cubicBezTo>
                    <a:pt x="12" y="85"/>
                    <a:pt x="11" y="90"/>
                    <a:pt x="12" y="94"/>
                  </a:cubicBezTo>
                  <a:cubicBezTo>
                    <a:pt x="13" y="98"/>
                    <a:pt x="15" y="104"/>
                    <a:pt x="16" y="106"/>
                  </a:cubicBezTo>
                  <a:cubicBezTo>
                    <a:pt x="18" y="109"/>
                    <a:pt x="22" y="112"/>
                    <a:pt x="25" y="113"/>
                  </a:cubicBezTo>
                  <a:cubicBezTo>
                    <a:pt x="29" y="114"/>
                    <a:pt x="33" y="116"/>
                    <a:pt x="36" y="117"/>
                  </a:cubicBezTo>
                  <a:cubicBezTo>
                    <a:pt x="38" y="118"/>
                    <a:pt x="41" y="121"/>
                    <a:pt x="43" y="124"/>
                  </a:cubicBezTo>
                  <a:cubicBezTo>
                    <a:pt x="44" y="128"/>
                    <a:pt x="47" y="132"/>
                    <a:pt x="49" y="133"/>
                  </a:cubicBezTo>
                  <a:cubicBezTo>
                    <a:pt x="52" y="134"/>
                    <a:pt x="57" y="134"/>
                    <a:pt x="60" y="133"/>
                  </a:cubicBezTo>
                  <a:cubicBezTo>
                    <a:pt x="64" y="132"/>
                    <a:pt x="69" y="133"/>
                    <a:pt x="71" y="136"/>
                  </a:cubicBezTo>
                  <a:cubicBezTo>
                    <a:pt x="73" y="139"/>
                    <a:pt x="76" y="141"/>
                    <a:pt x="78" y="141"/>
                  </a:cubicBezTo>
                  <a:cubicBezTo>
                    <a:pt x="81" y="142"/>
                    <a:pt x="85" y="141"/>
                    <a:pt x="87" y="140"/>
                  </a:cubicBezTo>
                  <a:cubicBezTo>
                    <a:pt x="90" y="139"/>
                    <a:pt x="94" y="139"/>
                    <a:pt x="96" y="140"/>
                  </a:cubicBezTo>
                  <a:cubicBezTo>
                    <a:pt x="99" y="142"/>
                    <a:pt x="103" y="143"/>
                    <a:pt x="106" y="143"/>
                  </a:cubicBezTo>
                  <a:cubicBezTo>
                    <a:pt x="108" y="144"/>
                    <a:pt x="113" y="142"/>
                    <a:pt x="117" y="140"/>
                  </a:cubicBezTo>
                  <a:cubicBezTo>
                    <a:pt x="121" y="137"/>
                    <a:pt x="129" y="129"/>
                    <a:pt x="135" y="120"/>
                  </a:cubicBezTo>
                  <a:cubicBezTo>
                    <a:pt x="141" y="112"/>
                    <a:pt x="148" y="100"/>
                    <a:pt x="151" y="94"/>
                  </a:cubicBezTo>
                  <a:cubicBezTo>
                    <a:pt x="151" y="92"/>
                    <a:pt x="152" y="90"/>
                    <a:pt x="153" y="87"/>
                  </a:cubicBezTo>
                  <a:cubicBezTo>
                    <a:pt x="152" y="82"/>
                    <a:pt x="150" y="78"/>
                    <a:pt x="149" y="74"/>
                  </a:cubicBezTo>
                  <a:cubicBezTo>
                    <a:pt x="148" y="69"/>
                    <a:pt x="145" y="63"/>
                    <a:pt x="144" y="6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6" name="Freeform 56"/>
            <p:cNvSpPr/>
            <p:nvPr/>
          </p:nvSpPr>
          <p:spPr bwMode="auto">
            <a:xfrm>
              <a:off x="10801351" y="4351338"/>
              <a:ext cx="349250" cy="274638"/>
            </a:xfrm>
            <a:custGeom>
              <a:avLst/>
              <a:gdLst>
                <a:gd name="T0" fmla="*/ 61 w 93"/>
                <a:gd name="T1" fmla="*/ 37 h 73"/>
                <a:gd name="T2" fmla="*/ 93 w 93"/>
                <a:gd name="T3" fmla="*/ 22 h 73"/>
                <a:gd name="T4" fmla="*/ 80 w 93"/>
                <a:gd name="T5" fmla="*/ 0 h 73"/>
                <a:gd name="T6" fmla="*/ 40 w 93"/>
                <a:gd name="T7" fmla="*/ 13 h 73"/>
                <a:gd name="T8" fmla="*/ 0 w 93"/>
                <a:gd name="T9" fmla="*/ 47 h 73"/>
                <a:gd name="T10" fmla="*/ 22 w 93"/>
                <a:gd name="T11" fmla="*/ 73 h 73"/>
                <a:gd name="T12" fmla="*/ 61 w 93"/>
                <a:gd name="T13" fmla="*/ 37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3" h="73">
                  <a:moveTo>
                    <a:pt x="61" y="37"/>
                  </a:moveTo>
                  <a:cubicBezTo>
                    <a:pt x="73" y="30"/>
                    <a:pt x="84" y="25"/>
                    <a:pt x="93" y="22"/>
                  </a:cubicBezTo>
                  <a:cubicBezTo>
                    <a:pt x="80" y="0"/>
                    <a:pt x="80" y="0"/>
                    <a:pt x="80" y="0"/>
                  </a:cubicBezTo>
                  <a:cubicBezTo>
                    <a:pt x="70" y="1"/>
                    <a:pt x="53" y="5"/>
                    <a:pt x="40" y="13"/>
                  </a:cubicBezTo>
                  <a:cubicBezTo>
                    <a:pt x="31" y="19"/>
                    <a:pt x="10" y="31"/>
                    <a:pt x="0" y="47"/>
                  </a:cubicBezTo>
                  <a:cubicBezTo>
                    <a:pt x="22" y="73"/>
                    <a:pt x="22" y="73"/>
                    <a:pt x="22" y="73"/>
                  </a:cubicBezTo>
                  <a:cubicBezTo>
                    <a:pt x="32" y="57"/>
                    <a:pt x="52" y="43"/>
                    <a:pt x="61" y="3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7" name="Freeform 57"/>
            <p:cNvSpPr/>
            <p:nvPr/>
          </p:nvSpPr>
          <p:spPr bwMode="auto">
            <a:xfrm>
              <a:off x="10937876" y="4479925"/>
              <a:ext cx="630238" cy="544513"/>
            </a:xfrm>
            <a:custGeom>
              <a:avLst/>
              <a:gdLst>
                <a:gd name="T0" fmla="*/ 150 w 168"/>
                <a:gd name="T1" fmla="*/ 53 h 145"/>
                <a:gd name="T2" fmla="*/ 154 w 168"/>
                <a:gd name="T3" fmla="*/ 62 h 145"/>
                <a:gd name="T4" fmla="*/ 155 w 168"/>
                <a:gd name="T5" fmla="*/ 71 h 145"/>
                <a:gd name="T6" fmla="*/ 156 w 168"/>
                <a:gd name="T7" fmla="*/ 73 h 145"/>
                <a:gd name="T8" fmla="*/ 162 w 168"/>
                <a:gd name="T9" fmla="*/ 66 h 145"/>
                <a:gd name="T10" fmla="*/ 168 w 168"/>
                <a:gd name="T11" fmla="*/ 54 h 145"/>
                <a:gd name="T12" fmla="*/ 161 w 168"/>
                <a:gd name="T13" fmla="*/ 38 h 145"/>
                <a:gd name="T14" fmla="*/ 147 w 168"/>
                <a:gd name="T15" fmla="*/ 23 h 145"/>
                <a:gd name="T16" fmla="*/ 129 w 168"/>
                <a:gd name="T17" fmla="*/ 15 h 145"/>
                <a:gd name="T18" fmla="*/ 103 w 168"/>
                <a:gd name="T19" fmla="*/ 8 h 145"/>
                <a:gd name="T20" fmla="*/ 83 w 168"/>
                <a:gd name="T21" fmla="*/ 2 h 145"/>
                <a:gd name="T22" fmla="*/ 51 w 168"/>
                <a:gd name="T23" fmla="*/ 7 h 145"/>
                <a:gd name="T24" fmla="*/ 12 w 168"/>
                <a:gd name="T25" fmla="*/ 34 h 145"/>
                <a:gd name="T26" fmla="*/ 3 w 168"/>
                <a:gd name="T27" fmla="*/ 57 h 145"/>
                <a:gd name="T28" fmla="*/ 10 w 168"/>
                <a:gd name="T29" fmla="*/ 73 h 145"/>
                <a:gd name="T30" fmla="*/ 17 w 168"/>
                <a:gd name="T31" fmla="*/ 95 h 145"/>
                <a:gd name="T32" fmla="*/ 33 w 168"/>
                <a:gd name="T33" fmla="*/ 121 h 145"/>
                <a:gd name="T34" fmla="*/ 51 w 168"/>
                <a:gd name="T35" fmla="*/ 141 h 145"/>
                <a:gd name="T36" fmla="*/ 62 w 168"/>
                <a:gd name="T37" fmla="*/ 144 h 145"/>
                <a:gd name="T38" fmla="*/ 71 w 168"/>
                <a:gd name="T39" fmla="*/ 141 h 145"/>
                <a:gd name="T40" fmla="*/ 81 w 168"/>
                <a:gd name="T41" fmla="*/ 141 h 145"/>
                <a:gd name="T42" fmla="*/ 89 w 168"/>
                <a:gd name="T43" fmla="*/ 142 h 145"/>
                <a:gd name="T44" fmla="*/ 97 w 168"/>
                <a:gd name="T45" fmla="*/ 137 h 145"/>
                <a:gd name="T46" fmla="*/ 107 w 168"/>
                <a:gd name="T47" fmla="*/ 134 h 145"/>
                <a:gd name="T48" fmla="*/ 118 w 168"/>
                <a:gd name="T49" fmla="*/ 134 h 145"/>
                <a:gd name="T50" fmla="*/ 125 w 168"/>
                <a:gd name="T51" fmla="*/ 125 h 145"/>
                <a:gd name="T52" fmla="*/ 132 w 168"/>
                <a:gd name="T53" fmla="*/ 118 h 145"/>
                <a:gd name="T54" fmla="*/ 143 w 168"/>
                <a:gd name="T55" fmla="*/ 114 h 145"/>
                <a:gd name="T56" fmla="*/ 152 w 168"/>
                <a:gd name="T57" fmla="*/ 107 h 145"/>
                <a:gd name="T58" fmla="*/ 156 w 168"/>
                <a:gd name="T59" fmla="*/ 95 h 145"/>
                <a:gd name="T60" fmla="*/ 154 w 168"/>
                <a:gd name="T61" fmla="*/ 84 h 145"/>
                <a:gd name="T62" fmla="*/ 148 w 168"/>
                <a:gd name="T63" fmla="*/ 75 h 145"/>
                <a:gd name="T64" fmla="*/ 147 w 168"/>
                <a:gd name="T65" fmla="*/ 59 h 145"/>
                <a:gd name="T66" fmla="*/ 150 w 168"/>
                <a:gd name="T67" fmla="*/ 53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68" h="145">
                  <a:moveTo>
                    <a:pt x="150" y="53"/>
                  </a:moveTo>
                  <a:cubicBezTo>
                    <a:pt x="152" y="55"/>
                    <a:pt x="153" y="59"/>
                    <a:pt x="154" y="62"/>
                  </a:cubicBezTo>
                  <a:cubicBezTo>
                    <a:pt x="154" y="65"/>
                    <a:pt x="155" y="69"/>
                    <a:pt x="155" y="71"/>
                  </a:cubicBezTo>
                  <a:cubicBezTo>
                    <a:pt x="155" y="72"/>
                    <a:pt x="156" y="73"/>
                    <a:pt x="156" y="73"/>
                  </a:cubicBezTo>
                  <a:cubicBezTo>
                    <a:pt x="156" y="73"/>
                    <a:pt x="159" y="70"/>
                    <a:pt x="162" y="66"/>
                  </a:cubicBezTo>
                  <a:cubicBezTo>
                    <a:pt x="165" y="63"/>
                    <a:pt x="168" y="57"/>
                    <a:pt x="168" y="54"/>
                  </a:cubicBezTo>
                  <a:cubicBezTo>
                    <a:pt x="168" y="51"/>
                    <a:pt x="165" y="44"/>
                    <a:pt x="161" y="38"/>
                  </a:cubicBezTo>
                  <a:cubicBezTo>
                    <a:pt x="157" y="33"/>
                    <a:pt x="150" y="26"/>
                    <a:pt x="147" y="23"/>
                  </a:cubicBezTo>
                  <a:cubicBezTo>
                    <a:pt x="143" y="21"/>
                    <a:pt x="135" y="17"/>
                    <a:pt x="129" y="15"/>
                  </a:cubicBezTo>
                  <a:cubicBezTo>
                    <a:pt x="123" y="13"/>
                    <a:pt x="111" y="10"/>
                    <a:pt x="103" y="8"/>
                  </a:cubicBezTo>
                  <a:cubicBezTo>
                    <a:pt x="96" y="6"/>
                    <a:pt x="86" y="3"/>
                    <a:pt x="83" y="2"/>
                  </a:cubicBezTo>
                  <a:cubicBezTo>
                    <a:pt x="80" y="0"/>
                    <a:pt x="65" y="2"/>
                    <a:pt x="51" y="7"/>
                  </a:cubicBezTo>
                  <a:cubicBezTo>
                    <a:pt x="37" y="11"/>
                    <a:pt x="20" y="23"/>
                    <a:pt x="12" y="34"/>
                  </a:cubicBezTo>
                  <a:cubicBezTo>
                    <a:pt x="4" y="44"/>
                    <a:pt x="0" y="55"/>
                    <a:pt x="3" y="57"/>
                  </a:cubicBezTo>
                  <a:cubicBezTo>
                    <a:pt x="5" y="60"/>
                    <a:pt x="9" y="67"/>
                    <a:pt x="10" y="73"/>
                  </a:cubicBezTo>
                  <a:cubicBezTo>
                    <a:pt x="12" y="79"/>
                    <a:pt x="15" y="89"/>
                    <a:pt x="17" y="95"/>
                  </a:cubicBezTo>
                  <a:cubicBezTo>
                    <a:pt x="20" y="101"/>
                    <a:pt x="27" y="113"/>
                    <a:pt x="33" y="121"/>
                  </a:cubicBezTo>
                  <a:cubicBezTo>
                    <a:pt x="39" y="130"/>
                    <a:pt x="47" y="138"/>
                    <a:pt x="51" y="141"/>
                  </a:cubicBezTo>
                  <a:cubicBezTo>
                    <a:pt x="55" y="143"/>
                    <a:pt x="60" y="145"/>
                    <a:pt x="62" y="144"/>
                  </a:cubicBezTo>
                  <a:cubicBezTo>
                    <a:pt x="65" y="144"/>
                    <a:pt x="69" y="143"/>
                    <a:pt x="71" y="141"/>
                  </a:cubicBezTo>
                  <a:cubicBezTo>
                    <a:pt x="74" y="140"/>
                    <a:pt x="78" y="140"/>
                    <a:pt x="81" y="141"/>
                  </a:cubicBezTo>
                  <a:cubicBezTo>
                    <a:pt x="83" y="142"/>
                    <a:pt x="87" y="143"/>
                    <a:pt x="89" y="142"/>
                  </a:cubicBezTo>
                  <a:cubicBezTo>
                    <a:pt x="92" y="142"/>
                    <a:pt x="95" y="140"/>
                    <a:pt x="97" y="137"/>
                  </a:cubicBezTo>
                  <a:cubicBezTo>
                    <a:pt x="99" y="134"/>
                    <a:pt x="104" y="133"/>
                    <a:pt x="107" y="134"/>
                  </a:cubicBezTo>
                  <a:cubicBezTo>
                    <a:pt x="111" y="135"/>
                    <a:pt x="116" y="135"/>
                    <a:pt x="118" y="134"/>
                  </a:cubicBezTo>
                  <a:cubicBezTo>
                    <a:pt x="121" y="133"/>
                    <a:pt x="124" y="129"/>
                    <a:pt x="125" y="125"/>
                  </a:cubicBezTo>
                  <a:cubicBezTo>
                    <a:pt x="127" y="122"/>
                    <a:pt x="130" y="119"/>
                    <a:pt x="132" y="118"/>
                  </a:cubicBezTo>
                  <a:cubicBezTo>
                    <a:pt x="134" y="117"/>
                    <a:pt x="139" y="115"/>
                    <a:pt x="143" y="114"/>
                  </a:cubicBezTo>
                  <a:cubicBezTo>
                    <a:pt x="146" y="113"/>
                    <a:pt x="150" y="110"/>
                    <a:pt x="152" y="107"/>
                  </a:cubicBezTo>
                  <a:cubicBezTo>
                    <a:pt x="153" y="105"/>
                    <a:pt x="155" y="99"/>
                    <a:pt x="156" y="95"/>
                  </a:cubicBezTo>
                  <a:cubicBezTo>
                    <a:pt x="157" y="91"/>
                    <a:pt x="156" y="86"/>
                    <a:pt x="154" y="84"/>
                  </a:cubicBezTo>
                  <a:cubicBezTo>
                    <a:pt x="152" y="82"/>
                    <a:pt x="149" y="78"/>
                    <a:pt x="148" y="75"/>
                  </a:cubicBezTo>
                  <a:cubicBezTo>
                    <a:pt x="147" y="72"/>
                    <a:pt x="147" y="65"/>
                    <a:pt x="147" y="59"/>
                  </a:cubicBezTo>
                  <a:cubicBezTo>
                    <a:pt x="147" y="54"/>
                    <a:pt x="148" y="51"/>
                    <a:pt x="150" y="5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8" name="Freeform 58"/>
            <p:cNvSpPr/>
            <p:nvPr/>
          </p:nvSpPr>
          <p:spPr bwMode="auto">
            <a:xfrm>
              <a:off x="5824539" y="6234113"/>
              <a:ext cx="344488" cy="157163"/>
            </a:xfrm>
            <a:custGeom>
              <a:avLst/>
              <a:gdLst>
                <a:gd name="T0" fmla="*/ 2 w 92"/>
                <a:gd name="T1" fmla="*/ 2 h 42"/>
                <a:gd name="T2" fmla="*/ 0 w 92"/>
                <a:gd name="T3" fmla="*/ 36 h 42"/>
                <a:gd name="T4" fmla="*/ 53 w 92"/>
                <a:gd name="T5" fmla="*/ 39 h 42"/>
                <a:gd name="T6" fmla="*/ 92 w 92"/>
                <a:gd name="T7" fmla="*/ 25 h 42"/>
                <a:gd name="T8" fmla="*/ 90 w 92"/>
                <a:gd name="T9" fmla="*/ 0 h 42"/>
                <a:gd name="T10" fmla="*/ 55 w 92"/>
                <a:gd name="T11" fmla="*/ 7 h 42"/>
                <a:gd name="T12" fmla="*/ 2 w 92"/>
                <a:gd name="T13" fmla="*/ 2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2" h="42">
                  <a:moveTo>
                    <a:pt x="2" y="2"/>
                  </a:moveTo>
                  <a:cubicBezTo>
                    <a:pt x="0" y="36"/>
                    <a:pt x="0" y="36"/>
                    <a:pt x="0" y="36"/>
                  </a:cubicBezTo>
                  <a:cubicBezTo>
                    <a:pt x="18" y="42"/>
                    <a:pt x="42" y="40"/>
                    <a:pt x="53" y="39"/>
                  </a:cubicBezTo>
                  <a:cubicBezTo>
                    <a:pt x="68" y="38"/>
                    <a:pt x="83" y="31"/>
                    <a:pt x="92" y="25"/>
                  </a:cubicBezTo>
                  <a:cubicBezTo>
                    <a:pt x="90" y="0"/>
                    <a:pt x="90" y="0"/>
                    <a:pt x="90" y="0"/>
                  </a:cubicBezTo>
                  <a:cubicBezTo>
                    <a:pt x="81" y="4"/>
                    <a:pt x="69" y="6"/>
                    <a:pt x="55" y="7"/>
                  </a:cubicBezTo>
                  <a:cubicBezTo>
                    <a:pt x="45" y="8"/>
                    <a:pt x="19" y="9"/>
                    <a:pt x="2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59" name="Freeform 59"/>
            <p:cNvSpPr>
              <a:spLocks noEditPoints="1"/>
            </p:cNvSpPr>
            <p:nvPr/>
          </p:nvSpPr>
          <p:spPr bwMode="auto">
            <a:xfrm>
              <a:off x="5475289" y="5313363"/>
              <a:ext cx="825500" cy="909638"/>
            </a:xfrm>
            <a:custGeom>
              <a:avLst/>
              <a:gdLst>
                <a:gd name="T0" fmla="*/ 121 w 220"/>
                <a:gd name="T1" fmla="*/ 4 h 242"/>
                <a:gd name="T2" fmla="*/ 119 w 220"/>
                <a:gd name="T3" fmla="*/ 15 h 242"/>
                <a:gd name="T4" fmla="*/ 121 w 220"/>
                <a:gd name="T5" fmla="*/ 32 h 242"/>
                <a:gd name="T6" fmla="*/ 122 w 220"/>
                <a:gd name="T7" fmla="*/ 51 h 242"/>
                <a:gd name="T8" fmla="*/ 125 w 220"/>
                <a:gd name="T9" fmla="*/ 70 h 242"/>
                <a:gd name="T10" fmla="*/ 128 w 220"/>
                <a:gd name="T11" fmla="*/ 87 h 242"/>
                <a:gd name="T12" fmla="*/ 124 w 220"/>
                <a:gd name="T13" fmla="*/ 78 h 242"/>
                <a:gd name="T14" fmla="*/ 121 w 220"/>
                <a:gd name="T15" fmla="*/ 55 h 242"/>
                <a:gd name="T16" fmla="*/ 120 w 220"/>
                <a:gd name="T17" fmla="*/ 31 h 242"/>
                <a:gd name="T18" fmla="*/ 117 w 220"/>
                <a:gd name="T19" fmla="*/ 16 h 242"/>
                <a:gd name="T20" fmla="*/ 109 w 220"/>
                <a:gd name="T21" fmla="*/ 12 h 242"/>
                <a:gd name="T22" fmla="*/ 101 w 220"/>
                <a:gd name="T23" fmla="*/ 20 h 242"/>
                <a:gd name="T24" fmla="*/ 98 w 220"/>
                <a:gd name="T25" fmla="*/ 34 h 242"/>
                <a:gd name="T26" fmla="*/ 97 w 220"/>
                <a:gd name="T27" fmla="*/ 55 h 242"/>
                <a:gd name="T28" fmla="*/ 98 w 220"/>
                <a:gd name="T29" fmla="*/ 81 h 242"/>
                <a:gd name="T30" fmla="*/ 99 w 220"/>
                <a:gd name="T31" fmla="*/ 101 h 242"/>
                <a:gd name="T32" fmla="*/ 98 w 220"/>
                <a:gd name="T33" fmla="*/ 115 h 242"/>
                <a:gd name="T34" fmla="*/ 94 w 220"/>
                <a:gd name="T35" fmla="*/ 128 h 242"/>
                <a:gd name="T36" fmla="*/ 84 w 220"/>
                <a:gd name="T37" fmla="*/ 139 h 242"/>
                <a:gd name="T38" fmla="*/ 68 w 220"/>
                <a:gd name="T39" fmla="*/ 141 h 242"/>
                <a:gd name="T40" fmla="*/ 49 w 220"/>
                <a:gd name="T41" fmla="*/ 131 h 242"/>
                <a:gd name="T42" fmla="*/ 31 w 220"/>
                <a:gd name="T43" fmla="*/ 117 h 242"/>
                <a:gd name="T44" fmla="*/ 12 w 220"/>
                <a:gd name="T45" fmla="*/ 111 h 242"/>
                <a:gd name="T46" fmla="*/ 1 w 220"/>
                <a:gd name="T47" fmla="*/ 116 h 242"/>
                <a:gd name="T48" fmla="*/ 1 w 220"/>
                <a:gd name="T49" fmla="*/ 125 h 242"/>
                <a:gd name="T50" fmla="*/ 10 w 220"/>
                <a:gd name="T51" fmla="*/ 132 h 242"/>
                <a:gd name="T52" fmla="*/ 21 w 220"/>
                <a:gd name="T53" fmla="*/ 142 h 242"/>
                <a:gd name="T54" fmla="*/ 34 w 220"/>
                <a:gd name="T55" fmla="*/ 155 h 242"/>
                <a:gd name="T56" fmla="*/ 46 w 220"/>
                <a:gd name="T57" fmla="*/ 169 h 242"/>
                <a:gd name="T58" fmla="*/ 56 w 220"/>
                <a:gd name="T59" fmla="*/ 181 h 242"/>
                <a:gd name="T60" fmla="*/ 69 w 220"/>
                <a:gd name="T61" fmla="*/ 195 h 242"/>
                <a:gd name="T62" fmla="*/ 82 w 220"/>
                <a:gd name="T63" fmla="*/ 211 h 242"/>
                <a:gd name="T64" fmla="*/ 91 w 220"/>
                <a:gd name="T65" fmla="*/ 224 h 242"/>
                <a:gd name="T66" fmla="*/ 119 w 220"/>
                <a:gd name="T67" fmla="*/ 237 h 242"/>
                <a:gd name="T68" fmla="*/ 165 w 220"/>
                <a:gd name="T69" fmla="*/ 235 h 242"/>
                <a:gd name="T70" fmla="*/ 193 w 220"/>
                <a:gd name="T71" fmla="*/ 213 h 242"/>
                <a:gd name="T72" fmla="*/ 202 w 220"/>
                <a:gd name="T73" fmla="*/ 190 h 242"/>
                <a:gd name="T74" fmla="*/ 204 w 220"/>
                <a:gd name="T75" fmla="*/ 179 h 242"/>
                <a:gd name="T76" fmla="*/ 213 w 220"/>
                <a:gd name="T77" fmla="*/ 125 h 242"/>
                <a:gd name="T78" fmla="*/ 216 w 220"/>
                <a:gd name="T79" fmla="*/ 104 h 242"/>
                <a:gd name="T80" fmla="*/ 219 w 220"/>
                <a:gd name="T81" fmla="*/ 82 h 242"/>
                <a:gd name="T82" fmla="*/ 218 w 220"/>
                <a:gd name="T83" fmla="*/ 61 h 242"/>
                <a:gd name="T84" fmla="*/ 210 w 220"/>
                <a:gd name="T85" fmla="*/ 53 h 242"/>
                <a:gd name="T86" fmla="*/ 204 w 220"/>
                <a:gd name="T87" fmla="*/ 58 h 242"/>
                <a:gd name="T88" fmla="*/ 207 w 220"/>
                <a:gd name="T89" fmla="*/ 37 h 242"/>
                <a:gd name="T90" fmla="*/ 200 w 220"/>
                <a:gd name="T91" fmla="*/ 25 h 242"/>
                <a:gd name="T92" fmla="*/ 191 w 220"/>
                <a:gd name="T93" fmla="*/ 28 h 242"/>
                <a:gd name="T94" fmla="*/ 186 w 220"/>
                <a:gd name="T95" fmla="*/ 43 h 242"/>
                <a:gd name="T96" fmla="*/ 178 w 220"/>
                <a:gd name="T97" fmla="*/ 67 h 242"/>
                <a:gd name="T98" fmla="*/ 168 w 220"/>
                <a:gd name="T99" fmla="*/ 90 h 242"/>
                <a:gd name="T100" fmla="*/ 159 w 220"/>
                <a:gd name="T101" fmla="*/ 97 h 242"/>
                <a:gd name="T102" fmla="*/ 156 w 220"/>
                <a:gd name="T103" fmla="*/ 97 h 242"/>
                <a:gd name="T104" fmla="*/ 150 w 220"/>
                <a:gd name="T105" fmla="*/ 71 h 242"/>
                <a:gd name="T106" fmla="*/ 143 w 220"/>
                <a:gd name="T107" fmla="*/ 37 h 242"/>
                <a:gd name="T108" fmla="*/ 137 w 220"/>
                <a:gd name="T109" fmla="*/ 11 h 242"/>
                <a:gd name="T110" fmla="*/ 130 w 220"/>
                <a:gd name="T111" fmla="*/ 1 h 242"/>
                <a:gd name="T112" fmla="*/ 121 w 220"/>
                <a:gd name="T113" fmla="*/ 4 h 242"/>
                <a:gd name="T114" fmla="*/ 195 w 220"/>
                <a:gd name="T115" fmla="*/ 91 h 242"/>
                <a:gd name="T116" fmla="*/ 201 w 220"/>
                <a:gd name="T117" fmla="*/ 69 h 242"/>
                <a:gd name="T118" fmla="*/ 200 w 220"/>
                <a:gd name="T119" fmla="*/ 79 h 242"/>
                <a:gd name="T120" fmla="*/ 195 w 220"/>
                <a:gd name="T121" fmla="*/ 98 h 242"/>
                <a:gd name="T122" fmla="*/ 191 w 220"/>
                <a:gd name="T123" fmla="*/ 105 h 242"/>
                <a:gd name="T124" fmla="*/ 195 w 220"/>
                <a:gd name="T125" fmla="*/ 91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20" h="242">
                  <a:moveTo>
                    <a:pt x="121" y="4"/>
                  </a:moveTo>
                  <a:cubicBezTo>
                    <a:pt x="119" y="6"/>
                    <a:pt x="118" y="11"/>
                    <a:pt x="119" y="15"/>
                  </a:cubicBezTo>
                  <a:cubicBezTo>
                    <a:pt x="120" y="20"/>
                    <a:pt x="121" y="27"/>
                    <a:pt x="121" y="32"/>
                  </a:cubicBezTo>
                  <a:cubicBezTo>
                    <a:pt x="122" y="37"/>
                    <a:pt x="122" y="45"/>
                    <a:pt x="122" y="51"/>
                  </a:cubicBezTo>
                  <a:cubicBezTo>
                    <a:pt x="123" y="56"/>
                    <a:pt x="124" y="65"/>
                    <a:pt x="125" y="70"/>
                  </a:cubicBezTo>
                  <a:cubicBezTo>
                    <a:pt x="126" y="75"/>
                    <a:pt x="127" y="82"/>
                    <a:pt x="128" y="87"/>
                  </a:cubicBezTo>
                  <a:cubicBezTo>
                    <a:pt x="126" y="84"/>
                    <a:pt x="125" y="81"/>
                    <a:pt x="124" y="78"/>
                  </a:cubicBezTo>
                  <a:cubicBezTo>
                    <a:pt x="123" y="73"/>
                    <a:pt x="121" y="63"/>
                    <a:pt x="121" y="55"/>
                  </a:cubicBezTo>
                  <a:cubicBezTo>
                    <a:pt x="120" y="48"/>
                    <a:pt x="120" y="37"/>
                    <a:pt x="120" y="31"/>
                  </a:cubicBezTo>
                  <a:cubicBezTo>
                    <a:pt x="120" y="25"/>
                    <a:pt x="119" y="18"/>
                    <a:pt x="117" y="16"/>
                  </a:cubicBezTo>
                  <a:cubicBezTo>
                    <a:pt x="115" y="13"/>
                    <a:pt x="111" y="12"/>
                    <a:pt x="109" y="12"/>
                  </a:cubicBezTo>
                  <a:cubicBezTo>
                    <a:pt x="106" y="13"/>
                    <a:pt x="103" y="16"/>
                    <a:pt x="101" y="20"/>
                  </a:cubicBezTo>
                  <a:cubicBezTo>
                    <a:pt x="100" y="23"/>
                    <a:pt x="98" y="30"/>
                    <a:pt x="98" y="34"/>
                  </a:cubicBezTo>
                  <a:cubicBezTo>
                    <a:pt x="97" y="38"/>
                    <a:pt x="97" y="48"/>
                    <a:pt x="97" y="55"/>
                  </a:cubicBezTo>
                  <a:cubicBezTo>
                    <a:pt x="96" y="62"/>
                    <a:pt x="97" y="74"/>
                    <a:pt x="98" y="81"/>
                  </a:cubicBezTo>
                  <a:cubicBezTo>
                    <a:pt x="100" y="89"/>
                    <a:pt x="100" y="98"/>
                    <a:pt x="99" y="101"/>
                  </a:cubicBezTo>
                  <a:cubicBezTo>
                    <a:pt x="99" y="105"/>
                    <a:pt x="98" y="111"/>
                    <a:pt x="98" y="115"/>
                  </a:cubicBezTo>
                  <a:cubicBezTo>
                    <a:pt x="98" y="119"/>
                    <a:pt x="96" y="125"/>
                    <a:pt x="94" y="128"/>
                  </a:cubicBezTo>
                  <a:cubicBezTo>
                    <a:pt x="92" y="132"/>
                    <a:pt x="87" y="136"/>
                    <a:pt x="84" y="139"/>
                  </a:cubicBezTo>
                  <a:cubicBezTo>
                    <a:pt x="80" y="142"/>
                    <a:pt x="73" y="143"/>
                    <a:pt x="68" y="141"/>
                  </a:cubicBezTo>
                  <a:cubicBezTo>
                    <a:pt x="63" y="140"/>
                    <a:pt x="54" y="135"/>
                    <a:pt x="49" y="131"/>
                  </a:cubicBezTo>
                  <a:cubicBezTo>
                    <a:pt x="44" y="126"/>
                    <a:pt x="36" y="120"/>
                    <a:pt x="31" y="117"/>
                  </a:cubicBezTo>
                  <a:cubicBezTo>
                    <a:pt x="25" y="114"/>
                    <a:pt x="17" y="111"/>
                    <a:pt x="12" y="111"/>
                  </a:cubicBezTo>
                  <a:cubicBezTo>
                    <a:pt x="8" y="111"/>
                    <a:pt x="3" y="114"/>
                    <a:pt x="1" y="116"/>
                  </a:cubicBezTo>
                  <a:cubicBezTo>
                    <a:pt x="0" y="119"/>
                    <a:pt x="0" y="123"/>
                    <a:pt x="1" y="125"/>
                  </a:cubicBezTo>
                  <a:cubicBezTo>
                    <a:pt x="2" y="127"/>
                    <a:pt x="6" y="130"/>
                    <a:pt x="10" y="132"/>
                  </a:cubicBezTo>
                  <a:cubicBezTo>
                    <a:pt x="13" y="134"/>
                    <a:pt x="19" y="139"/>
                    <a:pt x="21" y="142"/>
                  </a:cubicBezTo>
                  <a:cubicBezTo>
                    <a:pt x="24" y="145"/>
                    <a:pt x="30" y="151"/>
                    <a:pt x="34" y="155"/>
                  </a:cubicBezTo>
                  <a:cubicBezTo>
                    <a:pt x="38" y="159"/>
                    <a:pt x="44" y="165"/>
                    <a:pt x="46" y="169"/>
                  </a:cubicBezTo>
                  <a:cubicBezTo>
                    <a:pt x="48" y="172"/>
                    <a:pt x="52" y="178"/>
                    <a:pt x="56" y="181"/>
                  </a:cubicBezTo>
                  <a:cubicBezTo>
                    <a:pt x="59" y="184"/>
                    <a:pt x="65" y="190"/>
                    <a:pt x="69" y="195"/>
                  </a:cubicBezTo>
                  <a:cubicBezTo>
                    <a:pt x="72" y="200"/>
                    <a:pt x="78" y="207"/>
                    <a:pt x="82" y="211"/>
                  </a:cubicBezTo>
                  <a:cubicBezTo>
                    <a:pt x="86" y="215"/>
                    <a:pt x="90" y="221"/>
                    <a:pt x="91" y="224"/>
                  </a:cubicBezTo>
                  <a:cubicBezTo>
                    <a:pt x="93" y="226"/>
                    <a:pt x="105" y="232"/>
                    <a:pt x="119" y="237"/>
                  </a:cubicBezTo>
                  <a:cubicBezTo>
                    <a:pt x="133" y="242"/>
                    <a:pt x="153" y="241"/>
                    <a:pt x="165" y="235"/>
                  </a:cubicBezTo>
                  <a:cubicBezTo>
                    <a:pt x="177" y="229"/>
                    <a:pt x="189" y="219"/>
                    <a:pt x="193" y="213"/>
                  </a:cubicBezTo>
                  <a:cubicBezTo>
                    <a:pt x="197" y="207"/>
                    <a:pt x="201" y="197"/>
                    <a:pt x="202" y="190"/>
                  </a:cubicBezTo>
                  <a:cubicBezTo>
                    <a:pt x="202" y="187"/>
                    <a:pt x="203" y="183"/>
                    <a:pt x="204" y="179"/>
                  </a:cubicBezTo>
                  <a:cubicBezTo>
                    <a:pt x="203" y="174"/>
                    <a:pt x="212" y="131"/>
                    <a:pt x="213" y="125"/>
                  </a:cubicBezTo>
                  <a:cubicBezTo>
                    <a:pt x="214" y="119"/>
                    <a:pt x="215" y="110"/>
                    <a:pt x="216" y="104"/>
                  </a:cubicBezTo>
                  <a:cubicBezTo>
                    <a:pt x="217" y="98"/>
                    <a:pt x="219" y="88"/>
                    <a:pt x="219" y="82"/>
                  </a:cubicBezTo>
                  <a:cubicBezTo>
                    <a:pt x="220" y="75"/>
                    <a:pt x="220" y="66"/>
                    <a:pt x="218" y="61"/>
                  </a:cubicBezTo>
                  <a:cubicBezTo>
                    <a:pt x="217" y="56"/>
                    <a:pt x="214" y="53"/>
                    <a:pt x="210" y="53"/>
                  </a:cubicBezTo>
                  <a:cubicBezTo>
                    <a:pt x="208" y="53"/>
                    <a:pt x="206" y="55"/>
                    <a:pt x="204" y="58"/>
                  </a:cubicBezTo>
                  <a:cubicBezTo>
                    <a:pt x="206" y="50"/>
                    <a:pt x="207" y="41"/>
                    <a:pt x="207" y="37"/>
                  </a:cubicBezTo>
                  <a:cubicBezTo>
                    <a:pt x="207" y="31"/>
                    <a:pt x="204" y="26"/>
                    <a:pt x="200" y="25"/>
                  </a:cubicBezTo>
                  <a:cubicBezTo>
                    <a:pt x="196" y="25"/>
                    <a:pt x="192" y="26"/>
                    <a:pt x="191" y="28"/>
                  </a:cubicBezTo>
                  <a:cubicBezTo>
                    <a:pt x="189" y="30"/>
                    <a:pt x="187" y="37"/>
                    <a:pt x="186" y="43"/>
                  </a:cubicBezTo>
                  <a:cubicBezTo>
                    <a:pt x="184" y="49"/>
                    <a:pt x="181" y="60"/>
                    <a:pt x="178" y="67"/>
                  </a:cubicBezTo>
                  <a:cubicBezTo>
                    <a:pt x="176" y="75"/>
                    <a:pt x="171" y="86"/>
                    <a:pt x="168" y="90"/>
                  </a:cubicBezTo>
                  <a:cubicBezTo>
                    <a:pt x="166" y="93"/>
                    <a:pt x="161" y="98"/>
                    <a:pt x="159" y="97"/>
                  </a:cubicBezTo>
                  <a:cubicBezTo>
                    <a:pt x="159" y="98"/>
                    <a:pt x="157" y="97"/>
                    <a:pt x="156" y="97"/>
                  </a:cubicBezTo>
                  <a:cubicBezTo>
                    <a:pt x="154" y="96"/>
                    <a:pt x="151" y="81"/>
                    <a:pt x="150" y="71"/>
                  </a:cubicBezTo>
                  <a:cubicBezTo>
                    <a:pt x="148" y="62"/>
                    <a:pt x="146" y="46"/>
                    <a:pt x="143" y="37"/>
                  </a:cubicBezTo>
                  <a:cubicBezTo>
                    <a:pt x="141" y="28"/>
                    <a:pt x="139" y="16"/>
                    <a:pt x="137" y="11"/>
                  </a:cubicBezTo>
                  <a:cubicBezTo>
                    <a:pt x="136" y="6"/>
                    <a:pt x="133" y="2"/>
                    <a:pt x="130" y="1"/>
                  </a:cubicBezTo>
                  <a:cubicBezTo>
                    <a:pt x="127" y="0"/>
                    <a:pt x="123" y="2"/>
                    <a:pt x="121" y="4"/>
                  </a:cubicBezTo>
                  <a:close/>
                  <a:moveTo>
                    <a:pt x="195" y="91"/>
                  </a:moveTo>
                  <a:cubicBezTo>
                    <a:pt x="196" y="85"/>
                    <a:pt x="199" y="76"/>
                    <a:pt x="201" y="69"/>
                  </a:cubicBezTo>
                  <a:cubicBezTo>
                    <a:pt x="201" y="72"/>
                    <a:pt x="200" y="76"/>
                    <a:pt x="200" y="79"/>
                  </a:cubicBezTo>
                  <a:cubicBezTo>
                    <a:pt x="200" y="85"/>
                    <a:pt x="198" y="94"/>
                    <a:pt x="195" y="98"/>
                  </a:cubicBezTo>
                  <a:cubicBezTo>
                    <a:pt x="194" y="100"/>
                    <a:pt x="192" y="103"/>
                    <a:pt x="191" y="105"/>
                  </a:cubicBezTo>
                  <a:cubicBezTo>
                    <a:pt x="192" y="100"/>
                    <a:pt x="193" y="95"/>
                    <a:pt x="195" y="9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0" name="Freeform 60"/>
            <p:cNvSpPr/>
            <p:nvPr/>
          </p:nvSpPr>
          <p:spPr bwMode="auto">
            <a:xfrm>
              <a:off x="8378826" y="6237288"/>
              <a:ext cx="304800" cy="153988"/>
            </a:xfrm>
            <a:custGeom>
              <a:avLst/>
              <a:gdLst>
                <a:gd name="T0" fmla="*/ 33 w 81"/>
                <a:gd name="T1" fmla="*/ 7 h 41"/>
                <a:gd name="T2" fmla="*/ 3 w 81"/>
                <a:gd name="T3" fmla="*/ 0 h 41"/>
                <a:gd name="T4" fmla="*/ 0 w 81"/>
                <a:gd name="T5" fmla="*/ 25 h 41"/>
                <a:gd name="T6" fmla="*/ 35 w 81"/>
                <a:gd name="T7" fmla="*/ 38 h 41"/>
                <a:gd name="T8" fmla="*/ 81 w 81"/>
                <a:gd name="T9" fmla="*/ 34 h 41"/>
                <a:gd name="T10" fmla="*/ 79 w 81"/>
                <a:gd name="T11" fmla="*/ 1 h 41"/>
                <a:gd name="T12" fmla="*/ 33 w 81"/>
                <a:gd name="T13" fmla="*/ 7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1" h="41">
                  <a:moveTo>
                    <a:pt x="33" y="7"/>
                  </a:moveTo>
                  <a:cubicBezTo>
                    <a:pt x="21" y="6"/>
                    <a:pt x="11" y="3"/>
                    <a:pt x="3" y="0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8" y="30"/>
                    <a:pt x="22" y="37"/>
                    <a:pt x="35" y="38"/>
                  </a:cubicBezTo>
                  <a:cubicBezTo>
                    <a:pt x="44" y="39"/>
                    <a:pt x="65" y="41"/>
                    <a:pt x="81" y="34"/>
                  </a:cubicBezTo>
                  <a:cubicBezTo>
                    <a:pt x="79" y="1"/>
                    <a:pt x="79" y="1"/>
                    <a:pt x="79" y="1"/>
                  </a:cubicBezTo>
                  <a:cubicBezTo>
                    <a:pt x="64" y="8"/>
                    <a:pt x="42" y="7"/>
                    <a:pt x="33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1" name="Freeform 61"/>
            <p:cNvSpPr/>
            <p:nvPr/>
          </p:nvSpPr>
          <p:spPr bwMode="auto">
            <a:xfrm>
              <a:off x="8288339" y="5321300"/>
              <a:ext cx="492125" cy="920750"/>
            </a:xfrm>
            <a:custGeom>
              <a:avLst/>
              <a:gdLst>
                <a:gd name="T0" fmla="*/ 130 w 131"/>
                <a:gd name="T1" fmla="*/ 104 h 245"/>
                <a:gd name="T2" fmla="*/ 129 w 131"/>
                <a:gd name="T3" fmla="*/ 75 h 245"/>
                <a:gd name="T4" fmla="*/ 125 w 131"/>
                <a:gd name="T5" fmla="*/ 52 h 245"/>
                <a:gd name="T6" fmla="*/ 117 w 131"/>
                <a:gd name="T7" fmla="*/ 48 h 245"/>
                <a:gd name="T8" fmla="*/ 111 w 131"/>
                <a:gd name="T9" fmla="*/ 60 h 245"/>
                <a:gd name="T10" fmla="*/ 111 w 131"/>
                <a:gd name="T11" fmla="*/ 79 h 245"/>
                <a:gd name="T12" fmla="*/ 108 w 131"/>
                <a:gd name="T13" fmla="*/ 102 h 245"/>
                <a:gd name="T14" fmla="*/ 105 w 131"/>
                <a:gd name="T15" fmla="*/ 106 h 245"/>
                <a:gd name="T16" fmla="*/ 103 w 131"/>
                <a:gd name="T17" fmla="*/ 90 h 245"/>
                <a:gd name="T18" fmla="*/ 96 w 131"/>
                <a:gd name="T19" fmla="*/ 79 h 245"/>
                <a:gd name="T20" fmla="*/ 88 w 131"/>
                <a:gd name="T21" fmla="*/ 80 h 245"/>
                <a:gd name="T22" fmla="*/ 80 w 131"/>
                <a:gd name="T23" fmla="*/ 88 h 245"/>
                <a:gd name="T24" fmla="*/ 76 w 131"/>
                <a:gd name="T25" fmla="*/ 77 h 245"/>
                <a:gd name="T26" fmla="*/ 75 w 131"/>
                <a:gd name="T27" fmla="*/ 43 h 245"/>
                <a:gd name="T28" fmla="*/ 71 w 131"/>
                <a:gd name="T29" fmla="*/ 14 h 245"/>
                <a:gd name="T30" fmla="*/ 65 w 131"/>
                <a:gd name="T31" fmla="*/ 1 h 245"/>
                <a:gd name="T32" fmla="*/ 57 w 131"/>
                <a:gd name="T33" fmla="*/ 2 h 245"/>
                <a:gd name="T34" fmla="*/ 50 w 131"/>
                <a:gd name="T35" fmla="*/ 8 h 245"/>
                <a:gd name="T36" fmla="*/ 50 w 131"/>
                <a:gd name="T37" fmla="*/ 8 h 245"/>
                <a:gd name="T38" fmla="*/ 51 w 131"/>
                <a:gd name="T39" fmla="*/ 12 h 245"/>
                <a:gd name="T40" fmla="*/ 53 w 131"/>
                <a:gd name="T41" fmla="*/ 31 h 245"/>
                <a:gd name="T42" fmla="*/ 52 w 131"/>
                <a:gd name="T43" fmla="*/ 54 h 245"/>
                <a:gd name="T44" fmla="*/ 52 w 131"/>
                <a:gd name="T45" fmla="*/ 73 h 245"/>
                <a:gd name="T46" fmla="*/ 51 w 131"/>
                <a:gd name="T47" fmla="*/ 91 h 245"/>
                <a:gd name="T48" fmla="*/ 50 w 131"/>
                <a:gd name="T49" fmla="*/ 98 h 245"/>
                <a:gd name="T50" fmla="*/ 48 w 131"/>
                <a:gd name="T51" fmla="*/ 84 h 245"/>
                <a:gd name="T52" fmla="*/ 48 w 131"/>
                <a:gd name="T53" fmla="*/ 58 h 245"/>
                <a:gd name="T54" fmla="*/ 49 w 131"/>
                <a:gd name="T55" fmla="*/ 31 h 245"/>
                <a:gd name="T56" fmla="*/ 48 w 131"/>
                <a:gd name="T57" fmla="*/ 14 h 245"/>
                <a:gd name="T58" fmla="*/ 47 w 131"/>
                <a:gd name="T59" fmla="*/ 10 h 245"/>
                <a:gd name="T60" fmla="*/ 43 w 131"/>
                <a:gd name="T61" fmla="*/ 9 h 245"/>
                <a:gd name="T62" fmla="*/ 36 w 131"/>
                <a:gd name="T63" fmla="*/ 11 h 245"/>
                <a:gd name="T64" fmla="*/ 30 w 131"/>
                <a:gd name="T65" fmla="*/ 21 h 245"/>
                <a:gd name="T66" fmla="*/ 25 w 131"/>
                <a:gd name="T67" fmla="*/ 48 h 245"/>
                <a:gd name="T68" fmla="*/ 23 w 131"/>
                <a:gd name="T69" fmla="*/ 78 h 245"/>
                <a:gd name="T70" fmla="*/ 22 w 131"/>
                <a:gd name="T71" fmla="*/ 103 h 245"/>
                <a:gd name="T72" fmla="*/ 22 w 131"/>
                <a:gd name="T73" fmla="*/ 113 h 245"/>
                <a:gd name="T74" fmla="*/ 18 w 131"/>
                <a:gd name="T75" fmla="*/ 124 h 245"/>
                <a:gd name="T76" fmla="*/ 9 w 131"/>
                <a:gd name="T77" fmla="*/ 138 h 245"/>
                <a:gd name="T78" fmla="*/ 1 w 131"/>
                <a:gd name="T79" fmla="*/ 156 h 245"/>
                <a:gd name="T80" fmla="*/ 3 w 131"/>
                <a:gd name="T81" fmla="*/ 175 h 245"/>
                <a:gd name="T82" fmla="*/ 11 w 131"/>
                <a:gd name="T83" fmla="*/ 195 h 245"/>
                <a:gd name="T84" fmla="*/ 19 w 131"/>
                <a:gd name="T85" fmla="*/ 210 h 245"/>
                <a:gd name="T86" fmla="*/ 26 w 131"/>
                <a:gd name="T87" fmla="*/ 220 h 245"/>
                <a:gd name="T88" fmla="*/ 27 w 131"/>
                <a:gd name="T89" fmla="*/ 224 h 245"/>
                <a:gd name="T90" fmla="*/ 47 w 131"/>
                <a:gd name="T91" fmla="*/ 238 h 245"/>
                <a:gd name="T92" fmla="*/ 88 w 131"/>
                <a:gd name="T93" fmla="*/ 237 h 245"/>
                <a:gd name="T94" fmla="*/ 110 w 131"/>
                <a:gd name="T95" fmla="*/ 217 h 245"/>
                <a:gd name="T96" fmla="*/ 119 w 131"/>
                <a:gd name="T97" fmla="*/ 195 h 245"/>
                <a:gd name="T98" fmla="*/ 128 w 131"/>
                <a:gd name="T99" fmla="*/ 166 h 245"/>
                <a:gd name="T100" fmla="*/ 130 w 131"/>
                <a:gd name="T101" fmla="*/ 134 h 245"/>
                <a:gd name="T102" fmla="*/ 130 w 131"/>
                <a:gd name="T103" fmla="*/ 104 h 2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31" h="245">
                  <a:moveTo>
                    <a:pt x="130" y="104"/>
                  </a:moveTo>
                  <a:cubicBezTo>
                    <a:pt x="131" y="96"/>
                    <a:pt x="130" y="83"/>
                    <a:pt x="129" y="75"/>
                  </a:cubicBezTo>
                  <a:cubicBezTo>
                    <a:pt x="129" y="66"/>
                    <a:pt x="126" y="56"/>
                    <a:pt x="125" y="52"/>
                  </a:cubicBezTo>
                  <a:cubicBezTo>
                    <a:pt x="123" y="49"/>
                    <a:pt x="119" y="47"/>
                    <a:pt x="117" y="48"/>
                  </a:cubicBezTo>
                  <a:cubicBezTo>
                    <a:pt x="114" y="49"/>
                    <a:pt x="112" y="55"/>
                    <a:pt x="111" y="60"/>
                  </a:cubicBezTo>
                  <a:cubicBezTo>
                    <a:pt x="110" y="64"/>
                    <a:pt x="110" y="73"/>
                    <a:pt x="111" y="79"/>
                  </a:cubicBezTo>
                  <a:cubicBezTo>
                    <a:pt x="112" y="85"/>
                    <a:pt x="110" y="95"/>
                    <a:pt x="108" y="102"/>
                  </a:cubicBezTo>
                  <a:cubicBezTo>
                    <a:pt x="106" y="108"/>
                    <a:pt x="105" y="110"/>
                    <a:pt x="105" y="106"/>
                  </a:cubicBezTo>
                  <a:cubicBezTo>
                    <a:pt x="105" y="102"/>
                    <a:pt x="104" y="95"/>
                    <a:pt x="103" y="90"/>
                  </a:cubicBezTo>
                  <a:cubicBezTo>
                    <a:pt x="102" y="85"/>
                    <a:pt x="99" y="81"/>
                    <a:pt x="96" y="79"/>
                  </a:cubicBezTo>
                  <a:cubicBezTo>
                    <a:pt x="94" y="78"/>
                    <a:pt x="90" y="78"/>
                    <a:pt x="88" y="80"/>
                  </a:cubicBezTo>
                  <a:cubicBezTo>
                    <a:pt x="85" y="81"/>
                    <a:pt x="82" y="84"/>
                    <a:pt x="80" y="88"/>
                  </a:cubicBezTo>
                  <a:cubicBezTo>
                    <a:pt x="78" y="91"/>
                    <a:pt x="76" y="86"/>
                    <a:pt x="76" y="77"/>
                  </a:cubicBezTo>
                  <a:cubicBezTo>
                    <a:pt x="76" y="68"/>
                    <a:pt x="75" y="52"/>
                    <a:pt x="75" y="43"/>
                  </a:cubicBezTo>
                  <a:cubicBezTo>
                    <a:pt x="74" y="33"/>
                    <a:pt x="73" y="20"/>
                    <a:pt x="71" y="14"/>
                  </a:cubicBezTo>
                  <a:cubicBezTo>
                    <a:pt x="70" y="8"/>
                    <a:pt x="67" y="2"/>
                    <a:pt x="65" y="1"/>
                  </a:cubicBezTo>
                  <a:cubicBezTo>
                    <a:pt x="63" y="0"/>
                    <a:pt x="59" y="0"/>
                    <a:pt x="57" y="2"/>
                  </a:cubicBezTo>
                  <a:cubicBezTo>
                    <a:pt x="54" y="3"/>
                    <a:pt x="51" y="6"/>
                    <a:pt x="50" y="8"/>
                  </a:cubicBezTo>
                  <a:cubicBezTo>
                    <a:pt x="50" y="8"/>
                    <a:pt x="50" y="8"/>
                    <a:pt x="50" y="8"/>
                  </a:cubicBezTo>
                  <a:cubicBezTo>
                    <a:pt x="50" y="10"/>
                    <a:pt x="51" y="11"/>
                    <a:pt x="51" y="12"/>
                  </a:cubicBezTo>
                  <a:cubicBezTo>
                    <a:pt x="52" y="15"/>
                    <a:pt x="53" y="23"/>
                    <a:pt x="53" y="31"/>
                  </a:cubicBezTo>
                  <a:cubicBezTo>
                    <a:pt x="52" y="38"/>
                    <a:pt x="52" y="49"/>
                    <a:pt x="52" y="54"/>
                  </a:cubicBezTo>
                  <a:cubicBezTo>
                    <a:pt x="52" y="59"/>
                    <a:pt x="52" y="68"/>
                    <a:pt x="52" y="73"/>
                  </a:cubicBezTo>
                  <a:cubicBezTo>
                    <a:pt x="52" y="78"/>
                    <a:pt x="52" y="86"/>
                    <a:pt x="51" y="91"/>
                  </a:cubicBezTo>
                  <a:cubicBezTo>
                    <a:pt x="51" y="95"/>
                    <a:pt x="50" y="99"/>
                    <a:pt x="50" y="98"/>
                  </a:cubicBezTo>
                  <a:cubicBezTo>
                    <a:pt x="49" y="98"/>
                    <a:pt x="48" y="91"/>
                    <a:pt x="48" y="84"/>
                  </a:cubicBezTo>
                  <a:cubicBezTo>
                    <a:pt x="48" y="77"/>
                    <a:pt x="48" y="65"/>
                    <a:pt x="48" y="58"/>
                  </a:cubicBezTo>
                  <a:cubicBezTo>
                    <a:pt x="48" y="51"/>
                    <a:pt x="48" y="39"/>
                    <a:pt x="49" y="31"/>
                  </a:cubicBezTo>
                  <a:cubicBezTo>
                    <a:pt x="49" y="24"/>
                    <a:pt x="49" y="16"/>
                    <a:pt x="48" y="14"/>
                  </a:cubicBezTo>
                  <a:cubicBezTo>
                    <a:pt x="48" y="13"/>
                    <a:pt x="47" y="12"/>
                    <a:pt x="47" y="10"/>
                  </a:cubicBezTo>
                  <a:cubicBezTo>
                    <a:pt x="46" y="10"/>
                    <a:pt x="45" y="9"/>
                    <a:pt x="43" y="9"/>
                  </a:cubicBezTo>
                  <a:cubicBezTo>
                    <a:pt x="41" y="9"/>
                    <a:pt x="38" y="10"/>
                    <a:pt x="36" y="11"/>
                  </a:cubicBezTo>
                  <a:cubicBezTo>
                    <a:pt x="34" y="12"/>
                    <a:pt x="32" y="16"/>
                    <a:pt x="30" y="21"/>
                  </a:cubicBezTo>
                  <a:cubicBezTo>
                    <a:pt x="29" y="26"/>
                    <a:pt x="26" y="38"/>
                    <a:pt x="25" y="48"/>
                  </a:cubicBezTo>
                  <a:cubicBezTo>
                    <a:pt x="23" y="57"/>
                    <a:pt x="22" y="71"/>
                    <a:pt x="23" y="78"/>
                  </a:cubicBezTo>
                  <a:cubicBezTo>
                    <a:pt x="23" y="85"/>
                    <a:pt x="23" y="96"/>
                    <a:pt x="22" y="103"/>
                  </a:cubicBezTo>
                  <a:cubicBezTo>
                    <a:pt x="22" y="106"/>
                    <a:pt x="22" y="113"/>
                    <a:pt x="22" y="113"/>
                  </a:cubicBezTo>
                  <a:cubicBezTo>
                    <a:pt x="21" y="116"/>
                    <a:pt x="20" y="121"/>
                    <a:pt x="18" y="124"/>
                  </a:cubicBezTo>
                  <a:cubicBezTo>
                    <a:pt x="16" y="127"/>
                    <a:pt x="12" y="133"/>
                    <a:pt x="9" y="138"/>
                  </a:cubicBezTo>
                  <a:cubicBezTo>
                    <a:pt x="6" y="143"/>
                    <a:pt x="3" y="151"/>
                    <a:pt x="1" y="156"/>
                  </a:cubicBezTo>
                  <a:cubicBezTo>
                    <a:pt x="0" y="160"/>
                    <a:pt x="1" y="169"/>
                    <a:pt x="3" y="175"/>
                  </a:cubicBezTo>
                  <a:cubicBezTo>
                    <a:pt x="5" y="180"/>
                    <a:pt x="8" y="190"/>
                    <a:pt x="11" y="195"/>
                  </a:cubicBezTo>
                  <a:cubicBezTo>
                    <a:pt x="13" y="201"/>
                    <a:pt x="17" y="207"/>
                    <a:pt x="19" y="210"/>
                  </a:cubicBezTo>
                  <a:cubicBezTo>
                    <a:pt x="22" y="212"/>
                    <a:pt x="25" y="217"/>
                    <a:pt x="26" y="220"/>
                  </a:cubicBezTo>
                  <a:cubicBezTo>
                    <a:pt x="26" y="221"/>
                    <a:pt x="27" y="224"/>
                    <a:pt x="27" y="224"/>
                  </a:cubicBezTo>
                  <a:cubicBezTo>
                    <a:pt x="33" y="229"/>
                    <a:pt x="41" y="234"/>
                    <a:pt x="47" y="238"/>
                  </a:cubicBezTo>
                  <a:cubicBezTo>
                    <a:pt x="59" y="245"/>
                    <a:pt x="78" y="245"/>
                    <a:pt x="88" y="237"/>
                  </a:cubicBezTo>
                  <a:cubicBezTo>
                    <a:pt x="98" y="230"/>
                    <a:pt x="108" y="221"/>
                    <a:pt x="110" y="217"/>
                  </a:cubicBezTo>
                  <a:cubicBezTo>
                    <a:pt x="112" y="214"/>
                    <a:pt x="116" y="204"/>
                    <a:pt x="119" y="195"/>
                  </a:cubicBezTo>
                  <a:cubicBezTo>
                    <a:pt x="122" y="187"/>
                    <a:pt x="126" y="173"/>
                    <a:pt x="128" y="166"/>
                  </a:cubicBezTo>
                  <a:cubicBezTo>
                    <a:pt x="130" y="158"/>
                    <a:pt x="131" y="144"/>
                    <a:pt x="130" y="134"/>
                  </a:cubicBezTo>
                  <a:cubicBezTo>
                    <a:pt x="129" y="125"/>
                    <a:pt x="129" y="111"/>
                    <a:pt x="130" y="10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2" name="Freeform 62"/>
            <p:cNvSpPr/>
            <p:nvPr/>
          </p:nvSpPr>
          <p:spPr bwMode="auto">
            <a:xfrm>
              <a:off x="9761539" y="5426075"/>
              <a:ext cx="60325" cy="79375"/>
            </a:xfrm>
            <a:custGeom>
              <a:avLst/>
              <a:gdLst>
                <a:gd name="T0" fmla="*/ 5 w 16"/>
                <a:gd name="T1" fmla="*/ 17 h 21"/>
                <a:gd name="T2" fmla="*/ 9 w 16"/>
                <a:gd name="T3" fmla="*/ 19 h 21"/>
                <a:gd name="T4" fmla="*/ 13 w 16"/>
                <a:gd name="T5" fmla="*/ 15 h 21"/>
                <a:gd name="T6" fmla="*/ 15 w 16"/>
                <a:gd name="T7" fmla="*/ 7 h 21"/>
                <a:gd name="T8" fmla="*/ 12 w 16"/>
                <a:gd name="T9" fmla="*/ 1 h 21"/>
                <a:gd name="T10" fmla="*/ 6 w 16"/>
                <a:gd name="T11" fmla="*/ 1 h 21"/>
                <a:gd name="T12" fmla="*/ 2 w 16"/>
                <a:gd name="T13" fmla="*/ 3 h 21"/>
                <a:gd name="T14" fmla="*/ 1 w 16"/>
                <a:gd name="T15" fmla="*/ 6 h 21"/>
                <a:gd name="T16" fmla="*/ 5 w 16"/>
                <a:gd name="T17" fmla="*/ 17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" h="21">
                  <a:moveTo>
                    <a:pt x="5" y="17"/>
                  </a:moveTo>
                  <a:cubicBezTo>
                    <a:pt x="6" y="20"/>
                    <a:pt x="8" y="21"/>
                    <a:pt x="9" y="19"/>
                  </a:cubicBezTo>
                  <a:cubicBezTo>
                    <a:pt x="10" y="19"/>
                    <a:pt x="13" y="16"/>
                    <a:pt x="13" y="15"/>
                  </a:cubicBezTo>
                  <a:cubicBezTo>
                    <a:pt x="15" y="13"/>
                    <a:pt x="16" y="9"/>
                    <a:pt x="15" y="7"/>
                  </a:cubicBezTo>
                  <a:cubicBezTo>
                    <a:pt x="15" y="5"/>
                    <a:pt x="13" y="2"/>
                    <a:pt x="12" y="1"/>
                  </a:cubicBezTo>
                  <a:cubicBezTo>
                    <a:pt x="10" y="0"/>
                    <a:pt x="7" y="0"/>
                    <a:pt x="6" y="1"/>
                  </a:cubicBezTo>
                  <a:cubicBezTo>
                    <a:pt x="5" y="1"/>
                    <a:pt x="2" y="3"/>
                    <a:pt x="2" y="3"/>
                  </a:cubicBezTo>
                  <a:cubicBezTo>
                    <a:pt x="1" y="4"/>
                    <a:pt x="0" y="5"/>
                    <a:pt x="1" y="6"/>
                  </a:cubicBezTo>
                  <a:cubicBezTo>
                    <a:pt x="2" y="8"/>
                    <a:pt x="4" y="13"/>
                    <a:pt x="5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3" name="Freeform 63"/>
            <p:cNvSpPr/>
            <p:nvPr/>
          </p:nvSpPr>
          <p:spPr bwMode="auto">
            <a:xfrm>
              <a:off x="9572626" y="6237288"/>
              <a:ext cx="309563" cy="153988"/>
            </a:xfrm>
            <a:custGeom>
              <a:avLst/>
              <a:gdLst>
                <a:gd name="T0" fmla="*/ 33 w 82"/>
                <a:gd name="T1" fmla="*/ 7 h 41"/>
                <a:gd name="T2" fmla="*/ 3 w 82"/>
                <a:gd name="T3" fmla="*/ 0 h 41"/>
                <a:gd name="T4" fmla="*/ 0 w 82"/>
                <a:gd name="T5" fmla="*/ 25 h 41"/>
                <a:gd name="T6" fmla="*/ 35 w 82"/>
                <a:gd name="T7" fmla="*/ 38 h 41"/>
                <a:gd name="T8" fmla="*/ 82 w 82"/>
                <a:gd name="T9" fmla="*/ 34 h 41"/>
                <a:gd name="T10" fmla="*/ 80 w 82"/>
                <a:gd name="T11" fmla="*/ 1 h 41"/>
                <a:gd name="T12" fmla="*/ 33 w 82"/>
                <a:gd name="T13" fmla="*/ 7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2" h="41">
                  <a:moveTo>
                    <a:pt x="33" y="7"/>
                  </a:moveTo>
                  <a:cubicBezTo>
                    <a:pt x="21" y="6"/>
                    <a:pt x="11" y="3"/>
                    <a:pt x="3" y="0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8" y="30"/>
                    <a:pt x="22" y="37"/>
                    <a:pt x="35" y="38"/>
                  </a:cubicBezTo>
                  <a:cubicBezTo>
                    <a:pt x="44" y="39"/>
                    <a:pt x="66" y="41"/>
                    <a:pt x="82" y="34"/>
                  </a:cubicBezTo>
                  <a:cubicBezTo>
                    <a:pt x="80" y="1"/>
                    <a:pt x="80" y="1"/>
                    <a:pt x="80" y="1"/>
                  </a:cubicBezTo>
                  <a:cubicBezTo>
                    <a:pt x="64" y="8"/>
                    <a:pt x="42" y="7"/>
                    <a:pt x="33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4" name="Freeform 64"/>
            <p:cNvSpPr/>
            <p:nvPr/>
          </p:nvSpPr>
          <p:spPr bwMode="auto">
            <a:xfrm>
              <a:off x="9483726" y="5429250"/>
              <a:ext cx="476250" cy="793750"/>
            </a:xfrm>
            <a:custGeom>
              <a:avLst/>
              <a:gdLst>
                <a:gd name="T0" fmla="*/ 125 w 127"/>
                <a:gd name="T1" fmla="*/ 101 h 211"/>
                <a:gd name="T2" fmla="*/ 121 w 127"/>
                <a:gd name="T3" fmla="*/ 86 h 211"/>
                <a:gd name="T4" fmla="*/ 115 w 127"/>
                <a:gd name="T5" fmla="*/ 77 h 211"/>
                <a:gd name="T6" fmla="*/ 108 w 127"/>
                <a:gd name="T7" fmla="*/ 74 h 211"/>
                <a:gd name="T8" fmla="*/ 104 w 127"/>
                <a:gd name="T9" fmla="*/ 66 h 211"/>
                <a:gd name="T10" fmla="*/ 100 w 127"/>
                <a:gd name="T11" fmla="*/ 52 h 211"/>
                <a:gd name="T12" fmla="*/ 91 w 127"/>
                <a:gd name="T13" fmla="*/ 46 h 211"/>
                <a:gd name="T14" fmla="*/ 83 w 127"/>
                <a:gd name="T15" fmla="*/ 49 h 211"/>
                <a:gd name="T16" fmla="*/ 80 w 127"/>
                <a:gd name="T17" fmla="*/ 42 h 211"/>
                <a:gd name="T18" fmla="*/ 77 w 127"/>
                <a:gd name="T19" fmla="*/ 20 h 211"/>
                <a:gd name="T20" fmla="*/ 70 w 127"/>
                <a:gd name="T21" fmla="*/ 5 h 211"/>
                <a:gd name="T22" fmla="*/ 61 w 127"/>
                <a:gd name="T23" fmla="*/ 1 h 211"/>
                <a:gd name="T24" fmla="*/ 51 w 127"/>
                <a:gd name="T25" fmla="*/ 4 h 211"/>
                <a:gd name="T26" fmla="*/ 46 w 127"/>
                <a:gd name="T27" fmla="*/ 11 h 211"/>
                <a:gd name="T28" fmla="*/ 48 w 127"/>
                <a:gd name="T29" fmla="*/ 19 h 211"/>
                <a:gd name="T30" fmla="*/ 53 w 127"/>
                <a:gd name="T31" fmla="*/ 27 h 211"/>
                <a:gd name="T32" fmla="*/ 55 w 127"/>
                <a:gd name="T33" fmla="*/ 43 h 211"/>
                <a:gd name="T34" fmla="*/ 54 w 127"/>
                <a:gd name="T35" fmla="*/ 61 h 211"/>
                <a:gd name="T36" fmla="*/ 51 w 127"/>
                <a:gd name="T37" fmla="*/ 63 h 211"/>
                <a:gd name="T38" fmla="*/ 50 w 127"/>
                <a:gd name="T39" fmla="*/ 43 h 211"/>
                <a:gd name="T40" fmla="*/ 43 w 127"/>
                <a:gd name="T41" fmla="*/ 42 h 211"/>
                <a:gd name="T42" fmla="*/ 29 w 127"/>
                <a:gd name="T43" fmla="*/ 64 h 211"/>
                <a:gd name="T44" fmla="*/ 21 w 127"/>
                <a:gd name="T45" fmla="*/ 86 h 211"/>
                <a:gd name="T46" fmla="*/ 18 w 127"/>
                <a:gd name="T47" fmla="*/ 94 h 211"/>
                <a:gd name="T48" fmla="*/ 8 w 127"/>
                <a:gd name="T49" fmla="*/ 109 h 211"/>
                <a:gd name="T50" fmla="*/ 1 w 127"/>
                <a:gd name="T51" fmla="*/ 127 h 211"/>
                <a:gd name="T52" fmla="*/ 3 w 127"/>
                <a:gd name="T53" fmla="*/ 145 h 211"/>
                <a:gd name="T54" fmla="*/ 10 w 127"/>
                <a:gd name="T55" fmla="*/ 166 h 211"/>
                <a:gd name="T56" fmla="*/ 19 w 127"/>
                <a:gd name="T57" fmla="*/ 180 h 211"/>
                <a:gd name="T58" fmla="*/ 25 w 127"/>
                <a:gd name="T59" fmla="*/ 191 h 211"/>
                <a:gd name="T60" fmla="*/ 27 w 127"/>
                <a:gd name="T61" fmla="*/ 195 h 211"/>
                <a:gd name="T62" fmla="*/ 43 w 127"/>
                <a:gd name="T63" fmla="*/ 204 h 211"/>
                <a:gd name="T64" fmla="*/ 54 w 127"/>
                <a:gd name="T65" fmla="*/ 209 h 211"/>
                <a:gd name="T66" fmla="*/ 89 w 127"/>
                <a:gd name="T67" fmla="*/ 208 h 211"/>
                <a:gd name="T68" fmla="*/ 115 w 127"/>
                <a:gd name="T69" fmla="*/ 191 h 211"/>
                <a:gd name="T70" fmla="*/ 121 w 127"/>
                <a:gd name="T71" fmla="*/ 172 h 211"/>
                <a:gd name="T72" fmla="*/ 125 w 127"/>
                <a:gd name="T73" fmla="*/ 147 h 211"/>
                <a:gd name="T74" fmla="*/ 126 w 127"/>
                <a:gd name="T75" fmla="*/ 122 h 211"/>
                <a:gd name="T76" fmla="*/ 125 w 127"/>
                <a:gd name="T77" fmla="*/ 101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27" h="211">
                  <a:moveTo>
                    <a:pt x="125" y="101"/>
                  </a:moveTo>
                  <a:cubicBezTo>
                    <a:pt x="124" y="95"/>
                    <a:pt x="122" y="88"/>
                    <a:pt x="121" y="86"/>
                  </a:cubicBezTo>
                  <a:cubicBezTo>
                    <a:pt x="119" y="83"/>
                    <a:pt x="116" y="79"/>
                    <a:pt x="115" y="77"/>
                  </a:cubicBezTo>
                  <a:cubicBezTo>
                    <a:pt x="113" y="75"/>
                    <a:pt x="110" y="74"/>
                    <a:pt x="108" y="74"/>
                  </a:cubicBezTo>
                  <a:cubicBezTo>
                    <a:pt x="106" y="75"/>
                    <a:pt x="104" y="71"/>
                    <a:pt x="104" y="66"/>
                  </a:cubicBezTo>
                  <a:cubicBezTo>
                    <a:pt x="104" y="61"/>
                    <a:pt x="102" y="54"/>
                    <a:pt x="100" y="52"/>
                  </a:cubicBezTo>
                  <a:cubicBezTo>
                    <a:pt x="98" y="49"/>
                    <a:pt x="94" y="47"/>
                    <a:pt x="91" y="46"/>
                  </a:cubicBezTo>
                  <a:cubicBezTo>
                    <a:pt x="89" y="46"/>
                    <a:pt x="85" y="48"/>
                    <a:pt x="83" y="49"/>
                  </a:cubicBezTo>
                  <a:cubicBezTo>
                    <a:pt x="81" y="51"/>
                    <a:pt x="80" y="48"/>
                    <a:pt x="80" y="42"/>
                  </a:cubicBezTo>
                  <a:cubicBezTo>
                    <a:pt x="80" y="35"/>
                    <a:pt x="79" y="25"/>
                    <a:pt x="77" y="20"/>
                  </a:cubicBezTo>
                  <a:cubicBezTo>
                    <a:pt x="75" y="14"/>
                    <a:pt x="72" y="7"/>
                    <a:pt x="70" y="5"/>
                  </a:cubicBezTo>
                  <a:cubicBezTo>
                    <a:pt x="68" y="2"/>
                    <a:pt x="64" y="0"/>
                    <a:pt x="61" y="1"/>
                  </a:cubicBezTo>
                  <a:cubicBezTo>
                    <a:pt x="58" y="1"/>
                    <a:pt x="54" y="2"/>
                    <a:pt x="51" y="4"/>
                  </a:cubicBezTo>
                  <a:cubicBezTo>
                    <a:pt x="48" y="5"/>
                    <a:pt x="46" y="9"/>
                    <a:pt x="46" y="11"/>
                  </a:cubicBezTo>
                  <a:cubicBezTo>
                    <a:pt x="46" y="14"/>
                    <a:pt x="47" y="17"/>
                    <a:pt x="48" y="19"/>
                  </a:cubicBezTo>
                  <a:cubicBezTo>
                    <a:pt x="49" y="20"/>
                    <a:pt x="51" y="24"/>
                    <a:pt x="53" y="27"/>
                  </a:cubicBezTo>
                  <a:cubicBezTo>
                    <a:pt x="54" y="30"/>
                    <a:pt x="55" y="37"/>
                    <a:pt x="55" y="43"/>
                  </a:cubicBezTo>
                  <a:cubicBezTo>
                    <a:pt x="56" y="48"/>
                    <a:pt x="55" y="57"/>
                    <a:pt x="54" y="61"/>
                  </a:cubicBezTo>
                  <a:cubicBezTo>
                    <a:pt x="53" y="65"/>
                    <a:pt x="51" y="66"/>
                    <a:pt x="51" y="63"/>
                  </a:cubicBezTo>
                  <a:cubicBezTo>
                    <a:pt x="50" y="59"/>
                    <a:pt x="51" y="49"/>
                    <a:pt x="50" y="43"/>
                  </a:cubicBezTo>
                  <a:cubicBezTo>
                    <a:pt x="50" y="37"/>
                    <a:pt x="45" y="38"/>
                    <a:pt x="43" y="42"/>
                  </a:cubicBezTo>
                  <a:cubicBezTo>
                    <a:pt x="40" y="46"/>
                    <a:pt x="33" y="55"/>
                    <a:pt x="29" y="64"/>
                  </a:cubicBezTo>
                  <a:cubicBezTo>
                    <a:pt x="26" y="71"/>
                    <a:pt x="23" y="80"/>
                    <a:pt x="21" y="86"/>
                  </a:cubicBezTo>
                  <a:cubicBezTo>
                    <a:pt x="20" y="89"/>
                    <a:pt x="19" y="92"/>
                    <a:pt x="18" y="94"/>
                  </a:cubicBezTo>
                  <a:cubicBezTo>
                    <a:pt x="16" y="98"/>
                    <a:pt x="11" y="104"/>
                    <a:pt x="8" y="109"/>
                  </a:cubicBezTo>
                  <a:cubicBezTo>
                    <a:pt x="6" y="114"/>
                    <a:pt x="2" y="122"/>
                    <a:pt x="1" y="127"/>
                  </a:cubicBezTo>
                  <a:cubicBezTo>
                    <a:pt x="0" y="131"/>
                    <a:pt x="1" y="140"/>
                    <a:pt x="3" y="145"/>
                  </a:cubicBezTo>
                  <a:cubicBezTo>
                    <a:pt x="5" y="151"/>
                    <a:pt x="8" y="160"/>
                    <a:pt x="10" y="166"/>
                  </a:cubicBezTo>
                  <a:cubicBezTo>
                    <a:pt x="12" y="171"/>
                    <a:pt x="16" y="178"/>
                    <a:pt x="19" y="180"/>
                  </a:cubicBezTo>
                  <a:cubicBezTo>
                    <a:pt x="22" y="183"/>
                    <a:pt x="25" y="188"/>
                    <a:pt x="25" y="191"/>
                  </a:cubicBezTo>
                  <a:cubicBezTo>
                    <a:pt x="25" y="192"/>
                    <a:pt x="27" y="195"/>
                    <a:pt x="27" y="195"/>
                  </a:cubicBezTo>
                  <a:cubicBezTo>
                    <a:pt x="33" y="199"/>
                    <a:pt x="36" y="200"/>
                    <a:pt x="43" y="204"/>
                  </a:cubicBezTo>
                  <a:cubicBezTo>
                    <a:pt x="45" y="206"/>
                    <a:pt x="52" y="208"/>
                    <a:pt x="54" y="209"/>
                  </a:cubicBezTo>
                  <a:cubicBezTo>
                    <a:pt x="66" y="211"/>
                    <a:pt x="80" y="211"/>
                    <a:pt x="89" y="208"/>
                  </a:cubicBezTo>
                  <a:cubicBezTo>
                    <a:pt x="102" y="203"/>
                    <a:pt x="114" y="196"/>
                    <a:pt x="115" y="191"/>
                  </a:cubicBezTo>
                  <a:cubicBezTo>
                    <a:pt x="116" y="187"/>
                    <a:pt x="119" y="178"/>
                    <a:pt x="121" y="172"/>
                  </a:cubicBezTo>
                  <a:cubicBezTo>
                    <a:pt x="123" y="166"/>
                    <a:pt x="124" y="155"/>
                    <a:pt x="125" y="147"/>
                  </a:cubicBezTo>
                  <a:cubicBezTo>
                    <a:pt x="125" y="140"/>
                    <a:pt x="126" y="128"/>
                    <a:pt x="126" y="122"/>
                  </a:cubicBezTo>
                  <a:cubicBezTo>
                    <a:pt x="127" y="116"/>
                    <a:pt x="126" y="106"/>
                    <a:pt x="125" y="10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5" name="Freeform 65"/>
            <p:cNvSpPr/>
            <p:nvPr/>
          </p:nvSpPr>
          <p:spPr bwMode="auto">
            <a:xfrm>
              <a:off x="10820401" y="6242050"/>
              <a:ext cx="277813" cy="142875"/>
            </a:xfrm>
            <a:custGeom>
              <a:avLst/>
              <a:gdLst>
                <a:gd name="T0" fmla="*/ 46 w 74"/>
                <a:gd name="T1" fmla="*/ 10 h 38"/>
                <a:gd name="T2" fmla="*/ 5 w 74"/>
                <a:gd name="T3" fmla="*/ 0 h 38"/>
                <a:gd name="T4" fmla="*/ 0 w 74"/>
                <a:gd name="T5" fmla="*/ 31 h 38"/>
                <a:gd name="T6" fmla="*/ 42 w 74"/>
                <a:gd name="T7" fmla="*/ 38 h 38"/>
                <a:gd name="T8" fmla="*/ 74 w 74"/>
                <a:gd name="T9" fmla="*/ 29 h 38"/>
                <a:gd name="T10" fmla="*/ 74 w 74"/>
                <a:gd name="T11" fmla="*/ 6 h 38"/>
                <a:gd name="T12" fmla="*/ 46 w 74"/>
                <a:gd name="T13" fmla="*/ 1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4" h="38">
                  <a:moveTo>
                    <a:pt x="46" y="10"/>
                  </a:moveTo>
                  <a:cubicBezTo>
                    <a:pt x="38" y="9"/>
                    <a:pt x="18" y="8"/>
                    <a:pt x="5" y="0"/>
                  </a:cubicBezTo>
                  <a:cubicBezTo>
                    <a:pt x="0" y="31"/>
                    <a:pt x="0" y="31"/>
                    <a:pt x="0" y="31"/>
                  </a:cubicBezTo>
                  <a:cubicBezTo>
                    <a:pt x="14" y="38"/>
                    <a:pt x="33" y="38"/>
                    <a:pt x="42" y="38"/>
                  </a:cubicBezTo>
                  <a:cubicBezTo>
                    <a:pt x="54" y="38"/>
                    <a:pt x="67" y="33"/>
                    <a:pt x="74" y="29"/>
                  </a:cubicBezTo>
                  <a:cubicBezTo>
                    <a:pt x="74" y="6"/>
                    <a:pt x="74" y="6"/>
                    <a:pt x="74" y="6"/>
                  </a:cubicBezTo>
                  <a:cubicBezTo>
                    <a:pt x="67" y="9"/>
                    <a:pt x="57" y="10"/>
                    <a:pt x="46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6" name="Freeform 66"/>
            <p:cNvSpPr/>
            <p:nvPr/>
          </p:nvSpPr>
          <p:spPr bwMode="auto">
            <a:xfrm>
              <a:off x="10712451" y="5373688"/>
              <a:ext cx="495300" cy="857250"/>
            </a:xfrm>
            <a:custGeom>
              <a:avLst/>
              <a:gdLst>
                <a:gd name="T0" fmla="*/ 128 w 132"/>
                <a:gd name="T1" fmla="*/ 79 h 228"/>
                <a:gd name="T2" fmla="*/ 116 w 132"/>
                <a:gd name="T3" fmla="*/ 43 h 228"/>
                <a:gd name="T4" fmla="*/ 109 w 132"/>
                <a:gd name="T5" fmla="*/ 43 h 228"/>
                <a:gd name="T6" fmla="*/ 109 w 132"/>
                <a:gd name="T7" fmla="*/ 68 h 228"/>
                <a:gd name="T8" fmla="*/ 111 w 132"/>
                <a:gd name="T9" fmla="*/ 108 h 228"/>
                <a:gd name="T10" fmla="*/ 107 w 132"/>
                <a:gd name="T11" fmla="*/ 96 h 228"/>
                <a:gd name="T12" fmla="*/ 105 w 132"/>
                <a:gd name="T13" fmla="*/ 47 h 228"/>
                <a:gd name="T14" fmla="*/ 104 w 132"/>
                <a:gd name="T15" fmla="*/ 34 h 228"/>
                <a:gd name="T16" fmla="*/ 95 w 132"/>
                <a:gd name="T17" fmla="*/ 13 h 228"/>
                <a:gd name="T18" fmla="*/ 85 w 132"/>
                <a:gd name="T19" fmla="*/ 13 h 228"/>
                <a:gd name="T20" fmla="*/ 88 w 132"/>
                <a:gd name="T21" fmla="*/ 59 h 228"/>
                <a:gd name="T22" fmla="*/ 88 w 132"/>
                <a:gd name="T23" fmla="*/ 99 h 228"/>
                <a:gd name="T24" fmla="*/ 83 w 132"/>
                <a:gd name="T25" fmla="*/ 71 h 228"/>
                <a:gd name="T26" fmla="*/ 80 w 132"/>
                <a:gd name="T27" fmla="*/ 5 h 228"/>
                <a:gd name="T28" fmla="*/ 77 w 132"/>
                <a:gd name="T29" fmla="*/ 2 h 228"/>
                <a:gd name="T30" fmla="*/ 62 w 132"/>
                <a:gd name="T31" fmla="*/ 6 h 228"/>
                <a:gd name="T32" fmla="*/ 64 w 132"/>
                <a:gd name="T33" fmla="*/ 14 h 228"/>
                <a:gd name="T34" fmla="*/ 61 w 132"/>
                <a:gd name="T35" fmla="*/ 58 h 228"/>
                <a:gd name="T36" fmla="*/ 58 w 132"/>
                <a:gd name="T37" fmla="*/ 96 h 228"/>
                <a:gd name="T38" fmla="*/ 56 w 132"/>
                <a:gd name="T39" fmla="*/ 61 h 228"/>
                <a:gd name="T40" fmla="*/ 60 w 132"/>
                <a:gd name="T41" fmla="*/ 17 h 228"/>
                <a:gd name="T42" fmla="*/ 58 w 132"/>
                <a:gd name="T43" fmla="*/ 10 h 228"/>
                <a:gd name="T44" fmla="*/ 50 w 132"/>
                <a:gd name="T45" fmla="*/ 9 h 228"/>
                <a:gd name="T46" fmla="*/ 34 w 132"/>
                <a:gd name="T47" fmla="*/ 35 h 228"/>
                <a:gd name="T48" fmla="*/ 30 w 132"/>
                <a:gd name="T49" fmla="*/ 83 h 228"/>
                <a:gd name="T50" fmla="*/ 31 w 132"/>
                <a:gd name="T51" fmla="*/ 89 h 228"/>
                <a:gd name="T52" fmla="*/ 28 w 132"/>
                <a:gd name="T53" fmla="*/ 110 h 228"/>
                <a:gd name="T54" fmla="*/ 21 w 132"/>
                <a:gd name="T55" fmla="*/ 127 h 228"/>
                <a:gd name="T56" fmla="*/ 18 w 132"/>
                <a:gd name="T57" fmla="*/ 132 h 228"/>
                <a:gd name="T58" fmla="*/ 25 w 132"/>
                <a:gd name="T59" fmla="*/ 106 h 228"/>
                <a:gd name="T60" fmla="*/ 27 w 132"/>
                <a:gd name="T61" fmla="*/ 88 h 228"/>
                <a:gd name="T62" fmla="*/ 13 w 132"/>
                <a:gd name="T63" fmla="*/ 79 h 228"/>
                <a:gd name="T64" fmla="*/ 8 w 132"/>
                <a:gd name="T65" fmla="*/ 94 h 228"/>
                <a:gd name="T66" fmla="*/ 2 w 132"/>
                <a:gd name="T67" fmla="*/ 113 h 228"/>
                <a:gd name="T68" fmla="*/ 1 w 132"/>
                <a:gd name="T69" fmla="*/ 142 h 228"/>
                <a:gd name="T70" fmla="*/ 9 w 132"/>
                <a:gd name="T71" fmla="*/ 178 h 228"/>
                <a:gd name="T72" fmla="*/ 50 w 132"/>
                <a:gd name="T73" fmla="*/ 220 h 228"/>
                <a:gd name="T74" fmla="*/ 119 w 132"/>
                <a:gd name="T75" fmla="*/ 200 h 228"/>
                <a:gd name="T76" fmla="*/ 132 w 132"/>
                <a:gd name="T77" fmla="*/ 145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32" h="228">
                  <a:moveTo>
                    <a:pt x="131" y="115"/>
                  </a:moveTo>
                  <a:cubicBezTo>
                    <a:pt x="130" y="105"/>
                    <a:pt x="129" y="89"/>
                    <a:pt x="128" y="79"/>
                  </a:cubicBezTo>
                  <a:cubicBezTo>
                    <a:pt x="126" y="69"/>
                    <a:pt x="124" y="57"/>
                    <a:pt x="122" y="53"/>
                  </a:cubicBezTo>
                  <a:cubicBezTo>
                    <a:pt x="120" y="48"/>
                    <a:pt x="117" y="44"/>
                    <a:pt x="116" y="43"/>
                  </a:cubicBezTo>
                  <a:cubicBezTo>
                    <a:pt x="114" y="42"/>
                    <a:pt x="111" y="42"/>
                    <a:pt x="109" y="43"/>
                  </a:cubicBezTo>
                  <a:cubicBezTo>
                    <a:pt x="109" y="43"/>
                    <a:pt x="109" y="43"/>
                    <a:pt x="109" y="43"/>
                  </a:cubicBezTo>
                  <a:cubicBezTo>
                    <a:pt x="108" y="44"/>
                    <a:pt x="108" y="46"/>
                    <a:pt x="108" y="47"/>
                  </a:cubicBezTo>
                  <a:cubicBezTo>
                    <a:pt x="108" y="52"/>
                    <a:pt x="109" y="62"/>
                    <a:pt x="109" y="68"/>
                  </a:cubicBezTo>
                  <a:cubicBezTo>
                    <a:pt x="110" y="75"/>
                    <a:pt x="111" y="85"/>
                    <a:pt x="111" y="90"/>
                  </a:cubicBezTo>
                  <a:cubicBezTo>
                    <a:pt x="112" y="96"/>
                    <a:pt x="112" y="104"/>
                    <a:pt x="111" y="108"/>
                  </a:cubicBezTo>
                  <a:cubicBezTo>
                    <a:pt x="110" y="113"/>
                    <a:pt x="109" y="114"/>
                    <a:pt x="108" y="112"/>
                  </a:cubicBezTo>
                  <a:cubicBezTo>
                    <a:pt x="108" y="110"/>
                    <a:pt x="107" y="102"/>
                    <a:pt x="107" y="96"/>
                  </a:cubicBezTo>
                  <a:cubicBezTo>
                    <a:pt x="107" y="89"/>
                    <a:pt x="107" y="79"/>
                    <a:pt x="106" y="72"/>
                  </a:cubicBezTo>
                  <a:cubicBezTo>
                    <a:pt x="105" y="66"/>
                    <a:pt x="105" y="55"/>
                    <a:pt x="105" y="47"/>
                  </a:cubicBezTo>
                  <a:cubicBezTo>
                    <a:pt x="105" y="44"/>
                    <a:pt x="105" y="39"/>
                    <a:pt x="105" y="35"/>
                  </a:cubicBezTo>
                  <a:cubicBezTo>
                    <a:pt x="105" y="35"/>
                    <a:pt x="105" y="35"/>
                    <a:pt x="104" y="34"/>
                  </a:cubicBezTo>
                  <a:cubicBezTo>
                    <a:pt x="104" y="29"/>
                    <a:pt x="102" y="22"/>
                    <a:pt x="101" y="19"/>
                  </a:cubicBezTo>
                  <a:cubicBezTo>
                    <a:pt x="100" y="16"/>
                    <a:pt x="97" y="13"/>
                    <a:pt x="95" y="13"/>
                  </a:cubicBezTo>
                  <a:cubicBezTo>
                    <a:pt x="93" y="12"/>
                    <a:pt x="89" y="12"/>
                    <a:pt x="87" y="13"/>
                  </a:cubicBezTo>
                  <a:cubicBezTo>
                    <a:pt x="87" y="13"/>
                    <a:pt x="86" y="13"/>
                    <a:pt x="85" y="13"/>
                  </a:cubicBezTo>
                  <a:cubicBezTo>
                    <a:pt x="86" y="18"/>
                    <a:pt x="86" y="25"/>
                    <a:pt x="87" y="31"/>
                  </a:cubicBezTo>
                  <a:cubicBezTo>
                    <a:pt x="88" y="39"/>
                    <a:pt x="88" y="51"/>
                    <a:pt x="88" y="59"/>
                  </a:cubicBezTo>
                  <a:cubicBezTo>
                    <a:pt x="88" y="66"/>
                    <a:pt x="88" y="77"/>
                    <a:pt x="88" y="82"/>
                  </a:cubicBezTo>
                  <a:cubicBezTo>
                    <a:pt x="88" y="88"/>
                    <a:pt x="88" y="95"/>
                    <a:pt x="88" y="99"/>
                  </a:cubicBezTo>
                  <a:cubicBezTo>
                    <a:pt x="87" y="102"/>
                    <a:pt x="86" y="102"/>
                    <a:pt x="85" y="98"/>
                  </a:cubicBezTo>
                  <a:cubicBezTo>
                    <a:pt x="84" y="95"/>
                    <a:pt x="83" y="83"/>
                    <a:pt x="83" y="71"/>
                  </a:cubicBezTo>
                  <a:cubicBezTo>
                    <a:pt x="83" y="60"/>
                    <a:pt x="83" y="43"/>
                    <a:pt x="82" y="33"/>
                  </a:cubicBezTo>
                  <a:cubicBezTo>
                    <a:pt x="82" y="22"/>
                    <a:pt x="81" y="10"/>
                    <a:pt x="80" y="5"/>
                  </a:cubicBezTo>
                  <a:cubicBezTo>
                    <a:pt x="80" y="5"/>
                    <a:pt x="80" y="4"/>
                    <a:pt x="80" y="4"/>
                  </a:cubicBezTo>
                  <a:cubicBezTo>
                    <a:pt x="79" y="3"/>
                    <a:pt x="78" y="2"/>
                    <a:pt x="77" y="2"/>
                  </a:cubicBezTo>
                  <a:cubicBezTo>
                    <a:pt x="75" y="0"/>
                    <a:pt x="71" y="0"/>
                    <a:pt x="69" y="0"/>
                  </a:cubicBezTo>
                  <a:cubicBezTo>
                    <a:pt x="66" y="1"/>
                    <a:pt x="64" y="3"/>
                    <a:pt x="62" y="6"/>
                  </a:cubicBezTo>
                  <a:cubicBezTo>
                    <a:pt x="63" y="7"/>
                    <a:pt x="63" y="7"/>
                    <a:pt x="63" y="8"/>
                  </a:cubicBezTo>
                  <a:cubicBezTo>
                    <a:pt x="64" y="9"/>
                    <a:pt x="64" y="12"/>
                    <a:pt x="64" y="14"/>
                  </a:cubicBezTo>
                  <a:cubicBezTo>
                    <a:pt x="64" y="16"/>
                    <a:pt x="63" y="23"/>
                    <a:pt x="62" y="30"/>
                  </a:cubicBezTo>
                  <a:cubicBezTo>
                    <a:pt x="61" y="37"/>
                    <a:pt x="61" y="50"/>
                    <a:pt x="61" y="58"/>
                  </a:cubicBezTo>
                  <a:cubicBezTo>
                    <a:pt x="61" y="65"/>
                    <a:pt x="61" y="77"/>
                    <a:pt x="61" y="83"/>
                  </a:cubicBezTo>
                  <a:cubicBezTo>
                    <a:pt x="61" y="89"/>
                    <a:pt x="59" y="95"/>
                    <a:pt x="58" y="96"/>
                  </a:cubicBezTo>
                  <a:cubicBezTo>
                    <a:pt x="57" y="97"/>
                    <a:pt x="56" y="93"/>
                    <a:pt x="56" y="87"/>
                  </a:cubicBezTo>
                  <a:cubicBezTo>
                    <a:pt x="56" y="82"/>
                    <a:pt x="56" y="70"/>
                    <a:pt x="56" y="61"/>
                  </a:cubicBezTo>
                  <a:cubicBezTo>
                    <a:pt x="56" y="51"/>
                    <a:pt x="57" y="39"/>
                    <a:pt x="58" y="32"/>
                  </a:cubicBezTo>
                  <a:cubicBezTo>
                    <a:pt x="58" y="26"/>
                    <a:pt x="59" y="19"/>
                    <a:pt x="60" y="17"/>
                  </a:cubicBezTo>
                  <a:cubicBezTo>
                    <a:pt x="60" y="15"/>
                    <a:pt x="60" y="12"/>
                    <a:pt x="59" y="11"/>
                  </a:cubicBezTo>
                  <a:cubicBezTo>
                    <a:pt x="59" y="11"/>
                    <a:pt x="58" y="11"/>
                    <a:pt x="58" y="10"/>
                  </a:cubicBezTo>
                  <a:cubicBezTo>
                    <a:pt x="58" y="10"/>
                    <a:pt x="58" y="10"/>
                    <a:pt x="57" y="10"/>
                  </a:cubicBezTo>
                  <a:cubicBezTo>
                    <a:pt x="56" y="9"/>
                    <a:pt x="52" y="9"/>
                    <a:pt x="50" y="9"/>
                  </a:cubicBezTo>
                  <a:cubicBezTo>
                    <a:pt x="47" y="9"/>
                    <a:pt x="43" y="12"/>
                    <a:pt x="41" y="15"/>
                  </a:cubicBezTo>
                  <a:cubicBezTo>
                    <a:pt x="38" y="19"/>
                    <a:pt x="35" y="28"/>
                    <a:pt x="34" y="35"/>
                  </a:cubicBezTo>
                  <a:cubicBezTo>
                    <a:pt x="32" y="42"/>
                    <a:pt x="31" y="53"/>
                    <a:pt x="31" y="59"/>
                  </a:cubicBezTo>
                  <a:cubicBezTo>
                    <a:pt x="31" y="64"/>
                    <a:pt x="30" y="75"/>
                    <a:pt x="30" y="83"/>
                  </a:cubicBezTo>
                  <a:cubicBezTo>
                    <a:pt x="30" y="84"/>
                    <a:pt x="30" y="84"/>
                    <a:pt x="30" y="85"/>
                  </a:cubicBezTo>
                  <a:cubicBezTo>
                    <a:pt x="30" y="86"/>
                    <a:pt x="31" y="88"/>
                    <a:pt x="31" y="89"/>
                  </a:cubicBezTo>
                  <a:cubicBezTo>
                    <a:pt x="31" y="92"/>
                    <a:pt x="30" y="97"/>
                    <a:pt x="30" y="100"/>
                  </a:cubicBezTo>
                  <a:cubicBezTo>
                    <a:pt x="29" y="104"/>
                    <a:pt x="28" y="108"/>
                    <a:pt x="28" y="110"/>
                  </a:cubicBezTo>
                  <a:cubicBezTo>
                    <a:pt x="28" y="112"/>
                    <a:pt x="27" y="115"/>
                    <a:pt x="26" y="117"/>
                  </a:cubicBezTo>
                  <a:cubicBezTo>
                    <a:pt x="24" y="120"/>
                    <a:pt x="22" y="124"/>
                    <a:pt x="21" y="127"/>
                  </a:cubicBezTo>
                  <a:cubicBezTo>
                    <a:pt x="20" y="129"/>
                    <a:pt x="18" y="133"/>
                    <a:pt x="18" y="135"/>
                  </a:cubicBezTo>
                  <a:cubicBezTo>
                    <a:pt x="18" y="137"/>
                    <a:pt x="17" y="135"/>
                    <a:pt x="18" y="132"/>
                  </a:cubicBezTo>
                  <a:cubicBezTo>
                    <a:pt x="18" y="128"/>
                    <a:pt x="19" y="122"/>
                    <a:pt x="21" y="119"/>
                  </a:cubicBezTo>
                  <a:cubicBezTo>
                    <a:pt x="23" y="115"/>
                    <a:pt x="25" y="109"/>
                    <a:pt x="25" y="106"/>
                  </a:cubicBezTo>
                  <a:cubicBezTo>
                    <a:pt x="26" y="102"/>
                    <a:pt x="27" y="96"/>
                    <a:pt x="27" y="91"/>
                  </a:cubicBezTo>
                  <a:cubicBezTo>
                    <a:pt x="27" y="91"/>
                    <a:pt x="27" y="89"/>
                    <a:pt x="27" y="88"/>
                  </a:cubicBezTo>
                  <a:cubicBezTo>
                    <a:pt x="26" y="85"/>
                    <a:pt x="24" y="82"/>
                    <a:pt x="22" y="81"/>
                  </a:cubicBezTo>
                  <a:cubicBezTo>
                    <a:pt x="19" y="79"/>
                    <a:pt x="15" y="78"/>
                    <a:pt x="13" y="79"/>
                  </a:cubicBezTo>
                  <a:cubicBezTo>
                    <a:pt x="11" y="80"/>
                    <a:pt x="9" y="83"/>
                    <a:pt x="9" y="85"/>
                  </a:cubicBezTo>
                  <a:cubicBezTo>
                    <a:pt x="9" y="88"/>
                    <a:pt x="8" y="92"/>
                    <a:pt x="8" y="94"/>
                  </a:cubicBezTo>
                  <a:cubicBezTo>
                    <a:pt x="7" y="95"/>
                    <a:pt x="6" y="100"/>
                    <a:pt x="5" y="103"/>
                  </a:cubicBezTo>
                  <a:cubicBezTo>
                    <a:pt x="4" y="106"/>
                    <a:pt x="3" y="110"/>
                    <a:pt x="2" y="113"/>
                  </a:cubicBezTo>
                  <a:cubicBezTo>
                    <a:pt x="2" y="115"/>
                    <a:pt x="2" y="120"/>
                    <a:pt x="2" y="124"/>
                  </a:cubicBezTo>
                  <a:cubicBezTo>
                    <a:pt x="2" y="128"/>
                    <a:pt x="1" y="136"/>
                    <a:pt x="1" y="142"/>
                  </a:cubicBezTo>
                  <a:cubicBezTo>
                    <a:pt x="0" y="148"/>
                    <a:pt x="1" y="156"/>
                    <a:pt x="2" y="160"/>
                  </a:cubicBezTo>
                  <a:cubicBezTo>
                    <a:pt x="3" y="164"/>
                    <a:pt x="6" y="172"/>
                    <a:pt x="9" y="178"/>
                  </a:cubicBezTo>
                  <a:cubicBezTo>
                    <a:pt x="12" y="184"/>
                    <a:pt x="17" y="194"/>
                    <a:pt x="21" y="199"/>
                  </a:cubicBezTo>
                  <a:cubicBezTo>
                    <a:pt x="25" y="204"/>
                    <a:pt x="38" y="214"/>
                    <a:pt x="50" y="220"/>
                  </a:cubicBezTo>
                  <a:cubicBezTo>
                    <a:pt x="63" y="227"/>
                    <a:pt x="82" y="228"/>
                    <a:pt x="93" y="223"/>
                  </a:cubicBezTo>
                  <a:cubicBezTo>
                    <a:pt x="104" y="218"/>
                    <a:pt x="116" y="207"/>
                    <a:pt x="119" y="200"/>
                  </a:cubicBezTo>
                  <a:cubicBezTo>
                    <a:pt x="122" y="192"/>
                    <a:pt x="126" y="179"/>
                    <a:pt x="128" y="172"/>
                  </a:cubicBezTo>
                  <a:cubicBezTo>
                    <a:pt x="130" y="164"/>
                    <a:pt x="132" y="152"/>
                    <a:pt x="132" y="145"/>
                  </a:cubicBezTo>
                  <a:cubicBezTo>
                    <a:pt x="132" y="138"/>
                    <a:pt x="131" y="124"/>
                    <a:pt x="131" y="1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7" name="Freeform 67"/>
            <p:cNvSpPr/>
            <p:nvPr/>
          </p:nvSpPr>
          <p:spPr bwMode="auto">
            <a:xfrm>
              <a:off x="6710364" y="5753100"/>
              <a:ext cx="169863" cy="346075"/>
            </a:xfrm>
            <a:custGeom>
              <a:avLst/>
              <a:gdLst>
                <a:gd name="T0" fmla="*/ 40 w 45"/>
                <a:gd name="T1" fmla="*/ 1 h 92"/>
                <a:gd name="T2" fmla="*/ 7 w 45"/>
                <a:gd name="T3" fmla="*/ 0 h 92"/>
                <a:gd name="T4" fmla="*/ 5 w 45"/>
                <a:gd name="T5" fmla="*/ 53 h 92"/>
                <a:gd name="T6" fmla="*/ 20 w 45"/>
                <a:gd name="T7" fmla="*/ 92 h 92"/>
                <a:gd name="T8" fmla="*/ 45 w 45"/>
                <a:gd name="T9" fmla="*/ 89 h 92"/>
                <a:gd name="T10" fmla="*/ 37 w 45"/>
                <a:gd name="T11" fmla="*/ 54 h 92"/>
                <a:gd name="T12" fmla="*/ 40 w 45"/>
                <a:gd name="T13" fmla="*/ 1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5" h="92">
                  <a:moveTo>
                    <a:pt x="40" y="1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0" y="18"/>
                    <a:pt x="4" y="42"/>
                    <a:pt x="5" y="53"/>
                  </a:cubicBezTo>
                  <a:cubicBezTo>
                    <a:pt x="6" y="68"/>
                    <a:pt x="14" y="83"/>
                    <a:pt x="20" y="92"/>
                  </a:cubicBezTo>
                  <a:cubicBezTo>
                    <a:pt x="45" y="89"/>
                    <a:pt x="45" y="89"/>
                    <a:pt x="45" y="89"/>
                  </a:cubicBezTo>
                  <a:cubicBezTo>
                    <a:pt x="41" y="80"/>
                    <a:pt x="38" y="68"/>
                    <a:pt x="37" y="54"/>
                  </a:cubicBezTo>
                  <a:cubicBezTo>
                    <a:pt x="36" y="44"/>
                    <a:pt x="34" y="19"/>
                    <a:pt x="4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  <p:sp>
          <p:nvSpPr>
            <p:cNvPr id="68" name="Freeform 68"/>
            <p:cNvSpPr/>
            <p:nvPr/>
          </p:nvSpPr>
          <p:spPr bwMode="auto">
            <a:xfrm>
              <a:off x="6894514" y="5362575"/>
              <a:ext cx="909638" cy="803275"/>
            </a:xfrm>
            <a:custGeom>
              <a:avLst/>
              <a:gdLst>
                <a:gd name="T0" fmla="*/ 234 w 242"/>
                <a:gd name="T1" fmla="*/ 127 h 214"/>
                <a:gd name="T2" fmla="*/ 230 w 242"/>
                <a:gd name="T3" fmla="*/ 129 h 214"/>
                <a:gd name="T4" fmla="*/ 188 w 242"/>
                <a:gd name="T5" fmla="*/ 131 h 214"/>
                <a:gd name="T6" fmla="*/ 152 w 242"/>
                <a:gd name="T7" fmla="*/ 131 h 214"/>
                <a:gd name="T8" fmla="*/ 158 w 242"/>
                <a:gd name="T9" fmla="*/ 128 h 214"/>
                <a:gd name="T10" fmla="*/ 211 w 242"/>
                <a:gd name="T11" fmla="*/ 127 h 214"/>
                <a:gd name="T12" fmla="*/ 232 w 242"/>
                <a:gd name="T13" fmla="*/ 124 h 214"/>
                <a:gd name="T14" fmla="*/ 231 w 242"/>
                <a:gd name="T15" fmla="*/ 114 h 214"/>
                <a:gd name="T16" fmla="*/ 194 w 242"/>
                <a:gd name="T17" fmla="*/ 103 h 214"/>
                <a:gd name="T18" fmla="*/ 139 w 242"/>
                <a:gd name="T19" fmla="*/ 103 h 214"/>
                <a:gd name="T20" fmla="*/ 109 w 242"/>
                <a:gd name="T21" fmla="*/ 95 h 214"/>
                <a:gd name="T22" fmla="*/ 93 w 242"/>
                <a:gd name="T23" fmla="*/ 70 h 214"/>
                <a:gd name="T24" fmla="*/ 113 w 242"/>
                <a:gd name="T25" fmla="*/ 31 h 214"/>
                <a:gd name="T26" fmla="*/ 111 w 242"/>
                <a:gd name="T27" fmla="*/ 1 h 214"/>
                <a:gd name="T28" fmla="*/ 96 w 242"/>
                <a:gd name="T29" fmla="*/ 11 h 214"/>
                <a:gd name="T30" fmla="*/ 76 w 242"/>
                <a:gd name="T31" fmla="*/ 38 h 214"/>
                <a:gd name="T32" fmla="*/ 53 w 242"/>
                <a:gd name="T33" fmla="*/ 62 h 214"/>
                <a:gd name="T34" fmla="*/ 25 w 242"/>
                <a:gd name="T35" fmla="*/ 92 h 214"/>
                <a:gd name="T36" fmla="*/ 3 w 242"/>
                <a:gd name="T37" fmla="*/ 131 h 214"/>
                <a:gd name="T38" fmla="*/ 35 w 242"/>
                <a:gd name="T39" fmla="*/ 203 h 214"/>
                <a:gd name="T40" fmla="*/ 85 w 242"/>
                <a:gd name="T41" fmla="*/ 211 h 214"/>
                <a:gd name="T42" fmla="*/ 104 w 242"/>
                <a:gd name="T43" fmla="*/ 214 h 214"/>
                <a:gd name="T44" fmla="*/ 118 w 242"/>
                <a:gd name="T45" fmla="*/ 210 h 214"/>
                <a:gd name="T46" fmla="*/ 127 w 242"/>
                <a:gd name="T47" fmla="*/ 204 h 214"/>
                <a:gd name="T48" fmla="*/ 131 w 242"/>
                <a:gd name="T49" fmla="*/ 195 h 214"/>
                <a:gd name="T50" fmla="*/ 131 w 242"/>
                <a:gd name="T51" fmla="*/ 194 h 214"/>
                <a:gd name="T52" fmla="*/ 139 w 242"/>
                <a:gd name="T53" fmla="*/ 186 h 214"/>
                <a:gd name="T54" fmla="*/ 148 w 242"/>
                <a:gd name="T55" fmla="*/ 176 h 214"/>
                <a:gd name="T56" fmla="*/ 151 w 242"/>
                <a:gd name="T57" fmla="*/ 166 h 214"/>
                <a:gd name="T58" fmla="*/ 149 w 242"/>
                <a:gd name="T59" fmla="*/ 161 h 214"/>
                <a:gd name="T60" fmla="*/ 166 w 242"/>
                <a:gd name="T61" fmla="*/ 155 h 214"/>
                <a:gd name="T62" fmla="*/ 229 w 242"/>
                <a:gd name="T63" fmla="*/ 149 h 214"/>
                <a:gd name="T64" fmla="*/ 241 w 242"/>
                <a:gd name="T65" fmla="*/ 134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42" h="214">
                  <a:moveTo>
                    <a:pt x="241" y="134"/>
                  </a:moveTo>
                  <a:cubicBezTo>
                    <a:pt x="240" y="131"/>
                    <a:pt x="237" y="128"/>
                    <a:pt x="234" y="127"/>
                  </a:cubicBezTo>
                  <a:cubicBezTo>
                    <a:pt x="234" y="127"/>
                    <a:pt x="234" y="127"/>
                    <a:pt x="234" y="127"/>
                  </a:cubicBezTo>
                  <a:cubicBezTo>
                    <a:pt x="232" y="128"/>
                    <a:pt x="231" y="128"/>
                    <a:pt x="230" y="129"/>
                  </a:cubicBezTo>
                  <a:cubicBezTo>
                    <a:pt x="227" y="130"/>
                    <a:pt x="219" y="131"/>
                    <a:pt x="212" y="131"/>
                  </a:cubicBezTo>
                  <a:cubicBezTo>
                    <a:pt x="204" y="131"/>
                    <a:pt x="194" y="131"/>
                    <a:pt x="188" y="131"/>
                  </a:cubicBezTo>
                  <a:cubicBezTo>
                    <a:pt x="183" y="131"/>
                    <a:pt x="175" y="131"/>
                    <a:pt x="169" y="131"/>
                  </a:cubicBezTo>
                  <a:cubicBezTo>
                    <a:pt x="164" y="132"/>
                    <a:pt x="156" y="132"/>
                    <a:pt x="152" y="131"/>
                  </a:cubicBezTo>
                  <a:cubicBezTo>
                    <a:pt x="147" y="131"/>
                    <a:pt x="144" y="131"/>
                    <a:pt x="144" y="130"/>
                  </a:cubicBezTo>
                  <a:cubicBezTo>
                    <a:pt x="145" y="129"/>
                    <a:pt x="151" y="128"/>
                    <a:pt x="158" y="128"/>
                  </a:cubicBezTo>
                  <a:cubicBezTo>
                    <a:pt x="165" y="128"/>
                    <a:pt x="177" y="127"/>
                    <a:pt x="184" y="127"/>
                  </a:cubicBezTo>
                  <a:cubicBezTo>
                    <a:pt x="191" y="126"/>
                    <a:pt x="203" y="127"/>
                    <a:pt x="211" y="127"/>
                  </a:cubicBezTo>
                  <a:cubicBezTo>
                    <a:pt x="219" y="127"/>
                    <a:pt x="226" y="127"/>
                    <a:pt x="229" y="126"/>
                  </a:cubicBezTo>
                  <a:cubicBezTo>
                    <a:pt x="229" y="125"/>
                    <a:pt x="231" y="125"/>
                    <a:pt x="232" y="124"/>
                  </a:cubicBezTo>
                  <a:cubicBezTo>
                    <a:pt x="233" y="123"/>
                    <a:pt x="233" y="122"/>
                    <a:pt x="233" y="121"/>
                  </a:cubicBezTo>
                  <a:cubicBezTo>
                    <a:pt x="233" y="119"/>
                    <a:pt x="232" y="115"/>
                    <a:pt x="231" y="114"/>
                  </a:cubicBezTo>
                  <a:cubicBezTo>
                    <a:pt x="230" y="112"/>
                    <a:pt x="225" y="109"/>
                    <a:pt x="221" y="108"/>
                  </a:cubicBezTo>
                  <a:cubicBezTo>
                    <a:pt x="216" y="107"/>
                    <a:pt x="204" y="105"/>
                    <a:pt x="194" y="103"/>
                  </a:cubicBezTo>
                  <a:cubicBezTo>
                    <a:pt x="184" y="102"/>
                    <a:pt x="170" y="102"/>
                    <a:pt x="163" y="102"/>
                  </a:cubicBezTo>
                  <a:cubicBezTo>
                    <a:pt x="156" y="103"/>
                    <a:pt x="145" y="103"/>
                    <a:pt x="139" y="103"/>
                  </a:cubicBezTo>
                  <a:cubicBezTo>
                    <a:pt x="136" y="103"/>
                    <a:pt x="129" y="103"/>
                    <a:pt x="129" y="103"/>
                  </a:cubicBezTo>
                  <a:cubicBezTo>
                    <a:pt x="121" y="102"/>
                    <a:pt x="110" y="96"/>
                    <a:pt x="109" y="95"/>
                  </a:cubicBezTo>
                  <a:cubicBezTo>
                    <a:pt x="105" y="93"/>
                    <a:pt x="100" y="89"/>
                    <a:pt x="97" y="86"/>
                  </a:cubicBezTo>
                  <a:cubicBezTo>
                    <a:pt x="94" y="82"/>
                    <a:pt x="92" y="75"/>
                    <a:pt x="93" y="70"/>
                  </a:cubicBezTo>
                  <a:cubicBezTo>
                    <a:pt x="94" y="65"/>
                    <a:pt x="98" y="56"/>
                    <a:pt x="102" y="51"/>
                  </a:cubicBezTo>
                  <a:cubicBezTo>
                    <a:pt x="105" y="45"/>
                    <a:pt x="111" y="36"/>
                    <a:pt x="113" y="31"/>
                  </a:cubicBezTo>
                  <a:cubicBezTo>
                    <a:pt x="116" y="25"/>
                    <a:pt x="117" y="17"/>
                    <a:pt x="117" y="12"/>
                  </a:cubicBezTo>
                  <a:cubicBezTo>
                    <a:pt x="116" y="7"/>
                    <a:pt x="114" y="3"/>
                    <a:pt x="111" y="1"/>
                  </a:cubicBezTo>
                  <a:cubicBezTo>
                    <a:pt x="108" y="0"/>
                    <a:pt x="104" y="0"/>
                    <a:pt x="102" y="2"/>
                  </a:cubicBezTo>
                  <a:cubicBezTo>
                    <a:pt x="100" y="3"/>
                    <a:pt x="97" y="7"/>
                    <a:pt x="96" y="11"/>
                  </a:cubicBezTo>
                  <a:cubicBezTo>
                    <a:pt x="94" y="15"/>
                    <a:pt x="90" y="21"/>
                    <a:pt x="87" y="24"/>
                  </a:cubicBezTo>
                  <a:cubicBezTo>
                    <a:pt x="84" y="27"/>
                    <a:pt x="79" y="34"/>
                    <a:pt x="76" y="38"/>
                  </a:cubicBezTo>
                  <a:cubicBezTo>
                    <a:pt x="72" y="43"/>
                    <a:pt x="67" y="49"/>
                    <a:pt x="63" y="51"/>
                  </a:cubicBezTo>
                  <a:cubicBezTo>
                    <a:pt x="60" y="54"/>
                    <a:pt x="56" y="59"/>
                    <a:pt x="53" y="62"/>
                  </a:cubicBezTo>
                  <a:cubicBezTo>
                    <a:pt x="50" y="66"/>
                    <a:pt x="44" y="73"/>
                    <a:pt x="40" y="77"/>
                  </a:cubicBezTo>
                  <a:cubicBezTo>
                    <a:pt x="36" y="81"/>
                    <a:pt x="29" y="88"/>
                    <a:pt x="25" y="92"/>
                  </a:cubicBezTo>
                  <a:cubicBezTo>
                    <a:pt x="22" y="96"/>
                    <a:pt x="16" y="101"/>
                    <a:pt x="14" y="103"/>
                  </a:cubicBezTo>
                  <a:cubicBezTo>
                    <a:pt x="11" y="104"/>
                    <a:pt x="6" y="117"/>
                    <a:pt x="3" y="131"/>
                  </a:cubicBezTo>
                  <a:cubicBezTo>
                    <a:pt x="0" y="145"/>
                    <a:pt x="3" y="166"/>
                    <a:pt x="10" y="177"/>
                  </a:cubicBezTo>
                  <a:cubicBezTo>
                    <a:pt x="17" y="188"/>
                    <a:pt x="28" y="199"/>
                    <a:pt x="35" y="203"/>
                  </a:cubicBezTo>
                  <a:cubicBezTo>
                    <a:pt x="41" y="206"/>
                    <a:pt x="52" y="208"/>
                    <a:pt x="59" y="209"/>
                  </a:cubicBezTo>
                  <a:cubicBezTo>
                    <a:pt x="66" y="209"/>
                    <a:pt x="78" y="210"/>
                    <a:pt x="85" y="211"/>
                  </a:cubicBezTo>
                  <a:cubicBezTo>
                    <a:pt x="90" y="211"/>
                    <a:pt x="95" y="212"/>
                    <a:pt x="99" y="214"/>
                  </a:cubicBezTo>
                  <a:cubicBezTo>
                    <a:pt x="104" y="214"/>
                    <a:pt x="104" y="214"/>
                    <a:pt x="104" y="214"/>
                  </a:cubicBezTo>
                  <a:cubicBezTo>
                    <a:pt x="110" y="213"/>
                    <a:pt x="110" y="213"/>
                    <a:pt x="110" y="213"/>
                  </a:cubicBezTo>
                  <a:cubicBezTo>
                    <a:pt x="118" y="210"/>
                    <a:pt x="118" y="210"/>
                    <a:pt x="118" y="210"/>
                  </a:cubicBezTo>
                  <a:cubicBezTo>
                    <a:pt x="124" y="207"/>
                    <a:pt x="124" y="207"/>
                    <a:pt x="124" y="207"/>
                  </a:cubicBezTo>
                  <a:cubicBezTo>
                    <a:pt x="127" y="204"/>
                    <a:pt x="127" y="204"/>
                    <a:pt x="127" y="204"/>
                  </a:cubicBezTo>
                  <a:cubicBezTo>
                    <a:pt x="130" y="199"/>
                    <a:pt x="130" y="199"/>
                    <a:pt x="130" y="199"/>
                  </a:cubicBezTo>
                  <a:cubicBezTo>
                    <a:pt x="131" y="195"/>
                    <a:pt x="131" y="195"/>
                    <a:pt x="131" y="195"/>
                  </a:cubicBezTo>
                  <a:cubicBezTo>
                    <a:pt x="131" y="194"/>
                    <a:pt x="131" y="194"/>
                    <a:pt x="131" y="194"/>
                  </a:cubicBezTo>
                  <a:cubicBezTo>
                    <a:pt x="131" y="194"/>
                    <a:pt x="131" y="194"/>
                    <a:pt x="131" y="194"/>
                  </a:cubicBezTo>
                  <a:cubicBezTo>
                    <a:pt x="130" y="191"/>
                    <a:pt x="132" y="189"/>
                    <a:pt x="135" y="188"/>
                  </a:cubicBezTo>
                  <a:cubicBezTo>
                    <a:pt x="139" y="186"/>
                    <a:pt x="139" y="186"/>
                    <a:pt x="139" y="186"/>
                  </a:cubicBezTo>
                  <a:cubicBezTo>
                    <a:pt x="144" y="182"/>
                    <a:pt x="144" y="182"/>
                    <a:pt x="144" y="182"/>
                  </a:cubicBezTo>
                  <a:cubicBezTo>
                    <a:pt x="148" y="176"/>
                    <a:pt x="148" y="176"/>
                    <a:pt x="148" y="176"/>
                  </a:cubicBezTo>
                  <a:cubicBezTo>
                    <a:pt x="151" y="171"/>
                    <a:pt x="151" y="171"/>
                    <a:pt x="151" y="171"/>
                  </a:cubicBezTo>
                  <a:cubicBezTo>
                    <a:pt x="151" y="166"/>
                    <a:pt x="151" y="166"/>
                    <a:pt x="151" y="166"/>
                  </a:cubicBezTo>
                  <a:cubicBezTo>
                    <a:pt x="150" y="163"/>
                    <a:pt x="150" y="163"/>
                    <a:pt x="150" y="163"/>
                  </a:cubicBezTo>
                  <a:cubicBezTo>
                    <a:pt x="149" y="162"/>
                    <a:pt x="149" y="161"/>
                    <a:pt x="149" y="161"/>
                  </a:cubicBezTo>
                  <a:cubicBezTo>
                    <a:pt x="149" y="161"/>
                    <a:pt x="149" y="161"/>
                    <a:pt x="149" y="161"/>
                  </a:cubicBezTo>
                  <a:cubicBezTo>
                    <a:pt x="149" y="160"/>
                    <a:pt x="158" y="156"/>
                    <a:pt x="166" y="155"/>
                  </a:cubicBezTo>
                  <a:cubicBezTo>
                    <a:pt x="175" y="155"/>
                    <a:pt x="191" y="154"/>
                    <a:pt x="200" y="153"/>
                  </a:cubicBezTo>
                  <a:cubicBezTo>
                    <a:pt x="210" y="152"/>
                    <a:pt x="223" y="150"/>
                    <a:pt x="229" y="149"/>
                  </a:cubicBezTo>
                  <a:cubicBezTo>
                    <a:pt x="235" y="147"/>
                    <a:pt x="241" y="145"/>
                    <a:pt x="242" y="143"/>
                  </a:cubicBezTo>
                  <a:cubicBezTo>
                    <a:pt x="242" y="141"/>
                    <a:pt x="242" y="137"/>
                    <a:pt x="241" y="13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</a14:hiddenLine>
              </a:ext>
            </a:extLst>
          </p:spPr>
          <p:txBody>
            <a:bodyPr vert="horz" wrap="square" lIns="91440" tIns="45720" rIns="91440" bIns="45720" numCol="1" anchor="t" anchorCtr="0" compatLnSpc="1"/>
            <a:lstStyle/>
            <a:p>
              <a:endParaRPr lang="zh-CN" altLang="en-US"/>
            </a:p>
          </p:txBody>
        </p:sp>
      </p:grpSp>
      <p:sp>
        <p:nvSpPr>
          <p:cNvPr id="70" name="文本框 69"/>
          <p:cNvSpPr txBox="1"/>
          <p:nvPr/>
        </p:nvSpPr>
        <p:spPr>
          <a:xfrm>
            <a:off x="792241" y="2459504"/>
            <a:ext cx="2236510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8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手势</a:t>
            </a:r>
            <a:endParaRPr lang="en-US" altLang="zh-CN" sz="80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40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图标元素</a:t>
            </a:r>
            <a:endParaRPr lang="en-US" sz="40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p="http://schemas.openxmlformats.org/presentationml/2006/main">
  <p:tag name="ISPRING_RESOURCE_PATHS_HASH_PRESENTER" val="e325bdc1c430a7a331ef6349e5603670b0634079"/>
</p:tagLst>
</file>

<file path=ppt/theme/theme1.xml><?xml version="1.0" encoding="utf-8"?>
<a:theme xmlns:a="http://schemas.openxmlformats.org/drawingml/2006/main" name="Office 主题">
  <a:themeElements>
    <a:clrScheme name="自定义 2">
      <a:dk1>
        <a:srgbClr val="000000"/>
      </a:dk1>
      <a:lt1>
        <a:sysClr val="window" lastClr="FFFFFF"/>
      </a:lt1>
      <a:dk2>
        <a:srgbClr val="3F3F3F"/>
      </a:dk2>
      <a:lt2>
        <a:srgbClr val="FCFCFC"/>
      </a:lt2>
      <a:accent1>
        <a:srgbClr val="F8D35E"/>
      </a:accent1>
      <a:accent2>
        <a:srgbClr val="F47264"/>
      </a:accent2>
      <a:accent3>
        <a:srgbClr val="3FD5BA"/>
      </a:accent3>
      <a:accent4>
        <a:srgbClr val="F47264"/>
      </a:accent4>
      <a:accent5>
        <a:srgbClr val="8F8FBF"/>
      </a:accent5>
      <a:accent6>
        <a:srgbClr val="7CC8EC"/>
      </a:accent6>
      <a:hlink>
        <a:srgbClr val="0000FF"/>
      </a:hlink>
      <a:folHlink>
        <a:srgbClr val="800080"/>
      </a:folHlink>
    </a:clrScheme>
    <a:fontScheme name="自定义 1">
      <a:majorFont>
        <a:latin typeface="微软雅黑"/>
        <a:ea typeface="微软雅黑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WPS 演示</Application>
  <PresentationFormat>宽屏</PresentationFormat>
  <Paragraphs>3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7" baseType="lpstr">
      <vt:lpstr>Arial</vt:lpstr>
      <vt:lpstr>宋体</vt:lpstr>
      <vt:lpstr>Wingdings</vt:lpstr>
      <vt:lpstr>Agency FB</vt:lpstr>
      <vt:lpstr>微软雅黑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Jason. Ma</dc:creator>
  <cp:lastModifiedBy>Administrator</cp:lastModifiedBy>
  <cp:revision>165</cp:revision>
  <dcterms:created xsi:type="dcterms:W3CDTF">2013-12-29T17:45:00Z</dcterms:created>
  <dcterms:modified xsi:type="dcterms:W3CDTF">2021-09-05T10:41:33Z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2052-11.1.0.10072</vt:lpwstr>
  </property>
</Properties>
</file>

<file path=docProps/thumbnail.jpeg>
</file>