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60"/>
  </p:notesMasterIdLst>
  <p:sldIdLst>
    <p:sldId id="31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</p:sldIdLst>
  <p:sldSz cx="12192000" cy="6858000"/>
  <p:notesSz cx="6858000" cy="9144000"/>
  <p:custDataLst>
    <p:tags r:id="rId61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16062-91EF-402F-A5BA-4AD17B934588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BC151-8467-4EAE-98B9-995C72498D0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4D6F74-634D-4233-BDBC-8BE3983B5C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C151-8467-4EAE-98B9-995C72498D0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3403C-6EB8-43BD-BF17-359A281F0077}" type="datetimeFigureOut">
              <a:rPr lang="ru-RU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B2C2-5397-4F74-A49A-C5B352E0B82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E461-57B7-498A-B71C-84E2FF0F7069}" type="datetimeFigureOut">
              <a:rPr lang="ru-RU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08EB-E6A7-4A02-B000-D0760E79277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F3DF5-FF61-4338-AACA-6656A547DCE7}" type="datetimeFigureOut">
              <a:rPr lang="ru-RU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E6827-B921-4FD4-A74D-7FEA2724204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48260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5192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6A6-4B97-4EBF-A2DF-1BB7B279DAB8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B0FB-B831-4D8A-9FB2-87EA51BAFE5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8278-9B84-4DB4-9013-DF02437B7115}" type="datetimeFigureOut">
              <a:rPr lang="ru-RU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A27CC-CF13-4A62-B2F7-A76C2D8E507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C385-BA8D-453B-92B5-C1D1AAC6C89B}" type="datetimeFigureOut">
              <a:rPr lang="ru-RU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E343B-5B2E-428C-B972-749A4CC65CB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812B-663C-4220-8959-ADE5E650D313}" type="datetimeFigureOut">
              <a:rPr lang="ru-RU"/>
              <a:t>15.02.2022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734CB-682B-4140-9FA6-FA48E3D0F2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BC7F2-2DC5-45FD-9C88-39954A14741E}" type="datetimeFigureOut">
              <a:rPr lang="ru-RU"/>
              <a:t>15.02.2022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BF85-7ED9-45C0-947E-DE88F96F7E6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F942-7B79-4EE8-94F9-B3DBA7D957DD}" type="datetimeFigureOut">
              <a:rPr lang="ru-RU"/>
              <a:t>15.02.2022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42B0A-98EF-46FD-BD2A-C09E8EF0B02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91928-ABC4-486B-8C67-02FAA4474C61}" type="datetimeFigureOut">
              <a:rPr lang="ru-RU"/>
              <a:t>15.02.2022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3574-34E9-4335-9F86-FE998DEBB5E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5E11-3D0F-4AD5-BF05-55564CD1CFC6}" type="datetimeFigureOut">
              <a:rPr lang="ru-RU"/>
              <a:t>15.02.2022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F83A0-0403-405D-8CF6-DD9AC5C057A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E8B2E-AE0E-4923-80CA-6578A7A9D697}" type="datetimeFigureOut">
              <a:rPr lang="ru-RU"/>
              <a:t>15.02.2022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327AC-7CD9-4F59-B3EE-A7FD6284EB4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2E230C-5346-483D-B7FC-24AB7CBA36F0}" type="datetimeFigureOut">
              <a:rPr lang="ru-RU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6C7424-1EE5-43F2-9CAF-73C9ED1006CB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rot="10800000" flipH="1">
            <a:off x="11320935" y="1"/>
            <a:ext cx="490067" cy="35521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gray">
          <a:xfrm>
            <a:off x="11362768" y="75052"/>
            <a:ext cx="406400" cy="2051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1219200" rtl="0" eaLnBrk="1" latinLnBrk="0" hangingPunct="1"/>
            <a:fld id="{6C5AF65D-6854-49AF-ABC5-48B5BA0EA842}" type="slidenum">
              <a:rPr lang="en-US" sz="1335" b="0" i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HP Simplified"/>
                <a:ea typeface="+mn-ea"/>
                <a:cs typeface="HP Simplified"/>
              </a:rPr>
              <a:t>‹#›</a:t>
            </a:fld>
            <a:endParaRPr lang="en-US" sz="1335" b="0" i="0" kern="1200" dirty="0">
              <a:solidFill>
                <a:schemeClr val="tx1">
                  <a:lumMod val="50000"/>
                  <a:lumOff val="50000"/>
                </a:schemeClr>
              </a:solidFill>
              <a:latin typeface="HP Simplified"/>
              <a:ea typeface="+mn-ea"/>
              <a:cs typeface="HP Simplifie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l" defTabSz="1219200" rtl="0" eaLnBrk="1" latinLnBrk="0" hangingPunct="1">
        <a:spcBef>
          <a:spcPct val="0"/>
        </a:spcBef>
        <a:buNone/>
        <a:defRPr sz="3735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None/>
        <a:defRPr sz="4265" kern="1200">
          <a:solidFill>
            <a:schemeClr val="bg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microsoft.com/office/2007/relationships/media" Target="../media/media1.mp3"/><Relationship Id="rId7" Type="http://schemas.openxmlformats.org/officeDocument/2006/relationships/tags" Target="../tags/tag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11" Type="http://schemas.openxmlformats.org/officeDocument/2006/relationships/image" Target="../media/image2.png"/><Relationship Id="rId5" Type="http://schemas.openxmlformats.org/officeDocument/2006/relationships/tags" Target="../tags/tag4.xml"/><Relationship Id="rId10" Type="http://schemas.openxmlformats.org/officeDocument/2006/relationships/image" Target="../media/image1.png"/><Relationship Id="rId4" Type="http://schemas.openxmlformats.org/officeDocument/2006/relationships/audio" Target="../media/media1.mp3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876101"/>
          </a:xfrm>
          <a:prstGeom prst="rect">
            <a:avLst/>
          </a:prstGeom>
        </p:spPr>
      </p:pic>
      <p:grpSp>
        <p:nvGrpSpPr>
          <p:cNvPr id="2" name="PA_组合 1"/>
          <p:cNvGrpSpPr/>
          <p:nvPr>
            <p:custDataLst>
              <p:tags r:id="rId1"/>
            </p:custDataLst>
          </p:nvPr>
        </p:nvGrpSpPr>
        <p:grpSpPr>
          <a:xfrm>
            <a:off x="4043362" y="1257300"/>
            <a:ext cx="4105275" cy="4105275"/>
            <a:chOff x="4043362" y="1257300"/>
            <a:chExt cx="4105275" cy="4105275"/>
          </a:xfrm>
        </p:grpSpPr>
        <p:sp>
          <p:nvSpPr>
            <p:cNvPr id="6" name="PA_矩形 5"/>
            <p:cNvSpPr/>
            <p:nvPr>
              <p:custDataLst>
                <p:tags r:id="rId5"/>
              </p:custDataLst>
            </p:nvPr>
          </p:nvSpPr>
          <p:spPr>
            <a:xfrm>
              <a:off x="4043362" y="1257300"/>
              <a:ext cx="4105275" cy="410527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outerShdw blurRad="508000" dist="190500" dir="5400000" algn="ctr" rotWithShape="0">
                <a:schemeClr val="tx2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Roboto Condensed"/>
              </a:endParaRPr>
            </a:p>
          </p:txBody>
        </p:sp>
        <p:sp>
          <p:nvSpPr>
            <p:cNvPr id="7" name="PA_文本框 6"/>
            <p:cNvSpPr txBox="1"/>
            <p:nvPr>
              <p:custDataLst>
                <p:tags r:id="rId6"/>
              </p:custDataLst>
            </p:nvPr>
          </p:nvSpPr>
          <p:spPr>
            <a:xfrm>
              <a:off x="4814930" y="1745662"/>
              <a:ext cx="327685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庞门正道标题体" panose="02010600030101010101" pitchFamily="2" charset="-122"/>
                  <a:ea typeface="庞门正道标题体" panose="02010600030101010101" pitchFamily="2" charset="-122"/>
                  <a:cs typeface="Roboto Condensed"/>
                </a:rPr>
                <a:t>56</a:t>
              </a:r>
              <a:r>
                <a:rPr lang="en-US" altLang="zh-CN" sz="4800" b="1" dirty="0" smtClean="0">
                  <a:solidFill>
                    <a:srgbClr val="262626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  <a:cs typeface="Roboto Condensed"/>
                </a:rPr>
                <a:t>pages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Roboto Condensed"/>
              </a:endParaRPr>
            </a:p>
          </p:txBody>
        </p:sp>
        <p:sp>
          <p:nvSpPr>
            <p:cNvPr id="8" name="PA_文本框 7"/>
            <p:cNvSpPr txBox="1"/>
            <p:nvPr>
              <p:custDataLst>
                <p:tags r:id="rId7"/>
              </p:custDataLst>
            </p:nvPr>
          </p:nvSpPr>
          <p:spPr>
            <a:xfrm>
              <a:off x="4130553" y="3205161"/>
              <a:ext cx="3930884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10318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>
                  <a:solidFill>
                    <a:schemeClr val="accent1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rPr>
                <a:t>Free timeline </a:t>
              </a:r>
              <a:r>
                <a:rPr lang="en-US" altLang="zh-CN" sz="2600" dirty="0" smtClean="0">
                  <a:solidFill>
                    <a:schemeClr val="accent1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rPr>
                <a:t>templates</a:t>
              </a:r>
            </a:p>
            <a:p>
              <a:pPr lvl="0" algn="ctr" defTabSz="10318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600" dirty="0" smtClean="0">
                  <a:solidFill>
                    <a:schemeClr val="accent1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rPr>
                <a:t> </a:t>
              </a:r>
              <a:r>
                <a:rPr lang="en-US" altLang="zh-CN" sz="2600" dirty="0">
                  <a:solidFill>
                    <a:schemeClr val="accent1"/>
                  </a:solidFill>
                  <a:latin typeface="庞门正道标题体" panose="02010600030101010101" pitchFamily="2" charset="-122"/>
                  <a:ea typeface="庞门正道标题体" panose="02010600030101010101" pitchFamily="2" charset="-122"/>
                </a:rPr>
                <a:t>for PowerPoint </a:t>
              </a:r>
              <a:endParaRPr lang="en-US" altLang="zh-CN" sz="2600" dirty="0" smtClean="0">
                <a:solidFill>
                  <a:schemeClr val="accent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endParaRPr>
            </a:p>
            <a:p>
              <a:pPr lvl="0" algn="ctr" defTabSz="10318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庞门正道标题体" panose="02010600030101010101" pitchFamily="2" charset="-122"/>
                  <a:ea typeface="庞门正道标题体" panose="02010600030101010101" pitchFamily="2" charset="-122"/>
                  <a:cs typeface="Roboto Condensed"/>
                </a:rPr>
                <a:t>（</a:t>
              </a:r>
              <a:r>
                <a:rPr kumimoji="0" lang="en-US" altLang="zh-CN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庞门正道标题体" panose="02010600030101010101" pitchFamily="2" charset="-122"/>
                  <a:ea typeface="庞门正道标题体" panose="02010600030101010101" pitchFamily="2" charset="-122"/>
                  <a:cs typeface="Roboto Condensed"/>
                </a:rPr>
                <a:t>NO.127</a:t>
              </a:r>
              <a:r>
                <a:rPr kumimoji="0" lang="zh-CN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庞门正道标题体" panose="02010600030101010101" pitchFamily="2" charset="-122"/>
                  <a:ea typeface="庞门正道标题体" panose="02010600030101010101" pitchFamily="2" charset="-122"/>
                  <a:cs typeface="Roboto Condensed"/>
                </a:rPr>
                <a:t>）</a:t>
              </a:r>
              <a:endPara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Roboto Condensed"/>
              </a:endParaRPr>
            </a:p>
          </p:txBody>
        </p:sp>
      </p:grpSp>
      <p:grpSp>
        <p:nvGrpSpPr>
          <p:cNvPr id="3" name="PA_组合 2"/>
          <p:cNvGrpSpPr/>
          <p:nvPr>
            <p:custDataLst>
              <p:tags r:id="rId2"/>
            </p:custDataLst>
          </p:nvPr>
        </p:nvGrpSpPr>
        <p:grpSpPr>
          <a:xfrm>
            <a:off x="1883080" y="2621360"/>
            <a:ext cx="3034551" cy="3742931"/>
            <a:chOff x="1453228" y="3036450"/>
            <a:chExt cx="1908017" cy="2353421"/>
          </a:xfrm>
          <a:effectLst>
            <a:outerShdw blurRad="63500" sx="102000" sy="102000" algn="ctr" rotWithShape="0">
              <a:prstClr val="black">
                <a:alpha val="85000"/>
              </a:prstClr>
            </a:outerShdw>
          </a:effectLst>
        </p:grpSpPr>
        <p:sp>
          <p:nvSpPr>
            <p:cNvPr id="94" name="Freeform 251"/>
            <p:cNvSpPr/>
            <p:nvPr/>
          </p:nvSpPr>
          <p:spPr bwMode="auto">
            <a:xfrm>
              <a:off x="1739130" y="5191245"/>
              <a:ext cx="237750" cy="198626"/>
            </a:xfrm>
            <a:custGeom>
              <a:avLst/>
              <a:gdLst>
                <a:gd name="T0" fmla="*/ 7 w 79"/>
                <a:gd name="T1" fmla="*/ 0 h 66"/>
                <a:gd name="T2" fmla="*/ 8 w 79"/>
                <a:gd name="T3" fmla="*/ 2 h 66"/>
                <a:gd name="T4" fmla="*/ 9 w 79"/>
                <a:gd name="T5" fmla="*/ 4 h 66"/>
                <a:gd name="T6" fmla="*/ 11 w 79"/>
                <a:gd name="T7" fmla="*/ 8 h 66"/>
                <a:gd name="T8" fmla="*/ 12 w 79"/>
                <a:gd name="T9" fmla="*/ 11 h 66"/>
                <a:gd name="T10" fmla="*/ 14 w 79"/>
                <a:gd name="T11" fmla="*/ 13 h 66"/>
                <a:gd name="T12" fmla="*/ 17 w 79"/>
                <a:gd name="T13" fmla="*/ 15 h 66"/>
                <a:gd name="T14" fmla="*/ 18 w 79"/>
                <a:gd name="T15" fmla="*/ 13 h 66"/>
                <a:gd name="T16" fmla="*/ 21 w 79"/>
                <a:gd name="T17" fmla="*/ 12 h 66"/>
                <a:gd name="T18" fmla="*/ 22 w 79"/>
                <a:gd name="T19" fmla="*/ 9 h 66"/>
                <a:gd name="T20" fmla="*/ 25 w 79"/>
                <a:gd name="T21" fmla="*/ 7 h 66"/>
                <a:gd name="T22" fmla="*/ 26 w 79"/>
                <a:gd name="T23" fmla="*/ 4 h 66"/>
                <a:gd name="T24" fmla="*/ 28 w 79"/>
                <a:gd name="T25" fmla="*/ 3 h 66"/>
                <a:gd name="T26" fmla="*/ 30 w 79"/>
                <a:gd name="T27" fmla="*/ 2 h 66"/>
                <a:gd name="T28" fmla="*/ 33 w 79"/>
                <a:gd name="T29" fmla="*/ 2 h 66"/>
                <a:gd name="T30" fmla="*/ 37 w 79"/>
                <a:gd name="T31" fmla="*/ 2 h 66"/>
                <a:gd name="T32" fmla="*/ 39 w 79"/>
                <a:gd name="T33" fmla="*/ 2 h 66"/>
                <a:gd name="T34" fmla="*/ 42 w 79"/>
                <a:gd name="T35" fmla="*/ 3 h 66"/>
                <a:gd name="T36" fmla="*/ 43 w 79"/>
                <a:gd name="T37" fmla="*/ 6 h 66"/>
                <a:gd name="T38" fmla="*/ 49 w 79"/>
                <a:gd name="T39" fmla="*/ 15 h 66"/>
                <a:gd name="T40" fmla="*/ 56 w 79"/>
                <a:gd name="T41" fmla="*/ 27 h 66"/>
                <a:gd name="T42" fmla="*/ 66 w 79"/>
                <a:gd name="T43" fmla="*/ 36 h 66"/>
                <a:gd name="T44" fmla="*/ 71 w 79"/>
                <a:gd name="T45" fmla="*/ 40 h 66"/>
                <a:gd name="T46" fmla="*/ 73 w 79"/>
                <a:gd name="T47" fmla="*/ 44 h 66"/>
                <a:gd name="T48" fmla="*/ 76 w 79"/>
                <a:gd name="T49" fmla="*/ 47 h 66"/>
                <a:gd name="T50" fmla="*/ 79 w 79"/>
                <a:gd name="T51" fmla="*/ 51 h 66"/>
                <a:gd name="T52" fmla="*/ 79 w 79"/>
                <a:gd name="T53" fmla="*/ 55 h 66"/>
                <a:gd name="T54" fmla="*/ 76 w 79"/>
                <a:gd name="T55" fmla="*/ 61 h 66"/>
                <a:gd name="T56" fmla="*/ 71 w 79"/>
                <a:gd name="T57" fmla="*/ 64 h 66"/>
                <a:gd name="T58" fmla="*/ 63 w 79"/>
                <a:gd name="T59" fmla="*/ 66 h 66"/>
                <a:gd name="T60" fmla="*/ 54 w 79"/>
                <a:gd name="T61" fmla="*/ 66 h 66"/>
                <a:gd name="T62" fmla="*/ 42 w 79"/>
                <a:gd name="T63" fmla="*/ 64 h 66"/>
                <a:gd name="T64" fmla="*/ 33 w 79"/>
                <a:gd name="T65" fmla="*/ 59 h 66"/>
                <a:gd name="T66" fmla="*/ 26 w 79"/>
                <a:gd name="T67" fmla="*/ 55 h 66"/>
                <a:gd name="T68" fmla="*/ 25 w 79"/>
                <a:gd name="T69" fmla="*/ 54 h 66"/>
                <a:gd name="T70" fmla="*/ 22 w 79"/>
                <a:gd name="T71" fmla="*/ 51 h 66"/>
                <a:gd name="T72" fmla="*/ 20 w 79"/>
                <a:gd name="T73" fmla="*/ 49 h 66"/>
                <a:gd name="T74" fmla="*/ 17 w 79"/>
                <a:gd name="T75" fmla="*/ 46 h 66"/>
                <a:gd name="T76" fmla="*/ 14 w 79"/>
                <a:gd name="T77" fmla="*/ 45 h 66"/>
                <a:gd name="T78" fmla="*/ 13 w 79"/>
                <a:gd name="T79" fmla="*/ 44 h 66"/>
                <a:gd name="T80" fmla="*/ 12 w 79"/>
                <a:gd name="T81" fmla="*/ 45 h 66"/>
                <a:gd name="T82" fmla="*/ 11 w 79"/>
                <a:gd name="T83" fmla="*/ 46 h 66"/>
                <a:gd name="T84" fmla="*/ 9 w 79"/>
                <a:gd name="T85" fmla="*/ 46 h 66"/>
                <a:gd name="T86" fmla="*/ 8 w 79"/>
                <a:gd name="T87" fmla="*/ 45 h 66"/>
                <a:gd name="T88" fmla="*/ 5 w 79"/>
                <a:gd name="T89" fmla="*/ 44 h 66"/>
                <a:gd name="T90" fmla="*/ 3 w 79"/>
                <a:gd name="T91" fmla="*/ 42 h 66"/>
                <a:gd name="T92" fmla="*/ 1 w 79"/>
                <a:gd name="T93" fmla="*/ 41 h 66"/>
                <a:gd name="T94" fmla="*/ 1 w 79"/>
                <a:gd name="T95" fmla="*/ 38 h 66"/>
                <a:gd name="T96" fmla="*/ 0 w 79"/>
                <a:gd name="T97" fmla="*/ 36 h 66"/>
                <a:gd name="T98" fmla="*/ 0 w 79"/>
                <a:gd name="T99" fmla="*/ 32 h 66"/>
                <a:gd name="T100" fmla="*/ 1 w 79"/>
                <a:gd name="T101" fmla="*/ 20 h 66"/>
                <a:gd name="T102" fmla="*/ 3 w 79"/>
                <a:gd name="T103" fmla="*/ 8 h 66"/>
                <a:gd name="T104" fmla="*/ 7 w 79"/>
                <a:gd name="T105" fmla="*/ 0 h 66"/>
                <a:gd name="T106" fmla="*/ 7 w 79"/>
                <a:gd name="T10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" h="66">
                  <a:moveTo>
                    <a:pt x="7" y="0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2" y="9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8" y="3"/>
                  </a:lnTo>
                  <a:lnTo>
                    <a:pt x="30" y="2"/>
                  </a:lnTo>
                  <a:lnTo>
                    <a:pt x="33" y="2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3" y="6"/>
                  </a:lnTo>
                  <a:lnTo>
                    <a:pt x="49" y="15"/>
                  </a:lnTo>
                  <a:lnTo>
                    <a:pt x="56" y="27"/>
                  </a:lnTo>
                  <a:lnTo>
                    <a:pt x="66" y="36"/>
                  </a:lnTo>
                  <a:lnTo>
                    <a:pt x="71" y="40"/>
                  </a:lnTo>
                  <a:lnTo>
                    <a:pt x="73" y="44"/>
                  </a:lnTo>
                  <a:lnTo>
                    <a:pt x="76" y="47"/>
                  </a:lnTo>
                  <a:lnTo>
                    <a:pt x="79" y="51"/>
                  </a:lnTo>
                  <a:lnTo>
                    <a:pt x="79" y="55"/>
                  </a:lnTo>
                  <a:lnTo>
                    <a:pt x="76" y="61"/>
                  </a:lnTo>
                  <a:lnTo>
                    <a:pt x="71" y="64"/>
                  </a:lnTo>
                  <a:lnTo>
                    <a:pt x="63" y="66"/>
                  </a:lnTo>
                  <a:lnTo>
                    <a:pt x="54" y="66"/>
                  </a:lnTo>
                  <a:lnTo>
                    <a:pt x="42" y="64"/>
                  </a:lnTo>
                  <a:lnTo>
                    <a:pt x="33" y="59"/>
                  </a:lnTo>
                  <a:lnTo>
                    <a:pt x="26" y="55"/>
                  </a:lnTo>
                  <a:lnTo>
                    <a:pt x="25" y="54"/>
                  </a:lnTo>
                  <a:lnTo>
                    <a:pt x="22" y="51"/>
                  </a:lnTo>
                  <a:lnTo>
                    <a:pt x="20" y="49"/>
                  </a:lnTo>
                  <a:lnTo>
                    <a:pt x="17" y="46"/>
                  </a:lnTo>
                  <a:lnTo>
                    <a:pt x="14" y="45"/>
                  </a:lnTo>
                  <a:lnTo>
                    <a:pt x="13" y="44"/>
                  </a:lnTo>
                  <a:lnTo>
                    <a:pt x="12" y="45"/>
                  </a:lnTo>
                  <a:lnTo>
                    <a:pt x="11" y="46"/>
                  </a:lnTo>
                  <a:lnTo>
                    <a:pt x="9" y="46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3" y="42"/>
                  </a:lnTo>
                  <a:lnTo>
                    <a:pt x="1" y="41"/>
                  </a:lnTo>
                  <a:lnTo>
                    <a:pt x="1" y="38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1" y="20"/>
                  </a:lnTo>
                  <a:lnTo>
                    <a:pt x="3" y="8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95" name="Freeform 252"/>
            <p:cNvSpPr/>
            <p:nvPr/>
          </p:nvSpPr>
          <p:spPr bwMode="auto">
            <a:xfrm>
              <a:off x="1952803" y="5191245"/>
              <a:ext cx="270854" cy="189599"/>
            </a:xfrm>
            <a:custGeom>
              <a:avLst/>
              <a:gdLst>
                <a:gd name="T0" fmla="*/ 8 w 90"/>
                <a:gd name="T1" fmla="*/ 0 h 63"/>
                <a:gd name="T2" fmla="*/ 9 w 90"/>
                <a:gd name="T3" fmla="*/ 2 h 63"/>
                <a:gd name="T4" fmla="*/ 10 w 90"/>
                <a:gd name="T5" fmla="*/ 4 h 63"/>
                <a:gd name="T6" fmla="*/ 12 w 90"/>
                <a:gd name="T7" fmla="*/ 7 h 63"/>
                <a:gd name="T8" fmla="*/ 13 w 90"/>
                <a:gd name="T9" fmla="*/ 11 h 63"/>
                <a:gd name="T10" fmla="*/ 15 w 90"/>
                <a:gd name="T11" fmla="*/ 13 h 63"/>
                <a:gd name="T12" fmla="*/ 18 w 90"/>
                <a:gd name="T13" fmla="*/ 13 h 63"/>
                <a:gd name="T14" fmla="*/ 21 w 90"/>
                <a:gd name="T15" fmla="*/ 13 h 63"/>
                <a:gd name="T16" fmla="*/ 23 w 90"/>
                <a:gd name="T17" fmla="*/ 11 h 63"/>
                <a:gd name="T18" fmla="*/ 26 w 90"/>
                <a:gd name="T19" fmla="*/ 9 h 63"/>
                <a:gd name="T20" fmla="*/ 27 w 90"/>
                <a:gd name="T21" fmla="*/ 7 h 63"/>
                <a:gd name="T22" fmla="*/ 30 w 90"/>
                <a:gd name="T23" fmla="*/ 4 h 63"/>
                <a:gd name="T24" fmla="*/ 32 w 90"/>
                <a:gd name="T25" fmla="*/ 3 h 63"/>
                <a:gd name="T26" fmla="*/ 35 w 90"/>
                <a:gd name="T27" fmla="*/ 2 h 63"/>
                <a:gd name="T28" fmla="*/ 38 w 90"/>
                <a:gd name="T29" fmla="*/ 2 h 63"/>
                <a:gd name="T30" fmla="*/ 42 w 90"/>
                <a:gd name="T31" fmla="*/ 0 h 63"/>
                <a:gd name="T32" fmla="*/ 46 w 90"/>
                <a:gd name="T33" fmla="*/ 2 h 63"/>
                <a:gd name="T34" fmla="*/ 48 w 90"/>
                <a:gd name="T35" fmla="*/ 3 h 63"/>
                <a:gd name="T36" fmla="*/ 51 w 90"/>
                <a:gd name="T37" fmla="*/ 6 h 63"/>
                <a:gd name="T38" fmla="*/ 56 w 90"/>
                <a:gd name="T39" fmla="*/ 15 h 63"/>
                <a:gd name="T40" fmla="*/ 64 w 90"/>
                <a:gd name="T41" fmla="*/ 25 h 63"/>
                <a:gd name="T42" fmla="*/ 74 w 90"/>
                <a:gd name="T43" fmla="*/ 34 h 63"/>
                <a:gd name="T44" fmla="*/ 81 w 90"/>
                <a:gd name="T45" fmla="*/ 38 h 63"/>
                <a:gd name="T46" fmla="*/ 85 w 90"/>
                <a:gd name="T47" fmla="*/ 42 h 63"/>
                <a:gd name="T48" fmla="*/ 87 w 90"/>
                <a:gd name="T49" fmla="*/ 45 h 63"/>
                <a:gd name="T50" fmla="*/ 90 w 90"/>
                <a:gd name="T51" fmla="*/ 49 h 63"/>
                <a:gd name="T52" fmla="*/ 90 w 90"/>
                <a:gd name="T53" fmla="*/ 53 h 63"/>
                <a:gd name="T54" fmla="*/ 87 w 90"/>
                <a:gd name="T55" fmla="*/ 58 h 63"/>
                <a:gd name="T56" fmla="*/ 82 w 90"/>
                <a:gd name="T57" fmla="*/ 61 h 63"/>
                <a:gd name="T58" fmla="*/ 73 w 90"/>
                <a:gd name="T59" fmla="*/ 63 h 63"/>
                <a:gd name="T60" fmla="*/ 63 w 90"/>
                <a:gd name="T61" fmla="*/ 63 h 63"/>
                <a:gd name="T62" fmla="*/ 48 w 90"/>
                <a:gd name="T63" fmla="*/ 61 h 63"/>
                <a:gd name="T64" fmla="*/ 38 w 90"/>
                <a:gd name="T65" fmla="*/ 57 h 63"/>
                <a:gd name="T66" fmla="*/ 30 w 90"/>
                <a:gd name="T67" fmla="*/ 53 h 63"/>
                <a:gd name="T68" fmla="*/ 29 w 90"/>
                <a:gd name="T69" fmla="*/ 51 h 63"/>
                <a:gd name="T70" fmla="*/ 26 w 90"/>
                <a:gd name="T71" fmla="*/ 50 h 63"/>
                <a:gd name="T72" fmla="*/ 23 w 90"/>
                <a:gd name="T73" fmla="*/ 47 h 63"/>
                <a:gd name="T74" fmla="*/ 21 w 90"/>
                <a:gd name="T75" fmla="*/ 46 h 63"/>
                <a:gd name="T76" fmla="*/ 18 w 90"/>
                <a:gd name="T77" fmla="*/ 44 h 63"/>
                <a:gd name="T78" fmla="*/ 15 w 90"/>
                <a:gd name="T79" fmla="*/ 42 h 63"/>
                <a:gd name="T80" fmla="*/ 14 w 90"/>
                <a:gd name="T81" fmla="*/ 42 h 63"/>
                <a:gd name="T82" fmla="*/ 13 w 90"/>
                <a:gd name="T83" fmla="*/ 42 h 63"/>
                <a:gd name="T84" fmla="*/ 13 w 90"/>
                <a:gd name="T85" fmla="*/ 44 h 63"/>
                <a:gd name="T86" fmla="*/ 12 w 90"/>
                <a:gd name="T87" fmla="*/ 44 h 63"/>
                <a:gd name="T88" fmla="*/ 9 w 90"/>
                <a:gd name="T89" fmla="*/ 44 h 63"/>
                <a:gd name="T90" fmla="*/ 6 w 90"/>
                <a:gd name="T91" fmla="*/ 42 h 63"/>
                <a:gd name="T92" fmla="*/ 4 w 90"/>
                <a:gd name="T93" fmla="*/ 41 h 63"/>
                <a:gd name="T94" fmla="*/ 2 w 90"/>
                <a:gd name="T95" fmla="*/ 38 h 63"/>
                <a:gd name="T96" fmla="*/ 1 w 90"/>
                <a:gd name="T97" fmla="*/ 37 h 63"/>
                <a:gd name="T98" fmla="*/ 1 w 90"/>
                <a:gd name="T99" fmla="*/ 34 h 63"/>
                <a:gd name="T100" fmla="*/ 0 w 90"/>
                <a:gd name="T101" fmla="*/ 30 h 63"/>
                <a:gd name="T102" fmla="*/ 1 w 90"/>
                <a:gd name="T103" fmla="*/ 20 h 63"/>
                <a:gd name="T104" fmla="*/ 4 w 90"/>
                <a:gd name="T105" fmla="*/ 8 h 63"/>
                <a:gd name="T106" fmla="*/ 6 w 90"/>
                <a:gd name="T107" fmla="*/ 0 h 63"/>
                <a:gd name="T108" fmla="*/ 8 w 90"/>
                <a:gd name="T10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63">
                  <a:moveTo>
                    <a:pt x="8" y="0"/>
                  </a:moveTo>
                  <a:lnTo>
                    <a:pt x="9" y="2"/>
                  </a:lnTo>
                  <a:lnTo>
                    <a:pt x="10" y="4"/>
                  </a:lnTo>
                  <a:lnTo>
                    <a:pt x="12" y="7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6" y="9"/>
                  </a:lnTo>
                  <a:lnTo>
                    <a:pt x="27" y="7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46" y="2"/>
                  </a:lnTo>
                  <a:lnTo>
                    <a:pt x="48" y="3"/>
                  </a:lnTo>
                  <a:lnTo>
                    <a:pt x="51" y="6"/>
                  </a:lnTo>
                  <a:lnTo>
                    <a:pt x="56" y="15"/>
                  </a:lnTo>
                  <a:lnTo>
                    <a:pt x="64" y="25"/>
                  </a:lnTo>
                  <a:lnTo>
                    <a:pt x="74" y="34"/>
                  </a:lnTo>
                  <a:lnTo>
                    <a:pt x="81" y="38"/>
                  </a:lnTo>
                  <a:lnTo>
                    <a:pt x="85" y="42"/>
                  </a:lnTo>
                  <a:lnTo>
                    <a:pt x="87" y="45"/>
                  </a:lnTo>
                  <a:lnTo>
                    <a:pt x="90" y="49"/>
                  </a:lnTo>
                  <a:lnTo>
                    <a:pt x="90" y="53"/>
                  </a:lnTo>
                  <a:lnTo>
                    <a:pt x="87" y="58"/>
                  </a:lnTo>
                  <a:lnTo>
                    <a:pt x="82" y="61"/>
                  </a:lnTo>
                  <a:lnTo>
                    <a:pt x="73" y="63"/>
                  </a:lnTo>
                  <a:lnTo>
                    <a:pt x="63" y="63"/>
                  </a:lnTo>
                  <a:lnTo>
                    <a:pt x="48" y="61"/>
                  </a:lnTo>
                  <a:lnTo>
                    <a:pt x="38" y="57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6" y="50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8" y="44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9" y="44"/>
                  </a:lnTo>
                  <a:lnTo>
                    <a:pt x="6" y="42"/>
                  </a:lnTo>
                  <a:lnTo>
                    <a:pt x="4" y="41"/>
                  </a:lnTo>
                  <a:lnTo>
                    <a:pt x="2" y="38"/>
                  </a:lnTo>
                  <a:lnTo>
                    <a:pt x="1" y="37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1" y="20"/>
                  </a:lnTo>
                  <a:lnTo>
                    <a:pt x="4" y="8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96" name="Freeform 253"/>
            <p:cNvSpPr/>
            <p:nvPr/>
          </p:nvSpPr>
          <p:spPr bwMode="auto">
            <a:xfrm>
              <a:off x="1730101" y="4258303"/>
              <a:ext cx="189599" cy="984104"/>
            </a:xfrm>
            <a:custGeom>
              <a:avLst/>
              <a:gdLst>
                <a:gd name="T0" fmla="*/ 11 w 63"/>
                <a:gd name="T1" fmla="*/ 0 h 327"/>
                <a:gd name="T2" fmla="*/ 53 w 63"/>
                <a:gd name="T3" fmla="*/ 0 h 327"/>
                <a:gd name="T4" fmla="*/ 57 w 63"/>
                <a:gd name="T5" fmla="*/ 1 h 327"/>
                <a:gd name="T6" fmla="*/ 61 w 63"/>
                <a:gd name="T7" fmla="*/ 3 h 327"/>
                <a:gd name="T8" fmla="*/ 62 w 63"/>
                <a:gd name="T9" fmla="*/ 7 h 327"/>
                <a:gd name="T10" fmla="*/ 63 w 63"/>
                <a:gd name="T11" fmla="*/ 11 h 327"/>
                <a:gd name="T12" fmla="*/ 63 w 63"/>
                <a:gd name="T13" fmla="*/ 317 h 327"/>
                <a:gd name="T14" fmla="*/ 62 w 63"/>
                <a:gd name="T15" fmla="*/ 322 h 327"/>
                <a:gd name="T16" fmla="*/ 61 w 63"/>
                <a:gd name="T17" fmla="*/ 325 h 327"/>
                <a:gd name="T18" fmla="*/ 57 w 63"/>
                <a:gd name="T19" fmla="*/ 327 h 327"/>
                <a:gd name="T20" fmla="*/ 53 w 63"/>
                <a:gd name="T21" fmla="*/ 327 h 327"/>
                <a:gd name="T22" fmla="*/ 11 w 63"/>
                <a:gd name="T23" fmla="*/ 327 h 327"/>
                <a:gd name="T24" fmla="*/ 7 w 63"/>
                <a:gd name="T25" fmla="*/ 327 h 327"/>
                <a:gd name="T26" fmla="*/ 4 w 63"/>
                <a:gd name="T27" fmla="*/ 325 h 327"/>
                <a:gd name="T28" fmla="*/ 2 w 63"/>
                <a:gd name="T29" fmla="*/ 322 h 327"/>
                <a:gd name="T30" fmla="*/ 0 w 63"/>
                <a:gd name="T31" fmla="*/ 317 h 327"/>
                <a:gd name="T32" fmla="*/ 0 w 63"/>
                <a:gd name="T33" fmla="*/ 11 h 327"/>
                <a:gd name="T34" fmla="*/ 2 w 63"/>
                <a:gd name="T35" fmla="*/ 7 h 327"/>
                <a:gd name="T36" fmla="*/ 4 w 63"/>
                <a:gd name="T37" fmla="*/ 3 h 327"/>
                <a:gd name="T38" fmla="*/ 7 w 63"/>
                <a:gd name="T39" fmla="*/ 1 h 327"/>
                <a:gd name="T40" fmla="*/ 11 w 63"/>
                <a:gd name="T41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327">
                  <a:moveTo>
                    <a:pt x="11" y="0"/>
                  </a:moveTo>
                  <a:lnTo>
                    <a:pt x="53" y="0"/>
                  </a:lnTo>
                  <a:lnTo>
                    <a:pt x="57" y="1"/>
                  </a:lnTo>
                  <a:lnTo>
                    <a:pt x="61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317"/>
                  </a:lnTo>
                  <a:lnTo>
                    <a:pt x="62" y="322"/>
                  </a:lnTo>
                  <a:lnTo>
                    <a:pt x="61" y="325"/>
                  </a:lnTo>
                  <a:lnTo>
                    <a:pt x="57" y="327"/>
                  </a:lnTo>
                  <a:lnTo>
                    <a:pt x="53" y="327"/>
                  </a:lnTo>
                  <a:lnTo>
                    <a:pt x="11" y="327"/>
                  </a:lnTo>
                  <a:lnTo>
                    <a:pt x="7" y="327"/>
                  </a:lnTo>
                  <a:lnTo>
                    <a:pt x="4" y="325"/>
                  </a:lnTo>
                  <a:lnTo>
                    <a:pt x="2" y="322"/>
                  </a:lnTo>
                  <a:lnTo>
                    <a:pt x="0" y="317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97" name="Freeform 254"/>
            <p:cNvSpPr/>
            <p:nvPr/>
          </p:nvSpPr>
          <p:spPr bwMode="auto">
            <a:xfrm>
              <a:off x="1946784" y="4056668"/>
              <a:ext cx="189599" cy="1185739"/>
            </a:xfrm>
            <a:custGeom>
              <a:avLst/>
              <a:gdLst>
                <a:gd name="T0" fmla="*/ 11 w 63"/>
                <a:gd name="T1" fmla="*/ 0 h 394"/>
                <a:gd name="T2" fmla="*/ 53 w 63"/>
                <a:gd name="T3" fmla="*/ 0 h 394"/>
                <a:gd name="T4" fmla="*/ 57 w 63"/>
                <a:gd name="T5" fmla="*/ 0 h 394"/>
                <a:gd name="T6" fmla="*/ 59 w 63"/>
                <a:gd name="T7" fmla="*/ 3 h 394"/>
                <a:gd name="T8" fmla="*/ 62 w 63"/>
                <a:gd name="T9" fmla="*/ 7 h 394"/>
                <a:gd name="T10" fmla="*/ 63 w 63"/>
                <a:gd name="T11" fmla="*/ 11 h 394"/>
                <a:gd name="T12" fmla="*/ 63 w 63"/>
                <a:gd name="T13" fmla="*/ 384 h 394"/>
                <a:gd name="T14" fmla="*/ 62 w 63"/>
                <a:gd name="T15" fmla="*/ 389 h 394"/>
                <a:gd name="T16" fmla="*/ 59 w 63"/>
                <a:gd name="T17" fmla="*/ 392 h 394"/>
                <a:gd name="T18" fmla="*/ 57 w 63"/>
                <a:gd name="T19" fmla="*/ 394 h 394"/>
                <a:gd name="T20" fmla="*/ 53 w 63"/>
                <a:gd name="T21" fmla="*/ 394 h 394"/>
                <a:gd name="T22" fmla="*/ 11 w 63"/>
                <a:gd name="T23" fmla="*/ 394 h 394"/>
                <a:gd name="T24" fmla="*/ 7 w 63"/>
                <a:gd name="T25" fmla="*/ 394 h 394"/>
                <a:gd name="T26" fmla="*/ 3 w 63"/>
                <a:gd name="T27" fmla="*/ 392 h 394"/>
                <a:gd name="T28" fmla="*/ 2 w 63"/>
                <a:gd name="T29" fmla="*/ 389 h 394"/>
                <a:gd name="T30" fmla="*/ 0 w 63"/>
                <a:gd name="T31" fmla="*/ 384 h 394"/>
                <a:gd name="T32" fmla="*/ 0 w 63"/>
                <a:gd name="T33" fmla="*/ 11 h 394"/>
                <a:gd name="T34" fmla="*/ 2 w 63"/>
                <a:gd name="T35" fmla="*/ 7 h 394"/>
                <a:gd name="T36" fmla="*/ 3 w 63"/>
                <a:gd name="T37" fmla="*/ 3 h 394"/>
                <a:gd name="T38" fmla="*/ 7 w 63"/>
                <a:gd name="T39" fmla="*/ 0 h 394"/>
                <a:gd name="T40" fmla="*/ 11 w 63"/>
                <a:gd name="T41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394">
                  <a:moveTo>
                    <a:pt x="11" y="0"/>
                  </a:moveTo>
                  <a:lnTo>
                    <a:pt x="53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384"/>
                  </a:lnTo>
                  <a:lnTo>
                    <a:pt x="62" y="389"/>
                  </a:lnTo>
                  <a:lnTo>
                    <a:pt x="59" y="392"/>
                  </a:lnTo>
                  <a:lnTo>
                    <a:pt x="57" y="394"/>
                  </a:lnTo>
                  <a:lnTo>
                    <a:pt x="53" y="394"/>
                  </a:lnTo>
                  <a:lnTo>
                    <a:pt x="11" y="394"/>
                  </a:lnTo>
                  <a:lnTo>
                    <a:pt x="7" y="394"/>
                  </a:lnTo>
                  <a:lnTo>
                    <a:pt x="3" y="392"/>
                  </a:lnTo>
                  <a:lnTo>
                    <a:pt x="2" y="389"/>
                  </a:lnTo>
                  <a:lnTo>
                    <a:pt x="0" y="38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98" name="Freeform 255"/>
            <p:cNvSpPr/>
            <p:nvPr/>
          </p:nvSpPr>
          <p:spPr bwMode="auto">
            <a:xfrm>
              <a:off x="1486333" y="4180057"/>
              <a:ext cx="126399" cy="138437"/>
            </a:xfrm>
            <a:custGeom>
              <a:avLst/>
              <a:gdLst>
                <a:gd name="T0" fmla="*/ 17 w 42"/>
                <a:gd name="T1" fmla="*/ 0 h 46"/>
                <a:gd name="T2" fmla="*/ 42 w 42"/>
                <a:gd name="T3" fmla="*/ 12 h 46"/>
                <a:gd name="T4" fmla="*/ 25 w 42"/>
                <a:gd name="T5" fmla="*/ 46 h 46"/>
                <a:gd name="T6" fmla="*/ 0 w 42"/>
                <a:gd name="T7" fmla="*/ 34 h 46"/>
                <a:gd name="T8" fmla="*/ 17 w 42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6">
                  <a:moveTo>
                    <a:pt x="17" y="0"/>
                  </a:moveTo>
                  <a:lnTo>
                    <a:pt x="42" y="12"/>
                  </a:lnTo>
                  <a:lnTo>
                    <a:pt x="25" y="46"/>
                  </a:lnTo>
                  <a:lnTo>
                    <a:pt x="0" y="3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99" name="Freeform 256"/>
            <p:cNvSpPr/>
            <p:nvPr/>
          </p:nvSpPr>
          <p:spPr bwMode="auto">
            <a:xfrm>
              <a:off x="1468276" y="4216170"/>
              <a:ext cx="126399" cy="165523"/>
            </a:xfrm>
            <a:custGeom>
              <a:avLst/>
              <a:gdLst>
                <a:gd name="T0" fmla="*/ 17 w 42"/>
                <a:gd name="T1" fmla="*/ 0 h 55"/>
                <a:gd name="T2" fmla="*/ 42 w 42"/>
                <a:gd name="T3" fmla="*/ 5 h 55"/>
                <a:gd name="T4" fmla="*/ 27 w 42"/>
                <a:gd name="T5" fmla="*/ 55 h 55"/>
                <a:gd name="T6" fmla="*/ 26 w 42"/>
                <a:gd name="T7" fmla="*/ 47 h 55"/>
                <a:gd name="T8" fmla="*/ 22 w 42"/>
                <a:gd name="T9" fmla="*/ 43 h 55"/>
                <a:gd name="T10" fmla="*/ 14 w 42"/>
                <a:gd name="T11" fmla="*/ 42 h 55"/>
                <a:gd name="T12" fmla="*/ 6 w 42"/>
                <a:gd name="T13" fmla="*/ 42 h 55"/>
                <a:gd name="T14" fmla="*/ 0 w 42"/>
                <a:gd name="T15" fmla="*/ 39 h 55"/>
                <a:gd name="T16" fmla="*/ 12 w 42"/>
                <a:gd name="T17" fmla="*/ 19 h 55"/>
                <a:gd name="T18" fmla="*/ 17 w 42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5">
                  <a:moveTo>
                    <a:pt x="17" y="0"/>
                  </a:moveTo>
                  <a:lnTo>
                    <a:pt x="42" y="5"/>
                  </a:lnTo>
                  <a:lnTo>
                    <a:pt x="27" y="55"/>
                  </a:lnTo>
                  <a:lnTo>
                    <a:pt x="26" y="47"/>
                  </a:lnTo>
                  <a:lnTo>
                    <a:pt x="22" y="43"/>
                  </a:lnTo>
                  <a:lnTo>
                    <a:pt x="14" y="42"/>
                  </a:lnTo>
                  <a:lnTo>
                    <a:pt x="6" y="42"/>
                  </a:lnTo>
                  <a:lnTo>
                    <a:pt x="0" y="39"/>
                  </a:lnTo>
                  <a:lnTo>
                    <a:pt x="12" y="1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0" name="Freeform 257"/>
            <p:cNvSpPr/>
            <p:nvPr/>
          </p:nvSpPr>
          <p:spPr bwMode="auto">
            <a:xfrm>
              <a:off x="1453228" y="4219181"/>
              <a:ext cx="141447" cy="228721"/>
            </a:xfrm>
            <a:custGeom>
              <a:avLst/>
              <a:gdLst>
                <a:gd name="T0" fmla="*/ 34 w 47"/>
                <a:gd name="T1" fmla="*/ 0 h 76"/>
                <a:gd name="T2" fmla="*/ 35 w 47"/>
                <a:gd name="T3" fmla="*/ 0 h 76"/>
                <a:gd name="T4" fmla="*/ 37 w 47"/>
                <a:gd name="T5" fmla="*/ 1 h 76"/>
                <a:gd name="T6" fmla="*/ 39 w 47"/>
                <a:gd name="T7" fmla="*/ 4 h 76"/>
                <a:gd name="T8" fmla="*/ 39 w 47"/>
                <a:gd name="T9" fmla="*/ 5 h 76"/>
                <a:gd name="T10" fmla="*/ 41 w 47"/>
                <a:gd name="T11" fmla="*/ 5 h 76"/>
                <a:gd name="T12" fmla="*/ 43 w 47"/>
                <a:gd name="T13" fmla="*/ 7 h 76"/>
                <a:gd name="T14" fmla="*/ 45 w 47"/>
                <a:gd name="T15" fmla="*/ 8 h 76"/>
                <a:gd name="T16" fmla="*/ 47 w 47"/>
                <a:gd name="T17" fmla="*/ 10 h 76"/>
                <a:gd name="T18" fmla="*/ 47 w 47"/>
                <a:gd name="T19" fmla="*/ 13 h 76"/>
                <a:gd name="T20" fmla="*/ 45 w 47"/>
                <a:gd name="T21" fmla="*/ 16 h 76"/>
                <a:gd name="T22" fmla="*/ 24 w 47"/>
                <a:gd name="T23" fmla="*/ 55 h 76"/>
                <a:gd name="T24" fmla="*/ 18 w 47"/>
                <a:gd name="T25" fmla="*/ 72 h 76"/>
                <a:gd name="T26" fmla="*/ 17 w 47"/>
                <a:gd name="T27" fmla="*/ 75 h 76"/>
                <a:gd name="T28" fmla="*/ 14 w 47"/>
                <a:gd name="T29" fmla="*/ 76 h 76"/>
                <a:gd name="T30" fmla="*/ 11 w 47"/>
                <a:gd name="T31" fmla="*/ 76 h 76"/>
                <a:gd name="T32" fmla="*/ 9 w 47"/>
                <a:gd name="T33" fmla="*/ 75 h 76"/>
                <a:gd name="T34" fmla="*/ 7 w 47"/>
                <a:gd name="T35" fmla="*/ 73 h 76"/>
                <a:gd name="T36" fmla="*/ 7 w 47"/>
                <a:gd name="T37" fmla="*/ 71 h 76"/>
                <a:gd name="T38" fmla="*/ 7 w 47"/>
                <a:gd name="T39" fmla="*/ 68 h 76"/>
                <a:gd name="T40" fmla="*/ 7 w 47"/>
                <a:gd name="T41" fmla="*/ 65 h 76"/>
                <a:gd name="T42" fmla="*/ 7 w 47"/>
                <a:gd name="T43" fmla="*/ 64 h 76"/>
                <a:gd name="T44" fmla="*/ 6 w 47"/>
                <a:gd name="T45" fmla="*/ 62 h 76"/>
                <a:gd name="T46" fmla="*/ 3 w 47"/>
                <a:gd name="T47" fmla="*/ 59 h 76"/>
                <a:gd name="T48" fmla="*/ 2 w 47"/>
                <a:gd name="T49" fmla="*/ 56 h 76"/>
                <a:gd name="T50" fmla="*/ 1 w 47"/>
                <a:gd name="T51" fmla="*/ 52 h 76"/>
                <a:gd name="T52" fmla="*/ 0 w 47"/>
                <a:gd name="T53" fmla="*/ 50 h 76"/>
                <a:gd name="T54" fmla="*/ 1 w 47"/>
                <a:gd name="T55" fmla="*/ 46 h 76"/>
                <a:gd name="T56" fmla="*/ 18 w 47"/>
                <a:gd name="T57" fmla="*/ 8 h 76"/>
                <a:gd name="T58" fmla="*/ 19 w 47"/>
                <a:gd name="T59" fmla="*/ 7 h 76"/>
                <a:gd name="T60" fmla="*/ 22 w 47"/>
                <a:gd name="T61" fmla="*/ 5 h 76"/>
                <a:gd name="T62" fmla="*/ 24 w 47"/>
                <a:gd name="T63" fmla="*/ 5 h 76"/>
                <a:gd name="T64" fmla="*/ 26 w 47"/>
                <a:gd name="T65" fmla="*/ 7 h 76"/>
                <a:gd name="T66" fmla="*/ 27 w 47"/>
                <a:gd name="T67" fmla="*/ 3 h 76"/>
                <a:gd name="T68" fmla="*/ 28 w 47"/>
                <a:gd name="T69" fmla="*/ 1 h 76"/>
                <a:gd name="T70" fmla="*/ 31 w 47"/>
                <a:gd name="T71" fmla="*/ 0 h 76"/>
                <a:gd name="T72" fmla="*/ 34 w 47"/>
                <a:gd name="T7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76">
                  <a:moveTo>
                    <a:pt x="34" y="0"/>
                  </a:moveTo>
                  <a:lnTo>
                    <a:pt x="35" y="0"/>
                  </a:lnTo>
                  <a:lnTo>
                    <a:pt x="37" y="1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5" y="8"/>
                  </a:lnTo>
                  <a:lnTo>
                    <a:pt x="47" y="10"/>
                  </a:lnTo>
                  <a:lnTo>
                    <a:pt x="47" y="13"/>
                  </a:lnTo>
                  <a:lnTo>
                    <a:pt x="45" y="16"/>
                  </a:lnTo>
                  <a:lnTo>
                    <a:pt x="24" y="55"/>
                  </a:lnTo>
                  <a:lnTo>
                    <a:pt x="18" y="72"/>
                  </a:lnTo>
                  <a:lnTo>
                    <a:pt x="17" y="75"/>
                  </a:lnTo>
                  <a:lnTo>
                    <a:pt x="14" y="76"/>
                  </a:lnTo>
                  <a:lnTo>
                    <a:pt x="11" y="76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7" y="68"/>
                  </a:lnTo>
                  <a:lnTo>
                    <a:pt x="7" y="65"/>
                  </a:lnTo>
                  <a:lnTo>
                    <a:pt x="7" y="64"/>
                  </a:lnTo>
                  <a:lnTo>
                    <a:pt x="6" y="62"/>
                  </a:lnTo>
                  <a:lnTo>
                    <a:pt x="3" y="59"/>
                  </a:lnTo>
                  <a:lnTo>
                    <a:pt x="2" y="56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6"/>
                  </a:lnTo>
                  <a:lnTo>
                    <a:pt x="18" y="8"/>
                  </a:lnTo>
                  <a:lnTo>
                    <a:pt x="19" y="7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3"/>
                  </a:lnTo>
                  <a:lnTo>
                    <a:pt x="28" y="1"/>
                  </a:lnTo>
                  <a:lnTo>
                    <a:pt x="3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1" name="Freeform 258"/>
            <p:cNvSpPr/>
            <p:nvPr/>
          </p:nvSpPr>
          <p:spPr bwMode="auto">
            <a:xfrm>
              <a:off x="1471285" y="4375674"/>
              <a:ext cx="48152" cy="135428"/>
            </a:xfrm>
            <a:custGeom>
              <a:avLst/>
              <a:gdLst>
                <a:gd name="T0" fmla="*/ 8 w 16"/>
                <a:gd name="T1" fmla="*/ 0 h 45"/>
                <a:gd name="T2" fmla="*/ 16 w 16"/>
                <a:gd name="T3" fmla="*/ 7 h 45"/>
                <a:gd name="T4" fmla="*/ 9 w 16"/>
                <a:gd name="T5" fmla="*/ 41 h 45"/>
                <a:gd name="T6" fmla="*/ 8 w 16"/>
                <a:gd name="T7" fmla="*/ 42 h 45"/>
                <a:gd name="T8" fmla="*/ 7 w 16"/>
                <a:gd name="T9" fmla="*/ 44 h 45"/>
                <a:gd name="T10" fmla="*/ 4 w 16"/>
                <a:gd name="T11" fmla="*/ 45 h 45"/>
                <a:gd name="T12" fmla="*/ 3 w 16"/>
                <a:gd name="T13" fmla="*/ 44 h 45"/>
                <a:gd name="T14" fmla="*/ 1 w 16"/>
                <a:gd name="T15" fmla="*/ 41 h 45"/>
                <a:gd name="T16" fmla="*/ 0 w 16"/>
                <a:gd name="T17" fmla="*/ 40 h 45"/>
                <a:gd name="T18" fmla="*/ 8 w 16"/>
                <a:gd name="T19" fmla="*/ 2 h 45"/>
                <a:gd name="T20" fmla="*/ 8 w 16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45">
                  <a:moveTo>
                    <a:pt x="8" y="0"/>
                  </a:moveTo>
                  <a:lnTo>
                    <a:pt x="16" y="7"/>
                  </a:lnTo>
                  <a:lnTo>
                    <a:pt x="9" y="41"/>
                  </a:lnTo>
                  <a:lnTo>
                    <a:pt x="8" y="42"/>
                  </a:lnTo>
                  <a:lnTo>
                    <a:pt x="7" y="44"/>
                  </a:lnTo>
                  <a:lnTo>
                    <a:pt x="4" y="45"/>
                  </a:lnTo>
                  <a:lnTo>
                    <a:pt x="3" y="44"/>
                  </a:lnTo>
                  <a:lnTo>
                    <a:pt x="1" y="41"/>
                  </a:lnTo>
                  <a:lnTo>
                    <a:pt x="0" y="40"/>
                  </a:lnTo>
                  <a:lnTo>
                    <a:pt x="8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2" name="Freeform 259"/>
            <p:cNvSpPr/>
            <p:nvPr/>
          </p:nvSpPr>
          <p:spPr bwMode="auto">
            <a:xfrm>
              <a:off x="1507399" y="4249276"/>
              <a:ext cx="78247" cy="183580"/>
            </a:xfrm>
            <a:custGeom>
              <a:avLst/>
              <a:gdLst>
                <a:gd name="T0" fmla="*/ 16 w 26"/>
                <a:gd name="T1" fmla="*/ 0 h 61"/>
                <a:gd name="T2" fmla="*/ 21 w 26"/>
                <a:gd name="T3" fmla="*/ 14 h 61"/>
                <a:gd name="T4" fmla="*/ 23 w 26"/>
                <a:gd name="T5" fmla="*/ 15 h 61"/>
                <a:gd name="T6" fmla="*/ 25 w 26"/>
                <a:gd name="T7" fmla="*/ 17 h 61"/>
                <a:gd name="T8" fmla="*/ 26 w 26"/>
                <a:gd name="T9" fmla="*/ 20 h 61"/>
                <a:gd name="T10" fmla="*/ 26 w 26"/>
                <a:gd name="T11" fmla="*/ 23 h 61"/>
                <a:gd name="T12" fmla="*/ 26 w 26"/>
                <a:gd name="T13" fmla="*/ 25 h 61"/>
                <a:gd name="T14" fmla="*/ 23 w 26"/>
                <a:gd name="T15" fmla="*/ 57 h 61"/>
                <a:gd name="T16" fmla="*/ 22 w 26"/>
                <a:gd name="T17" fmla="*/ 58 h 61"/>
                <a:gd name="T18" fmla="*/ 21 w 26"/>
                <a:gd name="T19" fmla="*/ 61 h 61"/>
                <a:gd name="T20" fmla="*/ 18 w 26"/>
                <a:gd name="T21" fmla="*/ 61 h 61"/>
                <a:gd name="T22" fmla="*/ 16 w 26"/>
                <a:gd name="T23" fmla="*/ 59 h 61"/>
                <a:gd name="T24" fmla="*/ 14 w 26"/>
                <a:gd name="T25" fmla="*/ 58 h 61"/>
                <a:gd name="T26" fmla="*/ 14 w 26"/>
                <a:gd name="T27" fmla="*/ 55 h 61"/>
                <a:gd name="T28" fmla="*/ 16 w 26"/>
                <a:gd name="T29" fmla="*/ 41 h 61"/>
                <a:gd name="T30" fmla="*/ 14 w 26"/>
                <a:gd name="T31" fmla="*/ 38 h 61"/>
                <a:gd name="T32" fmla="*/ 14 w 26"/>
                <a:gd name="T33" fmla="*/ 37 h 61"/>
                <a:gd name="T34" fmla="*/ 13 w 26"/>
                <a:gd name="T35" fmla="*/ 37 h 61"/>
                <a:gd name="T36" fmla="*/ 10 w 26"/>
                <a:gd name="T37" fmla="*/ 38 h 61"/>
                <a:gd name="T38" fmla="*/ 9 w 26"/>
                <a:gd name="T39" fmla="*/ 40 h 61"/>
                <a:gd name="T40" fmla="*/ 8 w 26"/>
                <a:gd name="T41" fmla="*/ 42 h 61"/>
                <a:gd name="T42" fmla="*/ 0 w 26"/>
                <a:gd name="T43" fmla="*/ 11 h 61"/>
                <a:gd name="T44" fmla="*/ 16 w 26"/>
                <a:gd name="T4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61">
                  <a:moveTo>
                    <a:pt x="16" y="0"/>
                  </a:moveTo>
                  <a:lnTo>
                    <a:pt x="21" y="14"/>
                  </a:lnTo>
                  <a:lnTo>
                    <a:pt x="23" y="15"/>
                  </a:lnTo>
                  <a:lnTo>
                    <a:pt x="25" y="17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3" y="57"/>
                  </a:lnTo>
                  <a:lnTo>
                    <a:pt x="22" y="58"/>
                  </a:lnTo>
                  <a:lnTo>
                    <a:pt x="21" y="61"/>
                  </a:lnTo>
                  <a:lnTo>
                    <a:pt x="18" y="61"/>
                  </a:lnTo>
                  <a:lnTo>
                    <a:pt x="16" y="59"/>
                  </a:lnTo>
                  <a:lnTo>
                    <a:pt x="14" y="58"/>
                  </a:lnTo>
                  <a:lnTo>
                    <a:pt x="14" y="55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0" y="38"/>
                  </a:lnTo>
                  <a:lnTo>
                    <a:pt x="9" y="40"/>
                  </a:lnTo>
                  <a:lnTo>
                    <a:pt x="8" y="42"/>
                  </a:lnTo>
                  <a:lnTo>
                    <a:pt x="0" y="1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3" name="Freeform 260"/>
            <p:cNvSpPr/>
            <p:nvPr/>
          </p:nvSpPr>
          <p:spPr bwMode="auto">
            <a:xfrm>
              <a:off x="1459247" y="4357617"/>
              <a:ext cx="39124" cy="129409"/>
            </a:xfrm>
            <a:custGeom>
              <a:avLst/>
              <a:gdLst>
                <a:gd name="T0" fmla="*/ 0 w 13"/>
                <a:gd name="T1" fmla="*/ 0 h 43"/>
                <a:gd name="T2" fmla="*/ 9 w 13"/>
                <a:gd name="T3" fmla="*/ 2 h 43"/>
                <a:gd name="T4" fmla="*/ 13 w 13"/>
                <a:gd name="T5" fmla="*/ 38 h 43"/>
                <a:gd name="T6" fmla="*/ 12 w 13"/>
                <a:gd name="T7" fmla="*/ 40 h 43"/>
                <a:gd name="T8" fmla="*/ 11 w 13"/>
                <a:gd name="T9" fmla="*/ 42 h 43"/>
                <a:gd name="T10" fmla="*/ 9 w 13"/>
                <a:gd name="T11" fmla="*/ 43 h 43"/>
                <a:gd name="T12" fmla="*/ 7 w 13"/>
                <a:gd name="T13" fmla="*/ 43 h 43"/>
                <a:gd name="T14" fmla="*/ 5 w 13"/>
                <a:gd name="T15" fmla="*/ 40 h 43"/>
                <a:gd name="T16" fmla="*/ 4 w 13"/>
                <a:gd name="T17" fmla="*/ 39 h 43"/>
                <a:gd name="T18" fmla="*/ 0 w 13"/>
                <a:gd name="T19" fmla="*/ 0 h 43"/>
                <a:gd name="T20" fmla="*/ 0 w 13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3">
                  <a:moveTo>
                    <a:pt x="0" y="0"/>
                  </a:moveTo>
                  <a:lnTo>
                    <a:pt x="9" y="2"/>
                  </a:lnTo>
                  <a:lnTo>
                    <a:pt x="13" y="38"/>
                  </a:lnTo>
                  <a:lnTo>
                    <a:pt x="12" y="40"/>
                  </a:lnTo>
                  <a:lnTo>
                    <a:pt x="11" y="42"/>
                  </a:lnTo>
                  <a:lnTo>
                    <a:pt x="9" y="43"/>
                  </a:lnTo>
                  <a:lnTo>
                    <a:pt x="7" y="43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4" name="Freeform 261"/>
            <p:cNvSpPr/>
            <p:nvPr/>
          </p:nvSpPr>
          <p:spPr bwMode="auto">
            <a:xfrm>
              <a:off x="1453228" y="4375674"/>
              <a:ext cx="60190" cy="111352"/>
            </a:xfrm>
            <a:custGeom>
              <a:avLst/>
              <a:gdLst>
                <a:gd name="T0" fmla="*/ 0 w 20"/>
                <a:gd name="T1" fmla="*/ 0 h 37"/>
                <a:gd name="T2" fmla="*/ 10 w 20"/>
                <a:gd name="T3" fmla="*/ 6 h 37"/>
                <a:gd name="T4" fmla="*/ 20 w 20"/>
                <a:gd name="T5" fmla="*/ 32 h 37"/>
                <a:gd name="T6" fmla="*/ 20 w 20"/>
                <a:gd name="T7" fmla="*/ 33 h 37"/>
                <a:gd name="T8" fmla="*/ 19 w 20"/>
                <a:gd name="T9" fmla="*/ 36 h 37"/>
                <a:gd name="T10" fmla="*/ 18 w 20"/>
                <a:gd name="T11" fmla="*/ 37 h 37"/>
                <a:gd name="T12" fmla="*/ 15 w 20"/>
                <a:gd name="T13" fmla="*/ 37 h 37"/>
                <a:gd name="T14" fmla="*/ 13 w 20"/>
                <a:gd name="T15" fmla="*/ 37 h 37"/>
                <a:gd name="T16" fmla="*/ 11 w 20"/>
                <a:gd name="T17" fmla="*/ 34 h 37"/>
                <a:gd name="T18" fmla="*/ 0 w 20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37">
                  <a:moveTo>
                    <a:pt x="0" y="0"/>
                  </a:moveTo>
                  <a:lnTo>
                    <a:pt x="10" y="6"/>
                  </a:lnTo>
                  <a:lnTo>
                    <a:pt x="20" y="32"/>
                  </a:lnTo>
                  <a:lnTo>
                    <a:pt x="20" y="33"/>
                  </a:lnTo>
                  <a:lnTo>
                    <a:pt x="19" y="3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13" y="37"/>
                  </a:lnTo>
                  <a:lnTo>
                    <a:pt x="11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5" name="Freeform 262"/>
            <p:cNvSpPr/>
            <p:nvPr/>
          </p:nvSpPr>
          <p:spPr bwMode="auto">
            <a:xfrm>
              <a:off x="1459247" y="4267332"/>
              <a:ext cx="141447" cy="63200"/>
            </a:xfrm>
            <a:custGeom>
              <a:avLst/>
              <a:gdLst>
                <a:gd name="T0" fmla="*/ 3 w 47"/>
                <a:gd name="T1" fmla="*/ 0 h 21"/>
                <a:gd name="T2" fmla="*/ 47 w 47"/>
                <a:gd name="T3" fmla="*/ 10 h 21"/>
                <a:gd name="T4" fmla="*/ 45 w 47"/>
                <a:gd name="T5" fmla="*/ 21 h 21"/>
                <a:gd name="T6" fmla="*/ 0 w 47"/>
                <a:gd name="T7" fmla="*/ 10 h 21"/>
                <a:gd name="T8" fmla="*/ 3 w 4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1">
                  <a:moveTo>
                    <a:pt x="3" y="0"/>
                  </a:moveTo>
                  <a:lnTo>
                    <a:pt x="47" y="10"/>
                  </a:lnTo>
                  <a:lnTo>
                    <a:pt x="45" y="21"/>
                  </a:lnTo>
                  <a:lnTo>
                    <a:pt x="0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6" name="Freeform 263"/>
            <p:cNvSpPr/>
            <p:nvPr/>
          </p:nvSpPr>
          <p:spPr bwMode="auto">
            <a:xfrm>
              <a:off x="1459247" y="3566121"/>
              <a:ext cx="300949" cy="743345"/>
            </a:xfrm>
            <a:custGeom>
              <a:avLst/>
              <a:gdLst>
                <a:gd name="T0" fmla="*/ 71 w 100"/>
                <a:gd name="T1" fmla="*/ 0 h 247"/>
                <a:gd name="T2" fmla="*/ 100 w 100"/>
                <a:gd name="T3" fmla="*/ 34 h 247"/>
                <a:gd name="T4" fmla="*/ 100 w 100"/>
                <a:gd name="T5" fmla="*/ 34 h 247"/>
                <a:gd name="T6" fmla="*/ 50 w 100"/>
                <a:gd name="T7" fmla="*/ 246 h 247"/>
                <a:gd name="T8" fmla="*/ 50 w 100"/>
                <a:gd name="T9" fmla="*/ 247 h 247"/>
                <a:gd name="T10" fmla="*/ 1 w 100"/>
                <a:gd name="T11" fmla="*/ 235 h 247"/>
                <a:gd name="T12" fmla="*/ 0 w 100"/>
                <a:gd name="T13" fmla="*/ 235 h 247"/>
                <a:gd name="T14" fmla="*/ 47 w 100"/>
                <a:gd name="T15" fmla="*/ 42 h 247"/>
                <a:gd name="T16" fmla="*/ 50 w 100"/>
                <a:gd name="T17" fmla="*/ 32 h 247"/>
                <a:gd name="T18" fmla="*/ 54 w 100"/>
                <a:gd name="T19" fmla="*/ 21 h 247"/>
                <a:gd name="T20" fmla="*/ 62 w 100"/>
                <a:gd name="T21" fmla="*/ 10 h 247"/>
                <a:gd name="T22" fmla="*/ 71 w 10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247">
                  <a:moveTo>
                    <a:pt x="71" y="0"/>
                  </a:moveTo>
                  <a:lnTo>
                    <a:pt x="100" y="34"/>
                  </a:lnTo>
                  <a:lnTo>
                    <a:pt x="100" y="34"/>
                  </a:lnTo>
                  <a:lnTo>
                    <a:pt x="50" y="246"/>
                  </a:lnTo>
                  <a:lnTo>
                    <a:pt x="50" y="247"/>
                  </a:lnTo>
                  <a:lnTo>
                    <a:pt x="1" y="235"/>
                  </a:lnTo>
                  <a:lnTo>
                    <a:pt x="0" y="235"/>
                  </a:lnTo>
                  <a:lnTo>
                    <a:pt x="47" y="42"/>
                  </a:lnTo>
                  <a:lnTo>
                    <a:pt x="50" y="32"/>
                  </a:lnTo>
                  <a:lnTo>
                    <a:pt x="54" y="21"/>
                  </a:lnTo>
                  <a:lnTo>
                    <a:pt x="62" y="1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7" name="Freeform 264"/>
            <p:cNvSpPr/>
            <p:nvPr/>
          </p:nvSpPr>
          <p:spPr bwMode="auto">
            <a:xfrm>
              <a:off x="2657024" y="3367494"/>
              <a:ext cx="54171" cy="138437"/>
            </a:xfrm>
            <a:custGeom>
              <a:avLst/>
              <a:gdLst>
                <a:gd name="T0" fmla="*/ 11 w 18"/>
                <a:gd name="T1" fmla="*/ 0 h 46"/>
                <a:gd name="T2" fmla="*/ 18 w 18"/>
                <a:gd name="T3" fmla="*/ 45 h 46"/>
                <a:gd name="T4" fmla="*/ 8 w 18"/>
                <a:gd name="T5" fmla="*/ 46 h 46"/>
                <a:gd name="T6" fmla="*/ 0 w 18"/>
                <a:gd name="T7" fmla="*/ 2 h 46"/>
                <a:gd name="T8" fmla="*/ 11 w 18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6">
                  <a:moveTo>
                    <a:pt x="11" y="0"/>
                  </a:moveTo>
                  <a:lnTo>
                    <a:pt x="18" y="45"/>
                  </a:lnTo>
                  <a:lnTo>
                    <a:pt x="8" y="46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8" name="Freeform 265"/>
            <p:cNvSpPr/>
            <p:nvPr/>
          </p:nvSpPr>
          <p:spPr bwMode="auto">
            <a:xfrm>
              <a:off x="2644986" y="3364486"/>
              <a:ext cx="84266" cy="144455"/>
            </a:xfrm>
            <a:custGeom>
              <a:avLst/>
              <a:gdLst>
                <a:gd name="T0" fmla="*/ 18 w 28"/>
                <a:gd name="T1" fmla="*/ 0 h 48"/>
                <a:gd name="T2" fmla="*/ 28 w 28"/>
                <a:gd name="T3" fmla="*/ 44 h 48"/>
                <a:gd name="T4" fmla="*/ 8 w 28"/>
                <a:gd name="T5" fmla="*/ 48 h 48"/>
                <a:gd name="T6" fmla="*/ 0 w 28"/>
                <a:gd name="T7" fmla="*/ 4 h 48"/>
                <a:gd name="T8" fmla="*/ 18 w 2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8">
                  <a:moveTo>
                    <a:pt x="18" y="0"/>
                  </a:moveTo>
                  <a:lnTo>
                    <a:pt x="28" y="44"/>
                  </a:lnTo>
                  <a:lnTo>
                    <a:pt x="8" y="48"/>
                  </a:lnTo>
                  <a:lnTo>
                    <a:pt x="0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09" name="Freeform 266"/>
            <p:cNvSpPr/>
            <p:nvPr/>
          </p:nvSpPr>
          <p:spPr bwMode="auto">
            <a:xfrm>
              <a:off x="2632948" y="3439722"/>
              <a:ext cx="99314" cy="78247"/>
            </a:xfrm>
            <a:custGeom>
              <a:avLst/>
              <a:gdLst>
                <a:gd name="T0" fmla="*/ 28 w 33"/>
                <a:gd name="T1" fmla="*/ 0 h 26"/>
                <a:gd name="T2" fmla="*/ 29 w 33"/>
                <a:gd name="T3" fmla="*/ 0 h 26"/>
                <a:gd name="T4" fmla="*/ 30 w 33"/>
                <a:gd name="T5" fmla="*/ 0 h 26"/>
                <a:gd name="T6" fmla="*/ 33 w 33"/>
                <a:gd name="T7" fmla="*/ 0 h 26"/>
                <a:gd name="T8" fmla="*/ 33 w 33"/>
                <a:gd name="T9" fmla="*/ 9 h 26"/>
                <a:gd name="T10" fmla="*/ 7 w 33"/>
                <a:gd name="T11" fmla="*/ 26 h 26"/>
                <a:gd name="T12" fmla="*/ 0 w 33"/>
                <a:gd name="T13" fmla="*/ 15 h 26"/>
                <a:gd name="T14" fmla="*/ 28 w 33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6">
                  <a:moveTo>
                    <a:pt x="28" y="0"/>
                  </a:moveTo>
                  <a:lnTo>
                    <a:pt x="29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3" y="9"/>
                  </a:lnTo>
                  <a:lnTo>
                    <a:pt x="7" y="26"/>
                  </a:lnTo>
                  <a:lnTo>
                    <a:pt x="0" y="1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7291E"/>
            </a:solidFill>
            <a:ln w="0">
              <a:solidFill>
                <a:srgbClr val="57291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0" name="Freeform 267"/>
            <p:cNvSpPr/>
            <p:nvPr/>
          </p:nvSpPr>
          <p:spPr bwMode="auto">
            <a:xfrm>
              <a:off x="2022022" y="3364486"/>
              <a:ext cx="674126" cy="267845"/>
            </a:xfrm>
            <a:custGeom>
              <a:avLst/>
              <a:gdLst>
                <a:gd name="T0" fmla="*/ 215 w 224"/>
                <a:gd name="T1" fmla="*/ 0 h 89"/>
                <a:gd name="T2" fmla="*/ 215 w 224"/>
                <a:gd name="T3" fmla="*/ 0 h 89"/>
                <a:gd name="T4" fmla="*/ 224 w 224"/>
                <a:gd name="T5" fmla="*/ 48 h 89"/>
                <a:gd name="T6" fmla="*/ 224 w 224"/>
                <a:gd name="T7" fmla="*/ 48 h 89"/>
                <a:gd name="T8" fmla="*/ 9 w 224"/>
                <a:gd name="T9" fmla="*/ 89 h 89"/>
                <a:gd name="T10" fmla="*/ 9 w 224"/>
                <a:gd name="T11" fmla="*/ 89 h 89"/>
                <a:gd name="T12" fmla="*/ 0 w 224"/>
                <a:gd name="T13" fmla="*/ 40 h 89"/>
                <a:gd name="T14" fmla="*/ 0 w 224"/>
                <a:gd name="T15" fmla="*/ 40 h 89"/>
                <a:gd name="T16" fmla="*/ 215 w 224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89">
                  <a:moveTo>
                    <a:pt x="215" y="0"/>
                  </a:moveTo>
                  <a:lnTo>
                    <a:pt x="215" y="0"/>
                  </a:lnTo>
                  <a:lnTo>
                    <a:pt x="224" y="48"/>
                  </a:lnTo>
                  <a:lnTo>
                    <a:pt x="224" y="48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1" name="Freeform 268"/>
            <p:cNvSpPr/>
            <p:nvPr/>
          </p:nvSpPr>
          <p:spPr bwMode="auto">
            <a:xfrm>
              <a:off x="1624769" y="3451760"/>
              <a:ext cx="544718" cy="908866"/>
            </a:xfrm>
            <a:custGeom>
              <a:avLst/>
              <a:gdLst>
                <a:gd name="T0" fmla="*/ 81 w 181"/>
                <a:gd name="T1" fmla="*/ 0 h 302"/>
                <a:gd name="T2" fmla="*/ 92 w 181"/>
                <a:gd name="T3" fmla="*/ 6 h 302"/>
                <a:gd name="T4" fmla="*/ 104 w 181"/>
                <a:gd name="T5" fmla="*/ 9 h 302"/>
                <a:gd name="T6" fmla="*/ 114 w 181"/>
                <a:gd name="T7" fmla="*/ 6 h 302"/>
                <a:gd name="T8" fmla="*/ 124 w 181"/>
                <a:gd name="T9" fmla="*/ 0 h 302"/>
                <a:gd name="T10" fmla="*/ 135 w 181"/>
                <a:gd name="T11" fmla="*/ 5 h 302"/>
                <a:gd name="T12" fmla="*/ 145 w 181"/>
                <a:gd name="T13" fmla="*/ 8 h 302"/>
                <a:gd name="T14" fmla="*/ 156 w 181"/>
                <a:gd name="T15" fmla="*/ 8 h 302"/>
                <a:gd name="T16" fmla="*/ 164 w 181"/>
                <a:gd name="T17" fmla="*/ 6 h 302"/>
                <a:gd name="T18" fmla="*/ 162 w 181"/>
                <a:gd name="T19" fmla="*/ 19 h 302"/>
                <a:gd name="T20" fmla="*/ 165 w 181"/>
                <a:gd name="T21" fmla="*/ 30 h 302"/>
                <a:gd name="T22" fmla="*/ 170 w 181"/>
                <a:gd name="T23" fmla="*/ 38 h 302"/>
                <a:gd name="T24" fmla="*/ 176 w 181"/>
                <a:gd name="T25" fmla="*/ 44 h 302"/>
                <a:gd name="T26" fmla="*/ 179 w 181"/>
                <a:gd name="T27" fmla="*/ 49 h 302"/>
                <a:gd name="T28" fmla="*/ 181 w 181"/>
                <a:gd name="T29" fmla="*/ 55 h 302"/>
                <a:gd name="T30" fmla="*/ 177 w 181"/>
                <a:gd name="T31" fmla="*/ 263 h 302"/>
                <a:gd name="T32" fmla="*/ 151 w 181"/>
                <a:gd name="T33" fmla="*/ 279 h 302"/>
                <a:gd name="T34" fmla="*/ 122 w 181"/>
                <a:gd name="T35" fmla="*/ 292 h 302"/>
                <a:gd name="T36" fmla="*/ 90 w 181"/>
                <a:gd name="T37" fmla="*/ 299 h 302"/>
                <a:gd name="T38" fmla="*/ 60 w 181"/>
                <a:gd name="T39" fmla="*/ 302 h 302"/>
                <a:gd name="T40" fmla="*/ 30 w 181"/>
                <a:gd name="T41" fmla="*/ 297 h 302"/>
                <a:gd name="T42" fmla="*/ 22 w 181"/>
                <a:gd name="T43" fmla="*/ 125 h 302"/>
                <a:gd name="T44" fmla="*/ 20 w 181"/>
                <a:gd name="T45" fmla="*/ 112 h 302"/>
                <a:gd name="T46" fmla="*/ 15 w 181"/>
                <a:gd name="T47" fmla="*/ 98 h 302"/>
                <a:gd name="T48" fmla="*/ 8 w 181"/>
                <a:gd name="T49" fmla="*/ 85 h 302"/>
                <a:gd name="T50" fmla="*/ 3 w 181"/>
                <a:gd name="T51" fmla="*/ 73 h 302"/>
                <a:gd name="T52" fmla="*/ 0 w 181"/>
                <a:gd name="T53" fmla="*/ 63 h 302"/>
                <a:gd name="T54" fmla="*/ 0 w 181"/>
                <a:gd name="T55" fmla="*/ 55 h 302"/>
                <a:gd name="T56" fmla="*/ 9 w 181"/>
                <a:gd name="T57" fmla="*/ 43 h 302"/>
                <a:gd name="T58" fmla="*/ 24 w 181"/>
                <a:gd name="T59" fmla="*/ 32 h 302"/>
                <a:gd name="T60" fmla="*/ 39 w 181"/>
                <a:gd name="T61" fmla="*/ 23 h 302"/>
                <a:gd name="T62" fmla="*/ 55 w 181"/>
                <a:gd name="T63" fmla="*/ 14 h 302"/>
                <a:gd name="T64" fmla="*/ 69 w 181"/>
                <a:gd name="T65" fmla="*/ 6 h 302"/>
                <a:gd name="T66" fmla="*/ 81 w 181"/>
                <a:gd name="T67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1" h="302">
                  <a:moveTo>
                    <a:pt x="81" y="0"/>
                  </a:moveTo>
                  <a:lnTo>
                    <a:pt x="92" y="6"/>
                  </a:lnTo>
                  <a:lnTo>
                    <a:pt x="104" y="9"/>
                  </a:lnTo>
                  <a:lnTo>
                    <a:pt x="114" y="6"/>
                  </a:lnTo>
                  <a:lnTo>
                    <a:pt x="124" y="0"/>
                  </a:lnTo>
                  <a:lnTo>
                    <a:pt x="135" y="5"/>
                  </a:lnTo>
                  <a:lnTo>
                    <a:pt x="145" y="8"/>
                  </a:lnTo>
                  <a:lnTo>
                    <a:pt x="156" y="8"/>
                  </a:lnTo>
                  <a:lnTo>
                    <a:pt x="164" y="6"/>
                  </a:lnTo>
                  <a:lnTo>
                    <a:pt x="162" y="19"/>
                  </a:lnTo>
                  <a:lnTo>
                    <a:pt x="165" y="30"/>
                  </a:lnTo>
                  <a:lnTo>
                    <a:pt x="170" y="38"/>
                  </a:lnTo>
                  <a:lnTo>
                    <a:pt x="176" y="44"/>
                  </a:lnTo>
                  <a:lnTo>
                    <a:pt x="179" y="49"/>
                  </a:lnTo>
                  <a:lnTo>
                    <a:pt x="181" y="55"/>
                  </a:lnTo>
                  <a:lnTo>
                    <a:pt x="177" y="263"/>
                  </a:lnTo>
                  <a:lnTo>
                    <a:pt x="151" y="279"/>
                  </a:lnTo>
                  <a:lnTo>
                    <a:pt x="122" y="292"/>
                  </a:lnTo>
                  <a:lnTo>
                    <a:pt x="90" y="299"/>
                  </a:lnTo>
                  <a:lnTo>
                    <a:pt x="60" y="302"/>
                  </a:lnTo>
                  <a:lnTo>
                    <a:pt x="30" y="297"/>
                  </a:lnTo>
                  <a:lnTo>
                    <a:pt x="22" y="125"/>
                  </a:lnTo>
                  <a:lnTo>
                    <a:pt x="20" y="112"/>
                  </a:lnTo>
                  <a:lnTo>
                    <a:pt x="15" y="98"/>
                  </a:lnTo>
                  <a:lnTo>
                    <a:pt x="8" y="85"/>
                  </a:lnTo>
                  <a:lnTo>
                    <a:pt x="3" y="73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9" y="43"/>
                  </a:lnTo>
                  <a:lnTo>
                    <a:pt x="24" y="32"/>
                  </a:lnTo>
                  <a:lnTo>
                    <a:pt x="39" y="23"/>
                  </a:lnTo>
                  <a:lnTo>
                    <a:pt x="55" y="14"/>
                  </a:lnTo>
                  <a:lnTo>
                    <a:pt x="69" y="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2" name="Freeform 269"/>
            <p:cNvSpPr/>
            <p:nvPr/>
          </p:nvSpPr>
          <p:spPr bwMode="auto">
            <a:xfrm>
              <a:off x="1805339" y="3454770"/>
              <a:ext cx="255807" cy="457442"/>
            </a:xfrm>
            <a:custGeom>
              <a:avLst/>
              <a:gdLst>
                <a:gd name="T0" fmla="*/ 19 w 85"/>
                <a:gd name="T1" fmla="*/ 0 h 152"/>
                <a:gd name="T2" fmla="*/ 67 w 85"/>
                <a:gd name="T3" fmla="*/ 0 h 152"/>
                <a:gd name="T4" fmla="*/ 85 w 85"/>
                <a:gd name="T5" fmla="*/ 12 h 152"/>
                <a:gd name="T6" fmla="*/ 80 w 85"/>
                <a:gd name="T7" fmla="*/ 55 h 152"/>
                <a:gd name="T8" fmla="*/ 44 w 85"/>
                <a:gd name="T9" fmla="*/ 152 h 152"/>
                <a:gd name="T10" fmla="*/ 6 w 85"/>
                <a:gd name="T11" fmla="*/ 55 h 152"/>
                <a:gd name="T12" fmla="*/ 0 w 85"/>
                <a:gd name="T13" fmla="*/ 12 h 152"/>
                <a:gd name="T14" fmla="*/ 19 w 85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52">
                  <a:moveTo>
                    <a:pt x="19" y="0"/>
                  </a:moveTo>
                  <a:lnTo>
                    <a:pt x="67" y="0"/>
                  </a:lnTo>
                  <a:lnTo>
                    <a:pt x="85" y="12"/>
                  </a:lnTo>
                  <a:lnTo>
                    <a:pt x="80" y="55"/>
                  </a:lnTo>
                  <a:lnTo>
                    <a:pt x="44" y="152"/>
                  </a:lnTo>
                  <a:lnTo>
                    <a:pt x="6" y="55"/>
                  </a:lnTo>
                  <a:lnTo>
                    <a:pt x="0" y="1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3" name="Freeform 270"/>
            <p:cNvSpPr/>
            <p:nvPr/>
          </p:nvSpPr>
          <p:spPr bwMode="auto">
            <a:xfrm>
              <a:off x="1763206" y="3478846"/>
              <a:ext cx="174550" cy="433366"/>
            </a:xfrm>
            <a:custGeom>
              <a:avLst/>
              <a:gdLst>
                <a:gd name="T0" fmla="*/ 21 w 58"/>
                <a:gd name="T1" fmla="*/ 0 h 144"/>
                <a:gd name="T2" fmla="*/ 58 w 58"/>
                <a:gd name="T3" fmla="*/ 144 h 144"/>
                <a:gd name="T4" fmla="*/ 8 w 58"/>
                <a:gd name="T5" fmla="*/ 64 h 144"/>
                <a:gd name="T6" fmla="*/ 14 w 58"/>
                <a:gd name="T7" fmla="*/ 51 h 144"/>
                <a:gd name="T8" fmla="*/ 0 w 58"/>
                <a:gd name="T9" fmla="*/ 39 h 144"/>
                <a:gd name="T10" fmla="*/ 14 w 58"/>
                <a:gd name="T11" fmla="*/ 4 h 144"/>
                <a:gd name="T12" fmla="*/ 21 w 58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44">
                  <a:moveTo>
                    <a:pt x="21" y="0"/>
                  </a:moveTo>
                  <a:lnTo>
                    <a:pt x="58" y="144"/>
                  </a:lnTo>
                  <a:lnTo>
                    <a:pt x="8" y="64"/>
                  </a:lnTo>
                  <a:lnTo>
                    <a:pt x="14" y="51"/>
                  </a:lnTo>
                  <a:lnTo>
                    <a:pt x="0" y="39"/>
                  </a:lnTo>
                  <a:lnTo>
                    <a:pt x="14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4" name="Freeform 271"/>
            <p:cNvSpPr/>
            <p:nvPr/>
          </p:nvSpPr>
          <p:spPr bwMode="auto">
            <a:xfrm>
              <a:off x="1895623" y="3641359"/>
              <a:ext cx="75238" cy="270854"/>
            </a:xfrm>
            <a:custGeom>
              <a:avLst/>
              <a:gdLst>
                <a:gd name="T0" fmla="*/ 7 w 25"/>
                <a:gd name="T1" fmla="*/ 0 h 90"/>
                <a:gd name="T2" fmla="*/ 19 w 25"/>
                <a:gd name="T3" fmla="*/ 0 h 90"/>
                <a:gd name="T4" fmla="*/ 25 w 25"/>
                <a:gd name="T5" fmla="*/ 61 h 90"/>
                <a:gd name="T6" fmla="*/ 14 w 25"/>
                <a:gd name="T7" fmla="*/ 90 h 90"/>
                <a:gd name="T8" fmla="*/ 0 w 25"/>
                <a:gd name="T9" fmla="*/ 61 h 90"/>
                <a:gd name="T10" fmla="*/ 7 w 25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90">
                  <a:moveTo>
                    <a:pt x="7" y="0"/>
                  </a:moveTo>
                  <a:lnTo>
                    <a:pt x="19" y="0"/>
                  </a:lnTo>
                  <a:lnTo>
                    <a:pt x="25" y="61"/>
                  </a:lnTo>
                  <a:lnTo>
                    <a:pt x="14" y="90"/>
                  </a:lnTo>
                  <a:lnTo>
                    <a:pt x="0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5" name="Freeform 272"/>
            <p:cNvSpPr/>
            <p:nvPr/>
          </p:nvSpPr>
          <p:spPr bwMode="auto">
            <a:xfrm>
              <a:off x="1778253" y="3478846"/>
              <a:ext cx="159504" cy="433366"/>
            </a:xfrm>
            <a:custGeom>
              <a:avLst/>
              <a:gdLst>
                <a:gd name="T0" fmla="*/ 16 w 53"/>
                <a:gd name="T1" fmla="*/ 0 h 144"/>
                <a:gd name="T2" fmla="*/ 53 w 53"/>
                <a:gd name="T3" fmla="*/ 144 h 144"/>
                <a:gd name="T4" fmla="*/ 7 w 53"/>
                <a:gd name="T5" fmla="*/ 59 h 144"/>
                <a:gd name="T6" fmla="*/ 15 w 53"/>
                <a:gd name="T7" fmla="*/ 47 h 144"/>
                <a:gd name="T8" fmla="*/ 0 w 53"/>
                <a:gd name="T9" fmla="*/ 37 h 144"/>
                <a:gd name="T10" fmla="*/ 9 w 53"/>
                <a:gd name="T11" fmla="*/ 4 h 144"/>
                <a:gd name="T12" fmla="*/ 16 w 53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44">
                  <a:moveTo>
                    <a:pt x="16" y="0"/>
                  </a:moveTo>
                  <a:lnTo>
                    <a:pt x="53" y="144"/>
                  </a:lnTo>
                  <a:lnTo>
                    <a:pt x="7" y="59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9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6" name="Freeform 273"/>
            <p:cNvSpPr/>
            <p:nvPr/>
          </p:nvSpPr>
          <p:spPr bwMode="auto">
            <a:xfrm>
              <a:off x="1937756" y="3478846"/>
              <a:ext cx="171542" cy="433366"/>
            </a:xfrm>
            <a:custGeom>
              <a:avLst/>
              <a:gdLst>
                <a:gd name="T0" fmla="*/ 35 w 57"/>
                <a:gd name="T1" fmla="*/ 0 h 144"/>
                <a:gd name="T2" fmla="*/ 41 w 57"/>
                <a:gd name="T3" fmla="*/ 4 h 144"/>
                <a:gd name="T4" fmla="*/ 57 w 57"/>
                <a:gd name="T5" fmla="*/ 39 h 144"/>
                <a:gd name="T6" fmla="*/ 43 w 57"/>
                <a:gd name="T7" fmla="*/ 51 h 144"/>
                <a:gd name="T8" fmla="*/ 49 w 57"/>
                <a:gd name="T9" fmla="*/ 64 h 144"/>
                <a:gd name="T10" fmla="*/ 0 w 57"/>
                <a:gd name="T11" fmla="*/ 144 h 144"/>
                <a:gd name="T12" fmla="*/ 35 w 57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44">
                  <a:moveTo>
                    <a:pt x="35" y="0"/>
                  </a:moveTo>
                  <a:lnTo>
                    <a:pt x="41" y="4"/>
                  </a:lnTo>
                  <a:lnTo>
                    <a:pt x="57" y="39"/>
                  </a:lnTo>
                  <a:lnTo>
                    <a:pt x="43" y="51"/>
                  </a:lnTo>
                  <a:lnTo>
                    <a:pt x="49" y="64"/>
                  </a:lnTo>
                  <a:lnTo>
                    <a:pt x="0" y="1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7" name="Freeform 274"/>
            <p:cNvSpPr/>
            <p:nvPr/>
          </p:nvSpPr>
          <p:spPr bwMode="auto">
            <a:xfrm>
              <a:off x="1937756" y="3478846"/>
              <a:ext cx="153485" cy="433366"/>
            </a:xfrm>
            <a:custGeom>
              <a:avLst/>
              <a:gdLst>
                <a:gd name="T0" fmla="*/ 35 w 51"/>
                <a:gd name="T1" fmla="*/ 0 h 144"/>
                <a:gd name="T2" fmla="*/ 41 w 51"/>
                <a:gd name="T3" fmla="*/ 4 h 144"/>
                <a:gd name="T4" fmla="*/ 51 w 51"/>
                <a:gd name="T5" fmla="*/ 37 h 144"/>
                <a:gd name="T6" fmla="*/ 36 w 51"/>
                <a:gd name="T7" fmla="*/ 47 h 144"/>
                <a:gd name="T8" fmla="*/ 44 w 51"/>
                <a:gd name="T9" fmla="*/ 59 h 144"/>
                <a:gd name="T10" fmla="*/ 0 w 51"/>
                <a:gd name="T11" fmla="*/ 144 h 144"/>
                <a:gd name="T12" fmla="*/ 35 w 51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44">
                  <a:moveTo>
                    <a:pt x="35" y="0"/>
                  </a:moveTo>
                  <a:lnTo>
                    <a:pt x="41" y="4"/>
                  </a:lnTo>
                  <a:lnTo>
                    <a:pt x="51" y="37"/>
                  </a:lnTo>
                  <a:lnTo>
                    <a:pt x="36" y="47"/>
                  </a:lnTo>
                  <a:lnTo>
                    <a:pt x="44" y="59"/>
                  </a:lnTo>
                  <a:lnTo>
                    <a:pt x="0" y="1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8" name="Freeform 275"/>
            <p:cNvSpPr/>
            <p:nvPr/>
          </p:nvSpPr>
          <p:spPr bwMode="auto">
            <a:xfrm>
              <a:off x="1925718" y="3876099"/>
              <a:ext cx="21067" cy="475499"/>
            </a:xfrm>
            <a:custGeom>
              <a:avLst/>
              <a:gdLst>
                <a:gd name="T0" fmla="*/ 4 w 7"/>
                <a:gd name="T1" fmla="*/ 0 h 158"/>
                <a:gd name="T2" fmla="*/ 6 w 7"/>
                <a:gd name="T3" fmla="*/ 41 h 158"/>
                <a:gd name="T4" fmla="*/ 7 w 7"/>
                <a:gd name="T5" fmla="*/ 81 h 158"/>
                <a:gd name="T6" fmla="*/ 6 w 7"/>
                <a:gd name="T7" fmla="*/ 122 h 158"/>
                <a:gd name="T8" fmla="*/ 4 w 7"/>
                <a:gd name="T9" fmla="*/ 158 h 158"/>
                <a:gd name="T10" fmla="*/ 1 w 7"/>
                <a:gd name="T11" fmla="*/ 122 h 158"/>
                <a:gd name="T12" fmla="*/ 0 w 7"/>
                <a:gd name="T13" fmla="*/ 81 h 158"/>
                <a:gd name="T14" fmla="*/ 1 w 7"/>
                <a:gd name="T15" fmla="*/ 41 h 158"/>
                <a:gd name="T16" fmla="*/ 4 w 7"/>
                <a:gd name="T1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8">
                  <a:moveTo>
                    <a:pt x="4" y="0"/>
                  </a:moveTo>
                  <a:lnTo>
                    <a:pt x="6" y="41"/>
                  </a:lnTo>
                  <a:lnTo>
                    <a:pt x="7" y="81"/>
                  </a:lnTo>
                  <a:lnTo>
                    <a:pt x="6" y="122"/>
                  </a:lnTo>
                  <a:lnTo>
                    <a:pt x="4" y="158"/>
                  </a:lnTo>
                  <a:lnTo>
                    <a:pt x="1" y="122"/>
                  </a:lnTo>
                  <a:lnTo>
                    <a:pt x="0" y="81"/>
                  </a:lnTo>
                  <a:lnTo>
                    <a:pt x="1" y="4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19" name="Freeform 277"/>
            <p:cNvSpPr/>
            <p:nvPr/>
          </p:nvSpPr>
          <p:spPr bwMode="auto">
            <a:xfrm>
              <a:off x="2831574" y="3310315"/>
              <a:ext cx="171542" cy="69219"/>
            </a:xfrm>
            <a:custGeom>
              <a:avLst/>
              <a:gdLst>
                <a:gd name="T0" fmla="*/ 49 w 57"/>
                <a:gd name="T1" fmla="*/ 0 h 23"/>
                <a:gd name="T2" fmla="*/ 53 w 57"/>
                <a:gd name="T3" fmla="*/ 0 h 23"/>
                <a:gd name="T4" fmla="*/ 56 w 57"/>
                <a:gd name="T5" fmla="*/ 1 h 23"/>
                <a:gd name="T6" fmla="*/ 57 w 57"/>
                <a:gd name="T7" fmla="*/ 5 h 23"/>
                <a:gd name="T8" fmla="*/ 57 w 57"/>
                <a:gd name="T9" fmla="*/ 7 h 23"/>
                <a:gd name="T10" fmla="*/ 57 w 57"/>
                <a:gd name="T11" fmla="*/ 10 h 23"/>
                <a:gd name="T12" fmla="*/ 55 w 57"/>
                <a:gd name="T13" fmla="*/ 11 h 23"/>
                <a:gd name="T14" fmla="*/ 9 w 57"/>
                <a:gd name="T15" fmla="*/ 23 h 23"/>
                <a:gd name="T16" fmla="*/ 5 w 57"/>
                <a:gd name="T17" fmla="*/ 23 h 23"/>
                <a:gd name="T18" fmla="*/ 2 w 57"/>
                <a:gd name="T19" fmla="*/ 22 h 23"/>
                <a:gd name="T20" fmla="*/ 1 w 57"/>
                <a:gd name="T21" fmla="*/ 19 h 23"/>
                <a:gd name="T22" fmla="*/ 0 w 57"/>
                <a:gd name="T23" fmla="*/ 17 h 23"/>
                <a:gd name="T24" fmla="*/ 1 w 57"/>
                <a:gd name="T25" fmla="*/ 14 h 23"/>
                <a:gd name="T26" fmla="*/ 4 w 57"/>
                <a:gd name="T27" fmla="*/ 11 h 23"/>
                <a:gd name="T28" fmla="*/ 49 w 5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23">
                  <a:moveTo>
                    <a:pt x="49" y="0"/>
                  </a:moveTo>
                  <a:lnTo>
                    <a:pt x="53" y="0"/>
                  </a:lnTo>
                  <a:lnTo>
                    <a:pt x="56" y="1"/>
                  </a:lnTo>
                  <a:lnTo>
                    <a:pt x="57" y="5"/>
                  </a:lnTo>
                  <a:lnTo>
                    <a:pt x="57" y="7"/>
                  </a:lnTo>
                  <a:lnTo>
                    <a:pt x="57" y="10"/>
                  </a:lnTo>
                  <a:lnTo>
                    <a:pt x="55" y="11"/>
                  </a:lnTo>
                  <a:lnTo>
                    <a:pt x="9" y="23"/>
                  </a:lnTo>
                  <a:lnTo>
                    <a:pt x="5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D7B7"/>
            </a:solidFill>
            <a:ln w="0">
              <a:solidFill>
                <a:srgbClr val="FFD7B7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0" name="Freeform 278"/>
            <p:cNvSpPr/>
            <p:nvPr/>
          </p:nvSpPr>
          <p:spPr bwMode="auto">
            <a:xfrm>
              <a:off x="2684110" y="3331381"/>
              <a:ext cx="249788" cy="138437"/>
            </a:xfrm>
            <a:custGeom>
              <a:avLst/>
              <a:gdLst>
                <a:gd name="T0" fmla="*/ 26 w 83"/>
                <a:gd name="T1" fmla="*/ 0 h 46"/>
                <a:gd name="T2" fmla="*/ 72 w 83"/>
                <a:gd name="T3" fmla="*/ 3 h 46"/>
                <a:gd name="T4" fmla="*/ 83 w 83"/>
                <a:gd name="T5" fmla="*/ 20 h 46"/>
                <a:gd name="T6" fmla="*/ 75 w 83"/>
                <a:gd name="T7" fmla="*/ 25 h 46"/>
                <a:gd name="T8" fmla="*/ 64 w 83"/>
                <a:gd name="T9" fmla="*/ 32 h 46"/>
                <a:gd name="T10" fmla="*/ 53 w 83"/>
                <a:gd name="T11" fmla="*/ 38 h 46"/>
                <a:gd name="T12" fmla="*/ 42 w 83"/>
                <a:gd name="T13" fmla="*/ 44 h 46"/>
                <a:gd name="T14" fmla="*/ 33 w 83"/>
                <a:gd name="T15" fmla="*/ 46 h 46"/>
                <a:gd name="T16" fmla="*/ 8 w 83"/>
                <a:gd name="T17" fmla="*/ 46 h 46"/>
                <a:gd name="T18" fmla="*/ 0 w 83"/>
                <a:gd name="T19" fmla="*/ 20 h 46"/>
                <a:gd name="T20" fmla="*/ 26 w 83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46">
                  <a:moveTo>
                    <a:pt x="26" y="0"/>
                  </a:moveTo>
                  <a:lnTo>
                    <a:pt x="72" y="3"/>
                  </a:lnTo>
                  <a:lnTo>
                    <a:pt x="83" y="20"/>
                  </a:lnTo>
                  <a:lnTo>
                    <a:pt x="75" y="25"/>
                  </a:lnTo>
                  <a:lnTo>
                    <a:pt x="64" y="32"/>
                  </a:lnTo>
                  <a:lnTo>
                    <a:pt x="53" y="38"/>
                  </a:lnTo>
                  <a:lnTo>
                    <a:pt x="42" y="44"/>
                  </a:lnTo>
                  <a:lnTo>
                    <a:pt x="33" y="46"/>
                  </a:lnTo>
                  <a:lnTo>
                    <a:pt x="8" y="46"/>
                  </a:lnTo>
                  <a:lnTo>
                    <a:pt x="0" y="2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1A886"/>
            </a:solidFill>
            <a:ln w="0">
              <a:solidFill>
                <a:srgbClr val="D1A886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1" name="Freeform 279"/>
            <p:cNvSpPr/>
            <p:nvPr/>
          </p:nvSpPr>
          <p:spPr bwMode="auto">
            <a:xfrm>
              <a:off x="2632948" y="3036450"/>
              <a:ext cx="728297" cy="481518"/>
            </a:xfrm>
            <a:custGeom>
              <a:avLst/>
              <a:gdLst>
                <a:gd name="T0" fmla="*/ 240 w 242"/>
                <a:gd name="T1" fmla="*/ 0 h 160"/>
                <a:gd name="T2" fmla="*/ 242 w 242"/>
                <a:gd name="T3" fmla="*/ 4 h 160"/>
                <a:gd name="T4" fmla="*/ 7 w 242"/>
                <a:gd name="T5" fmla="*/ 160 h 160"/>
                <a:gd name="T6" fmla="*/ 0 w 242"/>
                <a:gd name="T7" fmla="*/ 149 h 160"/>
                <a:gd name="T8" fmla="*/ 240 w 242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160">
                  <a:moveTo>
                    <a:pt x="240" y="0"/>
                  </a:moveTo>
                  <a:lnTo>
                    <a:pt x="242" y="4"/>
                  </a:lnTo>
                  <a:lnTo>
                    <a:pt x="7" y="160"/>
                  </a:lnTo>
                  <a:lnTo>
                    <a:pt x="0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2" name="Freeform 280"/>
            <p:cNvSpPr/>
            <p:nvPr/>
          </p:nvSpPr>
          <p:spPr bwMode="auto">
            <a:xfrm>
              <a:off x="2753327" y="3298277"/>
              <a:ext cx="153485" cy="69219"/>
            </a:xfrm>
            <a:custGeom>
              <a:avLst/>
              <a:gdLst>
                <a:gd name="T0" fmla="*/ 49 w 51"/>
                <a:gd name="T1" fmla="*/ 0 h 23"/>
                <a:gd name="T2" fmla="*/ 51 w 51"/>
                <a:gd name="T3" fmla="*/ 1 h 23"/>
                <a:gd name="T4" fmla="*/ 51 w 51"/>
                <a:gd name="T5" fmla="*/ 2 h 23"/>
                <a:gd name="T6" fmla="*/ 51 w 51"/>
                <a:gd name="T7" fmla="*/ 4 h 23"/>
                <a:gd name="T8" fmla="*/ 51 w 51"/>
                <a:gd name="T9" fmla="*/ 6 h 23"/>
                <a:gd name="T10" fmla="*/ 51 w 51"/>
                <a:gd name="T11" fmla="*/ 8 h 23"/>
                <a:gd name="T12" fmla="*/ 49 w 51"/>
                <a:gd name="T13" fmla="*/ 10 h 23"/>
                <a:gd name="T14" fmla="*/ 47 w 51"/>
                <a:gd name="T15" fmla="*/ 13 h 23"/>
                <a:gd name="T16" fmla="*/ 43 w 51"/>
                <a:gd name="T17" fmla="*/ 14 h 23"/>
                <a:gd name="T18" fmla="*/ 5 w 51"/>
                <a:gd name="T19" fmla="*/ 22 h 23"/>
                <a:gd name="T20" fmla="*/ 1 w 51"/>
                <a:gd name="T21" fmla="*/ 23 h 23"/>
                <a:gd name="T22" fmla="*/ 0 w 51"/>
                <a:gd name="T23" fmla="*/ 18 h 23"/>
                <a:gd name="T24" fmla="*/ 0 w 51"/>
                <a:gd name="T25" fmla="*/ 15 h 23"/>
                <a:gd name="T26" fmla="*/ 1 w 51"/>
                <a:gd name="T27" fmla="*/ 13 h 23"/>
                <a:gd name="T28" fmla="*/ 3 w 51"/>
                <a:gd name="T29" fmla="*/ 10 h 23"/>
                <a:gd name="T30" fmla="*/ 6 w 51"/>
                <a:gd name="T31" fmla="*/ 9 h 23"/>
                <a:gd name="T32" fmla="*/ 49 w 51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23">
                  <a:moveTo>
                    <a:pt x="49" y="0"/>
                  </a:moveTo>
                  <a:lnTo>
                    <a:pt x="51" y="1"/>
                  </a:lnTo>
                  <a:lnTo>
                    <a:pt x="51" y="2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51" y="8"/>
                  </a:lnTo>
                  <a:lnTo>
                    <a:pt x="49" y="10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5" y="22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D7B7"/>
            </a:solidFill>
            <a:ln w="0">
              <a:solidFill>
                <a:srgbClr val="FFD7B7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3" name="Freeform 281"/>
            <p:cNvSpPr/>
            <p:nvPr/>
          </p:nvSpPr>
          <p:spPr bwMode="auto">
            <a:xfrm>
              <a:off x="2876718" y="3298277"/>
              <a:ext cx="30095" cy="15048"/>
            </a:xfrm>
            <a:custGeom>
              <a:avLst/>
              <a:gdLst>
                <a:gd name="T0" fmla="*/ 8 w 10"/>
                <a:gd name="T1" fmla="*/ 0 h 5"/>
                <a:gd name="T2" fmla="*/ 10 w 10"/>
                <a:gd name="T3" fmla="*/ 0 h 5"/>
                <a:gd name="T4" fmla="*/ 10 w 10"/>
                <a:gd name="T5" fmla="*/ 1 h 5"/>
                <a:gd name="T6" fmla="*/ 10 w 10"/>
                <a:gd name="T7" fmla="*/ 2 h 5"/>
                <a:gd name="T8" fmla="*/ 8 w 10"/>
                <a:gd name="T9" fmla="*/ 4 h 5"/>
                <a:gd name="T10" fmla="*/ 7 w 10"/>
                <a:gd name="T11" fmla="*/ 5 h 5"/>
                <a:gd name="T12" fmla="*/ 4 w 10"/>
                <a:gd name="T13" fmla="*/ 5 h 5"/>
                <a:gd name="T14" fmla="*/ 2 w 10"/>
                <a:gd name="T15" fmla="*/ 5 h 5"/>
                <a:gd name="T16" fmla="*/ 0 w 10"/>
                <a:gd name="T17" fmla="*/ 4 h 5"/>
                <a:gd name="T18" fmla="*/ 0 w 10"/>
                <a:gd name="T19" fmla="*/ 2 h 5"/>
                <a:gd name="T20" fmla="*/ 8 w 10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5">
                  <a:moveTo>
                    <a:pt x="8" y="0"/>
                  </a:move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8" y="4"/>
                  </a:lnTo>
                  <a:lnTo>
                    <a:pt x="7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E7D4"/>
            </a:solidFill>
            <a:ln w="0">
              <a:solidFill>
                <a:srgbClr val="FFE7D4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4" name="Freeform 282"/>
            <p:cNvSpPr/>
            <p:nvPr/>
          </p:nvSpPr>
          <p:spPr bwMode="auto">
            <a:xfrm>
              <a:off x="2792452" y="3415646"/>
              <a:ext cx="54171" cy="36114"/>
            </a:xfrm>
            <a:custGeom>
              <a:avLst/>
              <a:gdLst>
                <a:gd name="T0" fmla="*/ 4 w 18"/>
                <a:gd name="T1" fmla="*/ 0 h 12"/>
                <a:gd name="T2" fmla="*/ 13 w 18"/>
                <a:gd name="T3" fmla="*/ 1 h 12"/>
                <a:gd name="T4" fmla="*/ 15 w 18"/>
                <a:gd name="T5" fmla="*/ 3 h 12"/>
                <a:gd name="T6" fmla="*/ 18 w 18"/>
                <a:gd name="T7" fmla="*/ 5 h 12"/>
                <a:gd name="T8" fmla="*/ 18 w 18"/>
                <a:gd name="T9" fmla="*/ 8 h 12"/>
                <a:gd name="T10" fmla="*/ 18 w 18"/>
                <a:gd name="T11" fmla="*/ 10 h 12"/>
                <a:gd name="T12" fmla="*/ 15 w 18"/>
                <a:gd name="T13" fmla="*/ 12 h 12"/>
                <a:gd name="T14" fmla="*/ 13 w 18"/>
                <a:gd name="T15" fmla="*/ 12 h 12"/>
                <a:gd name="T16" fmla="*/ 4 w 18"/>
                <a:gd name="T17" fmla="*/ 10 h 12"/>
                <a:gd name="T18" fmla="*/ 1 w 18"/>
                <a:gd name="T19" fmla="*/ 10 h 12"/>
                <a:gd name="T20" fmla="*/ 0 w 18"/>
                <a:gd name="T21" fmla="*/ 8 h 12"/>
                <a:gd name="T22" fmla="*/ 0 w 18"/>
                <a:gd name="T23" fmla="*/ 5 h 12"/>
                <a:gd name="T24" fmla="*/ 0 w 18"/>
                <a:gd name="T25" fmla="*/ 3 h 12"/>
                <a:gd name="T26" fmla="*/ 1 w 18"/>
                <a:gd name="T27" fmla="*/ 1 h 12"/>
                <a:gd name="T28" fmla="*/ 4 w 18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12">
                  <a:moveTo>
                    <a:pt x="4" y="0"/>
                  </a:moveTo>
                  <a:lnTo>
                    <a:pt x="13" y="1"/>
                  </a:lnTo>
                  <a:lnTo>
                    <a:pt x="15" y="3"/>
                  </a:lnTo>
                  <a:lnTo>
                    <a:pt x="18" y="5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D7B7"/>
            </a:solidFill>
            <a:ln w="0">
              <a:solidFill>
                <a:srgbClr val="FFD7B7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5" name="Freeform 283"/>
            <p:cNvSpPr/>
            <p:nvPr/>
          </p:nvSpPr>
          <p:spPr bwMode="auto">
            <a:xfrm>
              <a:off x="2831574" y="3382543"/>
              <a:ext cx="63200" cy="45143"/>
            </a:xfrm>
            <a:custGeom>
              <a:avLst/>
              <a:gdLst>
                <a:gd name="T0" fmla="*/ 5 w 21"/>
                <a:gd name="T1" fmla="*/ 0 h 15"/>
                <a:gd name="T2" fmla="*/ 14 w 21"/>
                <a:gd name="T3" fmla="*/ 2 h 15"/>
                <a:gd name="T4" fmla="*/ 18 w 21"/>
                <a:gd name="T5" fmla="*/ 3 h 15"/>
                <a:gd name="T6" fmla="*/ 19 w 21"/>
                <a:gd name="T7" fmla="*/ 6 h 15"/>
                <a:gd name="T8" fmla="*/ 21 w 21"/>
                <a:gd name="T9" fmla="*/ 8 h 15"/>
                <a:gd name="T10" fmla="*/ 19 w 21"/>
                <a:gd name="T11" fmla="*/ 12 h 15"/>
                <a:gd name="T12" fmla="*/ 18 w 21"/>
                <a:gd name="T13" fmla="*/ 14 h 15"/>
                <a:gd name="T14" fmla="*/ 14 w 21"/>
                <a:gd name="T15" fmla="*/ 15 h 15"/>
                <a:gd name="T16" fmla="*/ 5 w 21"/>
                <a:gd name="T17" fmla="*/ 14 h 15"/>
                <a:gd name="T18" fmla="*/ 2 w 21"/>
                <a:gd name="T19" fmla="*/ 12 h 15"/>
                <a:gd name="T20" fmla="*/ 1 w 21"/>
                <a:gd name="T21" fmla="*/ 10 h 15"/>
                <a:gd name="T22" fmla="*/ 0 w 21"/>
                <a:gd name="T23" fmla="*/ 6 h 15"/>
                <a:gd name="T24" fmla="*/ 1 w 21"/>
                <a:gd name="T25" fmla="*/ 3 h 15"/>
                <a:gd name="T26" fmla="*/ 2 w 21"/>
                <a:gd name="T27" fmla="*/ 2 h 15"/>
                <a:gd name="T28" fmla="*/ 5 w 21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5">
                  <a:moveTo>
                    <a:pt x="5" y="0"/>
                  </a:moveTo>
                  <a:lnTo>
                    <a:pt x="14" y="2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19" y="12"/>
                  </a:lnTo>
                  <a:lnTo>
                    <a:pt x="18" y="14"/>
                  </a:lnTo>
                  <a:lnTo>
                    <a:pt x="14" y="15"/>
                  </a:lnTo>
                  <a:lnTo>
                    <a:pt x="5" y="14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D7B7"/>
            </a:solidFill>
            <a:ln w="0">
              <a:solidFill>
                <a:srgbClr val="FFD7B7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6" name="Freeform 284"/>
            <p:cNvSpPr/>
            <p:nvPr/>
          </p:nvSpPr>
          <p:spPr bwMode="auto">
            <a:xfrm>
              <a:off x="2834585" y="3388562"/>
              <a:ext cx="27086" cy="30095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2 h 10"/>
                <a:gd name="T8" fmla="*/ 9 w 9"/>
                <a:gd name="T9" fmla="*/ 5 h 10"/>
                <a:gd name="T10" fmla="*/ 9 w 9"/>
                <a:gd name="T11" fmla="*/ 8 h 10"/>
                <a:gd name="T12" fmla="*/ 8 w 9"/>
                <a:gd name="T13" fmla="*/ 9 h 10"/>
                <a:gd name="T14" fmla="*/ 5 w 9"/>
                <a:gd name="T15" fmla="*/ 10 h 10"/>
                <a:gd name="T16" fmla="*/ 4 w 9"/>
                <a:gd name="T17" fmla="*/ 10 h 10"/>
                <a:gd name="T18" fmla="*/ 1 w 9"/>
                <a:gd name="T19" fmla="*/ 9 h 10"/>
                <a:gd name="T20" fmla="*/ 0 w 9"/>
                <a:gd name="T21" fmla="*/ 6 h 10"/>
                <a:gd name="T22" fmla="*/ 0 w 9"/>
                <a:gd name="T23" fmla="*/ 4 h 10"/>
                <a:gd name="T24" fmla="*/ 0 w 9"/>
                <a:gd name="T25" fmla="*/ 2 h 10"/>
                <a:gd name="T26" fmla="*/ 1 w 9"/>
                <a:gd name="T27" fmla="*/ 0 h 10"/>
                <a:gd name="T28" fmla="*/ 4 w 9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E7D4"/>
            </a:solidFill>
            <a:ln w="0">
              <a:solidFill>
                <a:srgbClr val="FFE7D4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7" name="Freeform 285"/>
            <p:cNvSpPr/>
            <p:nvPr/>
          </p:nvSpPr>
          <p:spPr bwMode="auto">
            <a:xfrm>
              <a:off x="2792452" y="3418656"/>
              <a:ext cx="30095" cy="27086"/>
            </a:xfrm>
            <a:custGeom>
              <a:avLst/>
              <a:gdLst>
                <a:gd name="T0" fmla="*/ 5 w 10"/>
                <a:gd name="T1" fmla="*/ 0 h 9"/>
                <a:gd name="T2" fmla="*/ 5 w 10"/>
                <a:gd name="T3" fmla="*/ 0 h 9"/>
                <a:gd name="T4" fmla="*/ 7 w 10"/>
                <a:gd name="T5" fmla="*/ 0 h 9"/>
                <a:gd name="T6" fmla="*/ 9 w 10"/>
                <a:gd name="T7" fmla="*/ 3 h 9"/>
                <a:gd name="T8" fmla="*/ 10 w 10"/>
                <a:gd name="T9" fmla="*/ 5 h 9"/>
                <a:gd name="T10" fmla="*/ 9 w 10"/>
                <a:gd name="T11" fmla="*/ 7 h 9"/>
                <a:gd name="T12" fmla="*/ 7 w 10"/>
                <a:gd name="T13" fmla="*/ 8 h 9"/>
                <a:gd name="T14" fmla="*/ 5 w 10"/>
                <a:gd name="T15" fmla="*/ 9 h 9"/>
                <a:gd name="T16" fmla="*/ 5 w 10"/>
                <a:gd name="T17" fmla="*/ 9 h 9"/>
                <a:gd name="T18" fmla="*/ 2 w 10"/>
                <a:gd name="T19" fmla="*/ 8 h 9"/>
                <a:gd name="T20" fmla="*/ 1 w 10"/>
                <a:gd name="T21" fmla="*/ 7 h 9"/>
                <a:gd name="T22" fmla="*/ 0 w 10"/>
                <a:gd name="T23" fmla="*/ 4 h 9"/>
                <a:gd name="T24" fmla="*/ 1 w 10"/>
                <a:gd name="T25" fmla="*/ 2 h 9"/>
                <a:gd name="T26" fmla="*/ 2 w 10"/>
                <a:gd name="T27" fmla="*/ 0 h 9"/>
                <a:gd name="T28" fmla="*/ 5 w 10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E7D4"/>
            </a:solidFill>
            <a:ln w="0">
              <a:solidFill>
                <a:srgbClr val="FFE7D4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8" name="Freeform 286"/>
            <p:cNvSpPr/>
            <p:nvPr/>
          </p:nvSpPr>
          <p:spPr bwMode="auto">
            <a:xfrm>
              <a:off x="2876718" y="3352448"/>
              <a:ext cx="63200" cy="39124"/>
            </a:xfrm>
            <a:custGeom>
              <a:avLst/>
              <a:gdLst>
                <a:gd name="T0" fmla="*/ 6 w 21"/>
                <a:gd name="T1" fmla="*/ 0 h 13"/>
                <a:gd name="T2" fmla="*/ 15 w 21"/>
                <a:gd name="T3" fmla="*/ 1 h 13"/>
                <a:gd name="T4" fmla="*/ 17 w 21"/>
                <a:gd name="T5" fmla="*/ 3 h 13"/>
                <a:gd name="T6" fmla="*/ 20 w 21"/>
                <a:gd name="T7" fmla="*/ 5 h 13"/>
                <a:gd name="T8" fmla="*/ 21 w 21"/>
                <a:gd name="T9" fmla="*/ 8 h 13"/>
                <a:gd name="T10" fmla="*/ 20 w 21"/>
                <a:gd name="T11" fmla="*/ 12 h 13"/>
                <a:gd name="T12" fmla="*/ 17 w 21"/>
                <a:gd name="T13" fmla="*/ 13 h 13"/>
                <a:gd name="T14" fmla="*/ 15 w 21"/>
                <a:gd name="T15" fmla="*/ 13 h 13"/>
                <a:gd name="T16" fmla="*/ 6 w 21"/>
                <a:gd name="T17" fmla="*/ 13 h 13"/>
                <a:gd name="T18" fmla="*/ 3 w 21"/>
                <a:gd name="T19" fmla="*/ 12 h 13"/>
                <a:gd name="T20" fmla="*/ 0 w 21"/>
                <a:gd name="T21" fmla="*/ 9 h 13"/>
                <a:gd name="T22" fmla="*/ 0 w 21"/>
                <a:gd name="T23" fmla="*/ 5 h 13"/>
                <a:gd name="T24" fmla="*/ 0 w 21"/>
                <a:gd name="T25" fmla="*/ 3 h 13"/>
                <a:gd name="T26" fmla="*/ 3 w 21"/>
                <a:gd name="T27" fmla="*/ 0 h 13"/>
                <a:gd name="T28" fmla="*/ 6 w 21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3">
                  <a:moveTo>
                    <a:pt x="6" y="0"/>
                  </a:moveTo>
                  <a:lnTo>
                    <a:pt x="15" y="1"/>
                  </a:lnTo>
                  <a:lnTo>
                    <a:pt x="17" y="3"/>
                  </a:lnTo>
                  <a:lnTo>
                    <a:pt x="20" y="5"/>
                  </a:lnTo>
                  <a:lnTo>
                    <a:pt x="21" y="8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D7B7"/>
            </a:solidFill>
            <a:ln w="0">
              <a:solidFill>
                <a:srgbClr val="FFD7B7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29" name="Freeform 287"/>
            <p:cNvSpPr/>
            <p:nvPr/>
          </p:nvSpPr>
          <p:spPr bwMode="auto">
            <a:xfrm>
              <a:off x="2876718" y="3355456"/>
              <a:ext cx="33105" cy="33105"/>
            </a:xfrm>
            <a:custGeom>
              <a:avLst/>
              <a:gdLst>
                <a:gd name="T0" fmla="*/ 6 w 11"/>
                <a:gd name="T1" fmla="*/ 0 h 11"/>
                <a:gd name="T2" fmla="*/ 7 w 11"/>
                <a:gd name="T3" fmla="*/ 0 h 11"/>
                <a:gd name="T4" fmla="*/ 8 w 11"/>
                <a:gd name="T5" fmla="*/ 2 h 11"/>
                <a:gd name="T6" fmla="*/ 11 w 11"/>
                <a:gd name="T7" fmla="*/ 3 h 11"/>
                <a:gd name="T8" fmla="*/ 11 w 11"/>
                <a:gd name="T9" fmla="*/ 6 h 11"/>
                <a:gd name="T10" fmla="*/ 11 w 11"/>
                <a:gd name="T11" fmla="*/ 8 h 11"/>
                <a:gd name="T12" fmla="*/ 10 w 11"/>
                <a:gd name="T13" fmla="*/ 9 h 11"/>
                <a:gd name="T14" fmla="*/ 7 w 11"/>
                <a:gd name="T15" fmla="*/ 11 h 11"/>
                <a:gd name="T16" fmla="*/ 6 w 11"/>
                <a:gd name="T17" fmla="*/ 9 h 11"/>
                <a:gd name="T18" fmla="*/ 3 w 11"/>
                <a:gd name="T19" fmla="*/ 9 h 11"/>
                <a:gd name="T20" fmla="*/ 2 w 11"/>
                <a:gd name="T21" fmla="*/ 7 h 11"/>
                <a:gd name="T22" fmla="*/ 0 w 11"/>
                <a:gd name="T23" fmla="*/ 4 h 11"/>
                <a:gd name="T24" fmla="*/ 2 w 11"/>
                <a:gd name="T25" fmla="*/ 2 h 11"/>
                <a:gd name="T26" fmla="*/ 3 w 11"/>
                <a:gd name="T27" fmla="*/ 0 h 11"/>
                <a:gd name="T28" fmla="*/ 6 w 11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1">
                  <a:moveTo>
                    <a:pt x="6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7D4"/>
            </a:solidFill>
            <a:ln w="0">
              <a:solidFill>
                <a:srgbClr val="FFE7D4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0" name="Freeform 288"/>
            <p:cNvSpPr/>
            <p:nvPr/>
          </p:nvSpPr>
          <p:spPr bwMode="auto">
            <a:xfrm>
              <a:off x="2684110" y="3331381"/>
              <a:ext cx="120380" cy="114361"/>
            </a:xfrm>
            <a:custGeom>
              <a:avLst/>
              <a:gdLst>
                <a:gd name="T0" fmla="*/ 26 w 40"/>
                <a:gd name="T1" fmla="*/ 0 h 38"/>
                <a:gd name="T2" fmla="*/ 38 w 40"/>
                <a:gd name="T3" fmla="*/ 2 h 38"/>
                <a:gd name="T4" fmla="*/ 40 w 40"/>
                <a:gd name="T5" fmla="*/ 4 h 38"/>
                <a:gd name="T6" fmla="*/ 40 w 40"/>
                <a:gd name="T7" fmla="*/ 8 h 38"/>
                <a:gd name="T8" fmla="*/ 38 w 40"/>
                <a:gd name="T9" fmla="*/ 17 h 38"/>
                <a:gd name="T10" fmla="*/ 33 w 40"/>
                <a:gd name="T11" fmla="*/ 25 h 38"/>
                <a:gd name="T12" fmla="*/ 25 w 40"/>
                <a:gd name="T13" fmla="*/ 31 h 38"/>
                <a:gd name="T14" fmla="*/ 15 w 40"/>
                <a:gd name="T15" fmla="*/ 36 h 38"/>
                <a:gd name="T16" fmla="*/ 5 w 40"/>
                <a:gd name="T17" fmla="*/ 38 h 38"/>
                <a:gd name="T18" fmla="*/ 0 w 40"/>
                <a:gd name="T19" fmla="*/ 20 h 38"/>
                <a:gd name="T20" fmla="*/ 26 w 40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8">
                  <a:moveTo>
                    <a:pt x="26" y="0"/>
                  </a:moveTo>
                  <a:lnTo>
                    <a:pt x="38" y="2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38" y="17"/>
                  </a:lnTo>
                  <a:lnTo>
                    <a:pt x="33" y="25"/>
                  </a:lnTo>
                  <a:lnTo>
                    <a:pt x="25" y="31"/>
                  </a:lnTo>
                  <a:lnTo>
                    <a:pt x="15" y="36"/>
                  </a:lnTo>
                  <a:lnTo>
                    <a:pt x="5" y="38"/>
                  </a:lnTo>
                  <a:lnTo>
                    <a:pt x="0" y="2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D7B7"/>
            </a:solidFill>
            <a:ln w="0">
              <a:solidFill>
                <a:srgbClr val="FFD7B7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1" name="Rectangle 289"/>
            <p:cNvSpPr>
              <a:spLocks noChangeArrowheads="1"/>
            </p:cNvSpPr>
            <p:nvPr/>
          </p:nvSpPr>
          <p:spPr bwMode="auto">
            <a:xfrm>
              <a:off x="1862518" y="3406618"/>
              <a:ext cx="144456" cy="120380"/>
            </a:xfrm>
            <a:prstGeom prst="rect">
              <a:avLst/>
            </a:prstGeom>
            <a:solidFill>
              <a:srgbClr val="D1A886"/>
            </a:solidFill>
            <a:ln w="0">
              <a:solidFill>
                <a:srgbClr val="D1A886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2" name="Freeform 290"/>
            <p:cNvSpPr/>
            <p:nvPr/>
          </p:nvSpPr>
          <p:spPr bwMode="auto">
            <a:xfrm>
              <a:off x="1907661" y="3517969"/>
              <a:ext cx="51162" cy="81257"/>
            </a:xfrm>
            <a:custGeom>
              <a:avLst/>
              <a:gdLst>
                <a:gd name="T0" fmla="*/ 10 w 17"/>
                <a:gd name="T1" fmla="*/ 0 h 27"/>
                <a:gd name="T2" fmla="*/ 17 w 17"/>
                <a:gd name="T3" fmla="*/ 22 h 27"/>
                <a:gd name="T4" fmla="*/ 15 w 17"/>
                <a:gd name="T5" fmla="*/ 27 h 27"/>
                <a:gd name="T6" fmla="*/ 3 w 17"/>
                <a:gd name="T7" fmla="*/ 27 h 27"/>
                <a:gd name="T8" fmla="*/ 0 w 17"/>
                <a:gd name="T9" fmla="*/ 21 h 27"/>
                <a:gd name="T10" fmla="*/ 10 w 17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7">
                  <a:moveTo>
                    <a:pt x="10" y="0"/>
                  </a:moveTo>
                  <a:lnTo>
                    <a:pt x="17" y="22"/>
                  </a:lnTo>
                  <a:lnTo>
                    <a:pt x="15" y="27"/>
                  </a:lnTo>
                  <a:lnTo>
                    <a:pt x="3" y="27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3" name="Freeform 291"/>
            <p:cNvSpPr/>
            <p:nvPr/>
          </p:nvSpPr>
          <p:spPr bwMode="auto">
            <a:xfrm>
              <a:off x="1826405" y="3454770"/>
              <a:ext cx="111352" cy="174550"/>
            </a:xfrm>
            <a:custGeom>
              <a:avLst/>
              <a:gdLst>
                <a:gd name="T0" fmla="*/ 12 w 37"/>
                <a:gd name="T1" fmla="*/ 0 h 58"/>
                <a:gd name="T2" fmla="*/ 37 w 37"/>
                <a:gd name="T3" fmla="*/ 21 h 58"/>
                <a:gd name="T4" fmla="*/ 22 w 37"/>
                <a:gd name="T5" fmla="*/ 58 h 58"/>
                <a:gd name="T6" fmla="*/ 0 w 37"/>
                <a:gd name="T7" fmla="*/ 8 h 58"/>
                <a:gd name="T8" fmla="*/ 12 w 37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8">
                  <a:moveTo>
                    <a:pt x="12" y="0"/>
                  </a:moveTo>
                  <a:lnTo>
                    <a:pt x="37" y="21"/>
                  </a:lnTo>
                  <a:lnTo>
                    <a:pt x="22" y="58"/>
                  </a:lnTo>
                  <a:lnTo>
                    <a:pt x="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CCCC"/>
            </a:solidFill>
            <a:ln w="0">
              <a:solidFill>
                <a:srgbClr val="CCCCCC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4" name="Freeform 292"/>
            <p:cNvSpPr/>
            <p:nvPr/>
          </p:nvSpPr>
          <p:spPr bwMode="auto">
            <a:xfrm>
              <a:off x="1937756" y="3454770"/>
              <a:ext cx="105333" cy="174550"/>
            </a:xfrm>
            <a:custGeom>
              <a:avLst/>
              <a:gdLst>
                <a:gd name="T0" fmla="*/ 23 w 35"/>
                <a:gd name="T1" fmla="*/ 0 h 58"/>
                <a:gd name="T2" fmla="*/ 35 w 35"/>
                <a:gd name="T3" fmla="*/ 8 h 58"/>
                <a:gd name="T4" fmla="*/ 13 w 35"/>
                <a:gd name="T5" fmla="*/ 58 h 58"/>
                <a:gd name="T6" fmla="*/ 0 w 35"/>
                <a:gd name="T7" fmla="*/ 21 h 58"/>
                <a:gd name="T8" fmla="*/ 23 w 35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8">
                  <a:moveTo>
                    <a:pt x="23" y="0"/>
                  </a:moveTo>
                  <a:lnTo>
                    <a:pt x="35" y="8"/>
                  </a:lnTo>
                  <a:lnTo>
                    <a:pt x="13" y="58"/>
                  </a:lnTo>
                  <a:lnTo>
                    <a:pt x="0" y="2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CCCCC"/>
            </a:solidFill>
            <a:ln w="0">
              <a:solidFill>
                <a:srgbClr val="CCCCCC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5" name="Freeform 293"/>
            <p:cNvSpPr/>
            <p:nvPr/>
          </p:nvSpPr>
          <p:spPr bwMode="auto">
            <a:xfrm>
              <a:off x="1826405" y="3454770"/>
              <a:ext cx="111352" cy="144455"/>
            </a:xfrm>
            <a:custGeom>
              <a:avLst/>
              <a:gdLst>
                <a:gd name="T0" fmla="*/ 12 w 37"/>
                <a:gd name="T1" fmla="*/ 0 h 48"/>
                <a:gd name="T2" fmla="*/ 37 w 37"/>
                <a:gd name="T3" fmla="*/ 21 h 48"/>
                <a:gd name="T4" fmla="*/ 22 w 37"/>
                <a:gd name="T5" fmla="*/ 48 h 48"/>
                <a:gd name="T6" fmla="*/ 0 w 37"/>
                <a:gd name="T7" fmla="*/ 8 h 48"/>
                <a:gd name="T8" fmla="*/ 12 w 3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8">
                  <a:moveTo>
                    <a:pt x="12" y="0"/>
                  </a:moveTo>
                  <a:lnTo>
                    <a:pt x="37" y="21"/>
                  </a:lnTo>
                  <a:lnTo>
                    <a:pt x="22" y="48"/>
                  </a:lnTo>
                  <a:lnTo>
                    <a:pt x="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6" name="Freeform 294"/>
            <p:cNvSpPr/>
            <p:nvPr/>
          </p:nvSpPr>
          <p:spPr bwMode="auto">
            <a:xfrm>
              <a:off x="1937756" y="3454770"/>
              <a:ext cx="105333" cy="144455"/>
            </a:xfrm>
            <a:custGeom>
              <a:avLst/>
              <a:gdLst>
                <a:gd name="T0" fmla="*/ 23 w 35"/>
                <a:gd name="T1" fmla="*/ 0 h 48"/>
                <a:gd name="T2" fmla="*/ 35 w 35"/>
                <a:gd name="T3" fmla="*/ 8 h 48"/>
                <a:gd name="T4" fmla="*/ 13 w 35"/>
                <a:gd name="T5" fmla="*/ 48 h 48"/>
                <a:gd name="T6" fmla="*/ 0 w 35"/>
                <a:gd name="T7" fmla="*/ 21 h 48"/>
                <a:gd name="T8" fmla="*/ 23 w 3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8">
                  <a:moveTo>
                    <a:pt x="23" y="0"/>
                  </a:moveTo>
                  <a:lnTo>
                    <a:pt x="35" y="8"/>
                  </a:lnTo>
                  <a:lnTo>
                    <a:pt x="13" y="48"/>
                  </a:lnTo>
                  <a:lnTo>
                    <a:pt x="0" y="2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7" name="Freeform 295"/>
            <p:cNvSpPr/>
            <p:nvPr/>
          </p:nvSpPr>
          <p:spPr bwMode="auto">
            <a:xfrm>
              <a:off x="1913680" y="3596216"/>
              <a:ext cx="45143" cy="48152"/>
            </a:xfrm>
            <a:custGeom>
              <a:avLst/>
              <a:gdLst>
                <a:gd name="T0" fmla="*/ 1 w 15"/>
                <a:gd name="T1" fmla="*/ 0 h 16"/>
                <a:gd name="T2" fmla="*/ 13 w 15"/>
                <a:gd name="T3" fmla="*/ 0 h 16"/>
                <a:gd name="T4" fmla="*/ 15 w 15"/>
                <a:gd name="T5" fmla="*/ 5 h 16"/>
                <a:gd name="T6" fmla="*/ 15 w 15"/>
                <a:gd name="T7" fmla="*/ 11 h 16"/>
                <a:gd name="T8" fmla="*/ 13 w 15"/>
                <a:gd name="T9" fmla="*/ 16 h 16"/>
                <a:gd name="T10" fmla="*/ 1 w 15"/>
                <a:gd name="T11" fmla="*/ 16 h 16"/>
                <a:gd name="T12" fmla="*/ 0 w 15"/>
                <a:gd name="T13" fmla="*/ 11 h 16"/>
                <a:gd name="T14" fmla="*/ 0 w 15"/>
                <a:gd name="T15" fmla="*/ 5 h 16"/>
                <a:gd name="T16" fmla="*/ 1 w 15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1" y="0"/>
                  </a:moveTo>
                  <a:lnTo>
                    <a:pt x="13" y="0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3" y="16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8" name="Freeform 296"/>
            <p:cNvSpPr/>
            <p:nvPr/>
          </p:nvSpPr>
          <p:spPr bwMode="auto">
            <a:xfrm>
              <a:off x="1778253" y="3051499"/>
              <a:ext cx="315997" cy="415310"/>
            </a:xfrm>
            <a:custGeom>
              <a:avLst/>
              <a:gdLst>
                <a:gd name="T0" fmla="*/ 54 w 105"/>
                <a:gd name="T1" fmla="*/ 0 h 138"/>
                <a:gd name="T2" fmla="*/ 70 w 105"/>
                <a:gd name="T3" fmla="*/ 3 h 138"/>
                <a:gd name="T4" fmla="*/ 83 w 105"/>
                <a:gd name="T5" fmla="*/ 11 h 138"/>
                <a:gd name="T6" fmla="*/ 92 w 105"/>
                <a:gd name="T7" fmla="*/ 24 h 138"/>
                <a:gd name="T8" fmla="*/ 100 w 105"/>
                <a:gd name="T9" fmla="*/ 38 h 138"/>
                <a:gd name="T10" fmla="*/ 104 w 105"/>
                <a:gd name="T11" fmla="*/ 55 h 138"/>
                <a:gd name="T12" fmla="*/ 105 w 105"/>
                <a:gd name="T13" fmla="*/ 74 h 138"/>
                <a:gd name="T14" fmla="*/ 104 w 105"/>
                <a:gd name="T15" fmla="*/ 91 h 138"/>
                <a:gd name="T16" fmla="*/ 100 w 105"/>
                <a:gd name="T17" fmla="*/ 108 h 138"/>
                <a:gd name="T18" fmla="*/ 93 w 105"/>
                <a:gd name="T19" fmla="*/ 121 h 138"/>
                <a:gd name="T20" fmla="*/ 84 w 105"/>
                <a:gd name="T21" fmla="*/ 131 h 138"/>
                <a:gd name="T22" fmla="*/ 73 w 105"/>
                <a:gd name="T23" fmla="*/ 138 h 138"/>
                <a:gd name="T24" fmla="*/ 60 w 105"/>
                <a:gd name="T25" fmla="*/ 138 h 138"/>
                <a:gd name="T26" fmla="*/ 47 w 105"/>
                <a:gd name="T27" fmla="*/ 134 h 138"/>
                <a:gd name="T28" fmla="*/ 36 w 105"/>
                <a:gd name="T29" fmla="*/ 125 h 138"/>
                <a:gd name="T30" fmla="*/ 24 w 105"/>
                <a:gd name="T31" fmla="*/ 113 h 138"/>
                <a:gd name="T32" fmla="*/ 15 w 105"/>
                <a:gd name="T33" fmla="*/ 100 h 138"/>
                <a:gd name="T34" fmla="*/ 7 w 105"/>
                <a:gd name="T35" fmla="*/ 84 h 138"/>
                <a:gd name="T36" fmla="*/ 1 w 105"/>
                <a:gd name="T37" fmla="*/ 67 h 138"/>
                <a:gd name="T38" fmla="*/ 0 w 105"/>
                <a:gd name="T39" fmla="*/ 52 h 138"/>
                <a:gd name="T40" fmla="*/ 1 w 105"/>
                <a:gd name="T41" fmla="*/ 36 h 138"/>
                <a:gd name="T42" fmla="*/ 8 w 105"/>
                <a:gd name="T43" fmla="*/ 21 h 138"/>
                <a:gd name="T44" fmla="*/ 18 w 105"/>
                <a:gd name="T45" fmla="*/ 11 h 138"/>
                <a:gd name="T46" fmla="*/ 36 w 105"/>
                <a:gd name="T47" fmla="*/ 3 h 138"/>
                <a:gd name="T48" fmla="*/ 54 w 105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138">
                  <a:moveTo>
                    <a:pt x="54" y="0"/>
                  </a:moveTo>
                  <a:lnTo>
                    <a:pt x="70" y="3"/>
                  </a:lnTo>
                  <a:lnTo>
                    <a:pt x="83" y="11"/>
                  </a:lnTo>
                  <a:lnTo>
                    <a:pt x="92" y="24"/>
                  </a:lnTo>
                  <a:lnTo>
                    <a:pt x="100" y="38"/>
                  </a:lnTo>
                  <a:lnTo>
                    <a:pt x="104" y="55"/>
                  </a:lnTo>
                  <a:lnTo>
                    <a:pt x="105" y="74"/>
                  </a:lnTo>
                  <a:lnTo>
                    <a:pt x="104" y="91"/>
                  </a:lnTo>
                  <a:lnTo>
                    <a:pt x="100" y="108"/>
                  </a:lnTo>
                  <a:lnTo>
                    <a:pt x="93" y="121"/>
                  </a:lnTo>
                  <a:lnTo>
                    <a:pt x="84" y="131"/>
                  </a:lnTo>
                  <a:lnTo>
                    <a:pt x="73" y="138"/>
                  </a:lnTo>
                  <a:lnTo>
                    <a:pt x="60" y="138"/>
                  </a:lnTo>
                  <a:lnTo>
                    <a:pt x="47" y="134"/>
                  </a:lnTo>
                  <a:lnTo>
                    <a:pt x="36" y="125"/>
                  </a:lnTo>
                  <a:lnTo>
                    <a:pt x="24" y="113"/>
                  </a:lnTo>
                  <a:lnTo>
                    <a:pt x="15" y="100"/>
                  </a:lnTo>
                  <a:lnTo>
                    <a:pt x="7" y="84"/>
                  </a:lnTo>
                  <a:lnTo>
                    <a:pt x="1" y="67"/>
                  </a:lnTo>
                  <a:lnTo>
                    <a:pt x="0" y="52"/>
                  </a:lnTo>
                  <a:lnTo>
                    <a:pt x="1" y="36"/>
                  </a:lnTo>
                  <a:lnTo>
                    <a:pt x="8" y="21"/>
                  </a:lnTo>
                  <a:lnTo>
                    <a:pt x="18" y="11"/>
                  </a:lnTo>
                  <a:lnTo>
                    <a:pt x="36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39" name="Freeform 297"/>
            <p:cNvSpPr/>
            <p:nvPr/>
          </p:nvSpPr>
          <p:spPr bwMode="auto">
            <a:xfrm>
              <a:off x="1865529" y="3132754"/>
              <a:ext cx="207655" cy="126399"/>
            </a:xfrm>
            <a:custGeom>
              <a:avLst/>
              <a:gdLst>
                <a:gd name="T0" fmla="*/ 37 w 69"/>
                <a:gd name="T1" fmla="*/ 0 h 42"/>
                <a:gd name="T2" fmla="*/ 52 w 69"/>
                <a:gd name="T3" fmla="*/ 2 h 42"/>
                <a:gd name="T4" fmla="*/ 69 w 69"/>
                <a:gd name="T5" fmla="*/ 10 h 42"/>
                <a:gd name="T6" fmla="*/ 63 w 69"/>
                <a:gd name="T7" fmla="*/ 18 h 42"/>
                <a:gd name="T8" fmla="*/ 50 w 69"/>
                <a:gd name="T9" fmla="*/ 26 h 42"/>
                <a:gd name="T10" fmla="*/ 35 w 69"/>
                <a:gd name="T11" fmla="*/ 32 h 42"/>
                <a:gd name="T12" fmla="*/ 20 w 69"/>
                <a:gd name="T13" fmla="*/ 39 h 42"/>
                <a:gd name="T14" fmla="*/ 7 w 69"/>
                <a:gd name="T15" fmla="*/ 42 h 42"/>
                <a:gd name="T16" fmla="*/ 3 w 69"/>
                <a:gd name="T17" fmla="*/ 40 h 42"/>
                <a:gd name="T18" fmla="*/ 0 w 69"/>
                <a:gd name="T19" fmla="*/ 35 h 42"/>
                <a:gd name="T20" fmla="*/ 0 w 69"/>
                <a:gd name="T21" fmla="*/ 28 h 42"/>
                <a:gd name="T22" fmla="*/ 3 w 69"/>
                <a:gd name="T23" fmla="*/ 21 h 42"/>
                <a:gd name="T24" fmla="*/ 8 w 69"/>
                <a:gd name="T25" fmla="*/ 13 h 42"/>
                <a:gd name="T26" fmla="*/ 14 w 69"/>
                <a:gd name="T27" fmla="*/ 6 h 42"/>
                <a:gd name="T28" fmla="*/ 25 w 69"/>
                <a:gd name="T29" fmla="*/ 1 h 42"/>
                <a:gd name="T30" fmla="*/ 37 w 69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42">
                  <a:moveTo>
                    <a:pt x="37" y="0"/>
                  </a:moveTo>
                  <a:lnTo>
                    <a:pt x="52" y="2"/>
                  </a:lnTo>
                  <a:lnTo>
                    <a:pt x="69" y="10"/>
                  </a:lnTo>
                  <a:lnTo>
                    <a:pt x="63" y="18"/>
                  </a:lnTo>
                  <a:lnTo>
                    <a:pt x="50" y="26"/>
                  </a:lnTo>
                  <a:lnTo>
                    <a:pt x="35" y="32"/>
                  </a:lnTo>
                  <a:lnTo>
                    <a:pt x="20" y="39"/>
                  </a:lnTo>
                  <a:lnTo>
                    <a:pt x="7" y="42"/>
                  </a:lnTo>
                  <a:lnTo>
                    <a:pt x="3" y="40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5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7291E"/>
            </a:solidFill>
            <a:ln w="0">
              <a:solidFill>
                <a:srgbClr val="57291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40" name="Freeform 298"/>
            <p:cNvSpPr/>
            <p:nvPr/>
          </p:nvSpPr>
          <p:spPr bwMode="auto">
            <a:xfrm>
              <a:off x="1775244" y="3048488"/>
              <a:ext cx="297940" cy="358130"/>
            </a:xfrm>
            <a:custGeom>
              <a:avLst/>
              <a:gdLst>
                <a:gd name="T0" fmla="*/ 51 w 99"/>
                <a:gd name="T1" fmla="*/ 0 h 119"/>
                <a:gd name="T2" fmla="*/ 65 w 99"/>
                <a:gd name="T3" fmla="*/ 3 h 119"/>
                <a:gd name="T4" fmla="*/ 77 w 99"/>
                <a:gd name="T5" fmla="*/ 7 h 119"/>
                <a:gd name="T6" fmla="*/ 89 w 99"/>
                <a:gd name="T7" fmla="*/ 16 h 119"/>
                <a:gd name="T8" fmla="*/ 97 w 99"/>
                <a:gd name="T9" fmla="*/ 26 h 119"/>
                <a:gd name="T10" fmla="*/ 99 w 99"/>
                <a:gd name="T11" fmla="*/ 41 h 119"/>
                <a:gd name="T12" fmla="*/ 85 w 99"/>
                <a:gd name="T13" fmla="*/ 37 h 119"/>
                <a:gd name="T14" fmla="*/ 72 w 99"/>
                <a:gd name="T15" fmla="*/ 36 h 119"/>
                <a:gd name="T16" fmla="*/ 60 w 99"/>
                <a:gd name="T17" fmla="*/ 37 h 119"/>
                <a:gd name="T18" fmla="*/ 50 w 99"/>
                <a:gd name="T19" fmla="*/ 41 h 119"/>
                <a:gd name="T20" fmla="*/ 42 w 99"/>
                <a:gd name="T21" fmla="*/ 49 h 119"/>
                <a:gd name="T22" fmla="*/ 38 w 99"/>
                <a:gd name="T23" fmla="*/ 59 h 119"/>
                <a:gd name="T24" fmla="*/ 37 w 99"/>
                <a:gd name="T25" fmla="*/ 75 h 119"/>
                <a:gd name="T26" fmla="*/ 37 w 99"/>
                <a:gd name="T27" fmla="*/ 80 h 119"/>
                <a:gd name="T28" fmla="*/ 37 w 99"/>
                <a:gd name="T29" fmla="*/ 84 h 119"/>
                <a:gd name="T30" fmla="*/ 35 w 99"/>
                <a:gd name="T31" fmla="*/ 87 h 119"/>
                <a:gd name="T32" fmla="*/ 35 w 99"/>
                <a:gd name="T33" fmla="*/ 88 h 119"/>
                <a:gd name="T34" fmla="*/ 34 w 99"/>
                <a:gd name="T35" fmla="*/ 88 h 119"/>
                <a:gd name="T36" fmla="*/ 33 w 99"/>
                <a:gd name="T37" fmla="*/ 87 h 119"/>
                <a:gd name="T38" fmla="*/ 31 w 99"/>
                <a:gd name="T39" fmla="*/ 87 h 119"/>
                <a:gd name="T40" fmla="*/ 30 w 99"/>
                <a:gd name="T41" fmla="*/ 85 h 119"/>
                <a:gd name="T42" fmla="*/ 29 w 99"/>
                <a:gd name="T43" fmla="*/ 84 h 119"/>
                <a:gd name="T44" fmla="*/ 27 w 99"/>
                <a:gd name="T45" fmla="*/ 83 h 119"/>
                <a:gd name="T46" fmla="*/ 26 w 99"/>
                <a:gd name="T47" fmla="*/ 83 h 119"/>
                <a:gd name="T48" fmla="*/ 23 w 99"/>
                <a:gd name="T49" fmla="*/ 98 h 119"/>
                <a:gd name="T50" fmla="*/ 25 w 99"/>
                <a:gd name="T51" fmla="*/ 110 h 119"/>
                <a:gd name="T52" fmla="*/ 30 w 99"/>
                <a:gd name="T53" fmla="*/ 119 h 119"/>
                <a:gd name="T54" fmla="*/ 14 w 99"/>
                <a:gd name="T55" fmla="*/ 105 h 119"/>
                <a:gd name="T56" fmla="*/ 5 w 99"/>
                <a:gd name="T57" fmla="*/ 88 h 119"/>
                <a:gd name="T58" fmla="*/ 0 w 99"/>
                <a:gd name="T59" fmla="*/ 70 h 119"/>
                <a:gd name="T60" fmla="*/ 0 w 99"/>
                <a:gd name="T61" fmla="*/ 50 h 119"/>
                <a:gd name="T62" fmla="*/ 4 w 99"/>
                <a:gd name="T63" fmla="*/ 33 h 119"/>
                <a:gd name="T64" fmla="*/ 12 w 99"/>
                <a:gd name="T65" fmla="*/ 17 h 119"/>
                <a:gd name="T66" fmla="*/ 25 w 99"/>
                <a:gd name="T67" fmla="*/ 7 h 119"/>
                <a:gd name="T68" fmla="*/ 38 w 99"/>
                <a:gd name="T69" fmla="*/ 1 h 119"/>
                <a:gd name="T70" fmla="*/ 51 w 99"/>
                <a:gd name="T7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119">
                  <a:moveTo>
                    <a:pt x="51" y="0"/>
                  </a:moveTo>
                  <a:lnTo>
                    <a:pt x="65" y="3"/>
                  </a:lnTo>
                  <a:lnTo>
                    <a:pt x="77" y="7"/>
                  </a:lnTo>
                  <a:lnTo>
                    <a:pt x="89" y="16"/>
                  </a:lnTo>
                  <a:lnTo>
                    <a:pt x="97" y="26"/>
                  </a:lnTo>
                  <a:lnTo>
                    <a:pt x="99" y="41"/>
                  </a:lnTo>
                  <a:lnTo>
                    <a:pt x="85" y="37"/>
                  </a:lnTo>
                  <a:lnTo>
                    <a:pt x="72" y="36"/>
                  </a:lnTo>
                  <a:lnTo>
                    <a:pt x="60" y="37"/>
                  </a:lnTo>
                  <a:lnTo>
                    <a:pt x="50" y="41"/>
                  </a:lnTo>
                  <a:lnTo>
                    <a:pt x="42" y="49"/>
                  </a:lnTo>
                  <a:lnTo>
                    <a:pt x="38" y="59"/>
                  </a:lnTo>
                  <a:lnTo>
                    <a:pt x="37" y="75"/>
                  </a:lnTo>
                  <a:lnTo>
                    <a:pt x="37" y="80"/>
                  </a:lnTo>
                  <a:lnTo>
                    <a:pt x="37" y="84"/>
                  </a:lnTo>
                  <a:lnTo>
                    <a:pt x="35" y="87"/>
                  </a:lnTo>
                  <a:lnTo>
                    <a:pt x="35" y="88"/>
                  </a:lnTo>
                  <a:lnTo>
                    <a:pt x="34" y="88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5"/>
                  </a:lnTo>
                  <a:lnTo>
                    <a:pt x="29" y="84"/>
                  </a:lnTo>
                  <a:lnTo>
                    <a:pt x="27" y="83"/>
                  </a:lnTo>
                  <a:lnTo>
                    <a:pt x="26" y="83"/>
                  </a:lnTo>
                  <a:lnTo>
                    <a:pt x="23" y="98"/>
                  </a:lnTo>
                  <a:lnTo>
                    <a:pt x="25" y="110"/>
                  </a:lnTo>
                  <a:lnTo>
                    <a:pt x="30" y="119"/>
                  </a:lnTo>
                  <a:lnTo>
                    <a:pt x="14" y="105"/>
                  </a:lnTo>
                  <a:lnTo>
                    <a:pt x="5" y="88"/>
                  </a:lnTo>
                  <a:lnTo>
                    <a:pt x="0" y="70"/>
                  </a:lnTo>
                  <a:lnTo>
                    <a:pt x="0" y="50"/>
                  </a:lnTo>
                  <a:lnTo>
                    <a:pt x="4" y="33"/>
                  </a:lnTo>
                  <a:lnTo>
                    <a:pt x="12" y="17"/>
                  </a:lnTo>
                  <a:lnTo>
                    <a:pt x="25" y="7"/>
                  </a:lnTo>
                  <a:lnTo>
                    <a:pt x="38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57291E"/>
            </a:solidFill>
            <a:ln w="0">
              <a:solidFill>
                <a:srgbClr val="57291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  <p:sp>
          <p:nvSpPr>
            <p:cNvPr id="141" name="Freeform 299"/>
            <p:cNvSpPr/>
            <p:nvPr/>
          </p:nvSpPr>
          <p:spPr bwMode="auto">
            <a:xfrm>
              <a:off x="1805339" y="3223039"/>
              <a:ext cx="60190" cy="105333"/>
            </a:xfrm>
            <a:custGeom>
              <a:avLst/>
              <a:gdLst>
                <a:gd name="T0" fmla="*/ 8 w 20"/>
                <a:gd name="T1" fmla="*/ 0 h 35"/>
                <a:gd name="T2" fmla="*/ 11 w 20"/>
                <a:gd name="T3" fmla="*/ 1 h 35"/>
                <a:gd name="T4" fmla="*/ 15 w 20"/>
                <a:gd name="T5" fmla="*/ 2 h 35"/>
                <a:gd name="T6" fmla="*/ 16 w 20"/>
                <a:gd name="T7" fmla="*/ 6 h 35"/>
                <a:gd name="T8" fmla="*/ 19 w 20"/>
                <a:gd name="T9" fmla="*/ 10 h 35"/>
                <a:gd name="T10" fmla="*/ 20 w 20"/>
                <a:gd name="T11" fmla="*/ 17 h 35"/>
                <a:gd name="T12" fmla="*/ 20 w 20"/>
                <a:gd name="T13" fmla="*/ 22 h 35"/>
                <a:gd name="T14" fmla="*/ 19 w 20"/>
                <a:gd name="T15" fmla="*/ 27 h 35"/>
                <a:gd name="T16" fmla="*/ 17 w 20"/>
                <a:gd name="T17" fmla="*/ 31 h 35"/>
                <a:gd name="T18" fmla="*/ 15 w 20"/>
                <a:gd name="T19" fmla="*/ 34 h 35"/>
                <a:gd name="T20" fmla="*/ 12 w 20"/>
                <a:gd name="T21" fmla="*/ 35 h 35"/>
                <a:gd name="T22" fmla="*/ 8 w 20"/>
                <a:gd name="T23" fmla="*/ 34 h 35"/>
                <a:gd name="T24" fmla="*/ 6 w 20"/>
                <a:gd name="T25" fmla="*/ 33 h 35"/>
                <a:gd name="T26" fmla="*/ 3 w 20"/>
                <a:gd name="T27" fmla="*/ 29 h 35"/>
                <a:gd name="T28" fmla="*/ 2 w 20"/>
                <a:gd name="T29" fmla="*/ 23 h 35"/>
                <a:gd name="T30" fmla="*/ 0 w 20"/>
                <a:gd name="T31" fmla="*/ 18 h 35"/>
                <a:gd name="T32" fmla="*/ 0 w 20"/>
                <a:gd name="T33" fmla="*/ 13 h 35"/>
                <a:gd name="T34" fmla="*/ 2 w 20"/>
                <a:gd name="T35" fmla="*/ 8 h 35"/>
                <a:gd name="T36" fmla="*/ 3 w 20"/>
                <a:gd name="T37" fmla="*/ 4 h 35"/>
                <a:gd name="T38" fmla="*/ 6 w 20"/>
                <a:gd name="T39" fmla="*/ 1 h 35"/>
                <a:gd name="T40" fmla="*/ 8 w 20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35">
                  <a:moveTo>
                    <a:pt x="8" y="0"/>
                  </a:moveTo>
                  <a:lnTo>
                    <a:pt x="11" y="1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9" y="10"/>
                  </a:lnTo>
                  <a:lnTo>
                    <a:pt x="20" y="17"/>
                  </a:lnTo>
                  <a:lnTo>
                    <a:pt x="20" y="22"/>
                  </a:lnTo>
                  <a:lnTo>
                    <a:pt x="19" y="27"/>
                  </a:lnTo>
                  <a:lnTo>
                    <a:pt x="17" y="31"/>
                  </a:lnTo>
                  <a:lnTo>
                    <a:pt x="15" y="34"/>
                  </a:lnTo>
                  <a:lnTo>
                    <a:pt x="12" y="35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3" y="29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4"/>
                  </a:lnTo>
                  <a:lnTo>
                    <a:pt x="6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2CAA9"/>
            </a:solidFill>
            <a:ln w="0">
              <a:solidFill>
                <a:srgbClr val="F2CAA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031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 Condensed"/>
                <a:ea typeface="+mn-ea"/>
                <a:cs typeface="Roboto Condensed"/>
              </a:endParaRPr>
            </a:p>
          </p:txBody>
        </p:sp>
      </p:grpSp>
      <p:pic>
        <p:nvPicPr>
          <p:cNvPr id="9" name="Taylor Swift - State Of Grace (Acoustic Version) - unplu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65944" y="148780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93"/>
          <p:cNvSpPr txBox="1">
            <a:spLocks noChangeArrowheads="1"/>
          </p:cNvSpPr>
          <p:nvPr/>
        </p:nvSpPr>
        <p:spPr bwMode="auto">
          <a:xfrm>
            <a:off x="3205163" y="684213"/>
            <a:ext cx="14382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43" name="Oval 7"/>
          <p:cNvSpPr>
            <a:spLocks noChangeArrowheads="1"/>
          </p:cNvSpPr>
          <p:nvPr/>
        </p:nvSpPr>
        <p:spPr bwMode="auto">
          <a:xfrm>
            <a:off x="811213" y="2489200"/>
            <a:ext cx="1882775" cy="1890713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Oval 8"/>
          <p:cNvSpPr>
            <a:spLocks noChangeArrowheads="1"/>
          </p:cNvSpPr>
          <p:nvPr/>
        </p:nvSpPr>
        <p:spPr bwMode="auto">
          <a:xfrm>
            <a:off x="2979738" y="2489200"/>
            <a:ext cx="1889125" cy="1890713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149850" y="2489200"/>
            <a:ext cx="1889125" cy="1890713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7324725" y="2489200"/>
            <a:ext cx="1887538" cy="1890713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9493250" y="2489200"/>
            <a:ext cx="1889125" cy="1890713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8" name="Freeform 12"/>
          <p:cNvSpPr/>
          <p:nvPr/>
        </p:nvSpPr>
        <p:spPr bwMode="auto">
          <a:xfrm>
            <a:off x="639763" y="2317750"/>
            <a:ext cx="2225675" cy="1114425"/>
          </a:xfrm>
          <a:custGeom>
            <a:avLst/>
            <a:gdLst>
              <a:gd name="T0" fmla="*/ 2147483646 w 522"/>
              <a:gd name="T1" fmla="*/ 2147483646 h 261"/>
              <a:gd name="T2" fmla="*/ 2147483646 w 522"/>
              <a:gd name="T3" fmla="*/ 2147483646 h 261"/>
              <a:gd name="T4" fmla="*/ 2147483646 w 522"/>
              <a:gd name="T5" fmla="*/ 218777426 h 261"/>
              <a:gd name="T6" fmla="*/ 218154524 w 522"/>
              <a:gd name="T7" fmla="*/ 2147483646 h 261"/>
              <a:gd name="T8" fmla="*/ 0 w 522"/>
              <a:gd name="T9" fmla="*/ 2147483646 h 261"/>
              <a:gd name="T10" fmla="*/ 2147483646 w 522"/>
              <a:gd name="T11" fmla="*/ 0 h 261"/>
              <a:gd name="T12" fmla="*/ 2147483646 w 522"/>
              <a:gd name="T13" fmla="*/ 2147483646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2" h="261">
                <a:moveTo>
                  <a:pt x="522" y="261"/>
                </a:moveTo>
                <a:cubicBezTo>
                  <a:pt x="510" y="261"/>
                  <a:pt x="510" y="261"/>
                  <a:pt x="510" y="261"/>
                </a:cubicBezTo>
                <a:cubicBezTo>
                  <a:pt x="510" y="124"/>
                  <a:pt x="398" y="12"/>
                  <a:pt x="261" y="12"/>
                </a:cubicBezTo>
                <a:cubicBezTo>
                  <a:pt x="124" y="12"/>
                  <a:pt x="12" y="124"/>
                  <a:pt x="12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117"/>
                  <a:pt x="117" y="0"/>
                  <a:pt x="261" y="0"/>
                </a:cubicBezTo>
                <a:cubicBezTo>
                  <a:pt x="405" y="0"/>
                  <a:pt x="522" y="117"/>
                  <a:pt x="522" y="26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Freeform 13"/>
          <p:cNvSpPr/>
          <p:nvPr/>
        </p:nvSpPr>
        <p:spPr bwMode="auto">
          <a:xfrm>
            <a:off x="2814638" y="3432175"/>
            <a:ext cx="2220912" cy="1114425"/>
          </a:xfrm>
          <a:custGeom>
            <a:avLst/>
            <a:gdLst>
              <a:gd name="T0" fmla="*/ 2147483646 w 521"/>
              <a:gd name="T1" fmla="*/ 2147483646 h 261"/>
              <a:gd name="T2" fmla="*/ 0 w 521"/>
              <a:gd name="T3" fmla="*/ 0 h 261"/>
              <a:gd name="T4" fmla="*/ 218054341 w 521"/>
              <a:gd name="T5" fmla="*/ 0 h 261"/>
              <a:gd name="T6" fmla="*/ 2147483646 w 521"/>
              <a:gd name="T7" fmla="*/ 2147483646 h 261"/>
              <a:gd name="T8" fmla="*/ 2147483646 w 521"/>
              <a:gd name="T9" fmla="*/ 0 h 261"/>
              <a:gd name="T10" fmla="*/ 2147483646 w 521"/>
              <a:gd name="T11" fmla="*/ 0 h 261"/>
              <a:gd name="T12" fmla="*/ 2147483646 w 521"/>
              <a:gd name="T13" fmla="*/ 2147483646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1" h="261">
                <a:moveTo>
                  <a:pt x="260" y="261"/>
                </a:moveTo>
                <a:cubicBezTo>
                  <a:pt x="117" y="261"/>
                  <a:pt x="0" y="144"/>
                  <a:pt x="0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137"/>
                  <a:pt x="123" y="249"/>
                  <a:pt x="260" y="249"/>
                </a:cubicBezTo>
                <a:cubicBezTo>
                  <a:pt x="398" y="249"/>
                  <a:pt x="509" y="137"/>
                  <a:pt x="509" y="0"/>
                </a:cubicBezTo>
                <a:cubicBezTo>
                  <a:pt x="521" y="0"/>
                  <a:pt x="521" y="0"/>
                  <a:pt x="521" y="0"/>
                </a:cubicBezTo>
                <a:cubicBezTo>
                  <a:pt x="521" y="144"/>
                  <a:pt x="404" y="261"/>
                  <a:pt x="260" y="26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Freeform 14"/>
          <p:cNvSpPr/>
          <p:nvPr/>
        </p:nvSpPr>
        <p:spPr bwMode="auto">
          <a:xfrm>
            <a:off x="4983163" y="2317750"/>
            <a:ext cx="2225675" cy="1114425"/>
          </a:xfrm>
          <a:custGeom>
            <a:avLst/>
            <a:gdLst>
              <a:gd name="T0" fmla="*/ 2147483646 w 522"/>
              <a:gd name="T1" fmla="*/ 2147483646 h 261"/>
              <a:gd name="T2" fmla="*/ 2147483646 w 522"/>
              <a:gd name="T3" fmla="*/ 2147483646 h 261"/>
              <a:gd name="T4" fmla="*/ 2147483646 w 522"/>
              <a:gd name="T5" fmla="*/ 218777426 h 261"/>
              <a:gd name="T6" fmla="*/ 218154524 w 522"/>
              <a:gd name="T7" fmla="*/ 2147483646 h 261"/>
              <a:gd name="T8" fmla="*/ 0 w 522"/>
              <a:gd name="T9" fmla="*/ 2147483646 h 261"/>
              <a:gd name="T10" fmla="*/ 2147483646 w 522"/>
              <a:gd name="T11" fmla="*/ 0 h 261"/>
              <a:gd name="T12" fmla="*/ 2147483646 w 522"/>
              <a:gd name="T13" fmla="*/ 2147483646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2" h="261">
                <a:moveTo>
                  <a:pt x="522" y="261"/>
                </a:moveTo>
                <a:cubicBezTo>
                  <a:pt x="510" y="261"/>
                  <a:pt x="510" y="261"/>
                  <a:pt x="510" y="261"/>
                </a:cubicBezTo>
                <a:cubicBezTo>
                  <a:pt x="510" y="124"/>
                  <a:pt x="398" y="12"/>
                  <a:pt x="261" y="12"/>
                </a:cubicBezTo>
                <a:cubicBezTo>
                  <a:pt x="124" y="12"/>
                  <a:pt x="12" y="124"/>
                  <a:pt x="12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117"/>
                  <a:pt x="117" y="0"/>
                  <a:pt x="261" y="0"/>
                </a:cubicBezTo>
                <a:cubicBezTo>
                  <a:pt x="405" y="0"/>
                  <a:pt x="522" y="117"/>
                  <a:pt x="522" y="26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Freeform 15"/>
          <p:cNvSpPr/>
          <p:nvPr/>
        </p:nvSpPr>
        <p:spPr bwMode="auto">
          <a:xfrm>
            <a:off x="7158038" y="3432175"/>
            <a:ext cx="2220912" cy="1114425"/>
          </a:xfrm>
          <a:custGeom>
            <a:avLst/>
            <a:gdLst>
              <a:gd name="T0" fmla="*/ 2147483646 w 521"/>
              <a:gd name="T1" fmla="*/ 2147483646 h 261"/>
              <a:gd name="T2" fmla="*/ 0 w 521"/>
              <a:gd name="T3" fmla="*/ 0 h 261"/>
              <a:gd name="T4" fmla="*/ 218054341 w 521"/>
              <a:gd name="T5" fmla="*/ 0 h 261"/>
              <a:gd name="T6" fmla="*/ 2147483646 w 521"/>
              <a:gd name="T7" fmla="*/ 2147483646 h 261"/>
              <a:gd name="T8" fmla="*/ 2147483646 w 521"/>
              <a:gd name="T9" fmla="*/ 0 h 261"/>
              <a:gd name="T10" fmla="*/ 2147483646 w 521"/>
              <a:gd name="T11" fmla="*/ 0 h 261"/>
              <a:gd name="T12" fmla="*/ 2147483646 w 521"/>
              <a:gd name="T13" fmla="*/ 2147483646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1" h="261">
                <a:moveTo>
                  <a:pt x="260" y="261"/>
                </a:moveTo>
                <a:cubicBezTo>
                  <a:pt x="117" y="261"/>
                  <a:pt x="0" y="144"/>
                  <a:pt x="0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137"/>
                  <a:pt x="123" y="249"/>
                  <a:pt x="260" y="249"/>
                </a:cubicBezTo>
                <a:cubicBezTo>
                  <a:pt x="398" y="249"/>
                  <a:pt x="509" y="137"/>
                  <a:pt x="509" y="0"/>
                </a:cubicBezTo>
                <a:cubicBezTo>
                  <a:pt x="521" y="0"/>
                  <a:pt x="521" y="0"/>
                  <a:pt x="521" y="0"/>
                </a:cubicBezTo>
                <a:cubicBezTo>
                  <a:pt x="521" y="144"/>
                  <a:pt x="404" y="261"/>
                  <a:pt x="260" y="26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Freeform 16"/>
          <p:cNvSpPr/>
          <p:nvPr/>
        </p:nvSpPr>
        <p:spPr bwMode="auto">
          <a:xfrm>
            <a:off x="9328150" y="2317750"/>
            <a:ext cx="2224088" cy="1114425"/>
          </a:xfrm>
          <a:custGeom>
            <a:avLst/>
            <a:gdLst>
              <a:gd name="T0" fmla="*/ 2147483646 w 522"/>
              <a:gd name="T1" fmla="*/ 2147483646 h 261"/>
              <a:gd name="T2" fmla="*/ 2147483646 w 522"/>
              <a:gd name="T3" fmla="*/ 2147483646 h 261"/>
              <a:gd name="T4" fmla="*/ 2147483646 w 522"/>
              <a:gd name="T5" fmla="*/ 218777426 h 261"/>
              <a:gd name="T6" fmla="*/ 217841324 w 522"/>
              <a:gd name="T7" fmla="*/ 2147483646 h 261"/>
              <a:gd name="T8" fmla="*/ 0 w 522"/>
              <a:gd name="T9" fmla="*/ 2147483646 h 261"/>
              <a:gd name="T10" fmla="*/ 2147483646 w 522"/>
              <a:gd name="T11" fmla="*/ 0 h 261"/>
              <a:gd name="T12" fmla="*/ 2147483646 w 522"/>
              <a:gd name="T13" fmla="*/ 2147483646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2" h="261">
                <a:moveTo>
                  <a:pt x="522" y="261"/>
                </a:moveTo>
                <a:cubicBezTo>
                  <a:pt x="510" y="261"/>
                  <a:pt x="510" y="261"/>
                  <a:pt x="510" y="261"/>
                </a:cubicBezTo>
                <a:cubicBezTo>
                  <a:pt x="510" y="124"/>
                  <a:pt x="398" y="12"/>
                  <a:pt x="261" y="12"/>
                </a:cubicBezTo>
                <a:cubicBezTo>
                  <a:pt x="124" y="12"/>
                  <a:pt x="12" y="124"/>
                  <a:pt x="12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117"/>
                  <a:pt x="117" y="0"/>
                  <a:pt x="261" y="0"/>
                </a:cubicBezTo>
                <a:cubicBezTo>
                  <a:pt x="405" y="0"/>
                  <a:pt x="522" y="117"/>
                  <a:pt x="522" y="26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Freeform 17"/>
          <p:cNvSpPr>
            <a:spLocks noEditPoints="1"/>
          </p:cNvSpPr>
          <p:nvPr/>
        </p:nvSpPr>
        <p:spPr bwMode="auto">
          <a:xfrm>
            <a:off x="7869238" y="3027363"/>
            <a:ext cx="796925" cy="796925"/>
          </a:xfrm>
          <a:custGeom>
            <a:avLst/>
            <a:gdLst>
              <a:gd name="T0" fmla="*/ 1380274100 w 187"/>
              <a:gd name="T1" fmla="*/ 2147483646 h 187"/>
              <a:gd name="T2" fmla="*/ 1126012409 w 187"/>
              <a:gd name="T3" fmla="*/ 2147483646 h 187"/>
              <a:gd name="T4" fmla="*/ 617489026 w 187"/>
              <a:gd name="T5" fmla="*/ 2147483646 h 187"/>
              <a:gd name="T6" fmla="*/ 563008335 w 187"/>
              <a:gd name="T7" fmla="*/ 2147483646 h 187"/>
              <a:gd name="T8" fmla="*/ 454038430 w 187"/>
              <a:gd name="T9" fmla="*/ 2070411150 h 187"/>
              <a:gd name="T10" fmla="*/ 0 w 187"/>
              <a:gd name="T11" fmla="*/ 1543728958 h 187"/>
              <a:gd name="T12" fmla="*/ 490360311 w 187"/>
              <a:gd name="T13" fmla="*/ 1307626076 h 187"/>
              <a:gd name="T14" fmla="*/ 363231596 w 187"/>
              <a:gd name="T15" fmla="*/ 817265765 h 187"/>
              <a:gd name="T16" fmla="*/ 799106955 w 187"/>
              <a:gd name="T17" fmla="*/ 381390406 h 187"/>
              <a:gd name="T18" fmla="*/ 1307626076 w 187"/>
              <a:gd name="T19" fmla="*/ 490360311 h 187"/>
              <a:gd name="T20" fmla="*/ 1525565886 w 187"/>
              <a:gd name="T21" fmla="*/ 0 h 187"/>
              <a:gd name="T22" fmla="*/ 2052248079 w 187"/>
              <a:gd name="T23" fmla="*/ 472197240 h 187"/>
              <a:gd name="T24" fmla="*/ 2147483646 w 187"/>
              <a:gd name="T25" fmla="*/ 563008335 h 187"/>
              <a:gd name="T26" fmla="*/ 2147483646 w 187"/>
              <a:gd name="T27" fmla="*/ 617489026 h 187"/>
              <a:gd name="T28" fmla="*/ 2147483646 w 187"/>
              <a:gd name="T29" fmla="*/ 1126012409 h 187"/>
              <a:gd name="T30" fmla="*/ 2147483646 w 187"/>
              <a:gd name="T31" fmla="*/ 1398437171 h 187"/>
              <a:gd name="T32" fmla="*/ 2147483646 w 187"/>
              <a:gd name="T33" fmla="*/ 1870634411 h 187"/>
              <a:gd name="T34" fmla="*/ 2147483646 w 187"/>
              <a:gd name="T35" fmla="*/ 2088574221 h 187"/>
              <a:gd name="T36" fmla="*/ 2147483646 w 187"/>
              <a:gd name="T37" fmla="*/ 2147483646 h 187"/>
              <a:gd name="T38" fmla="*/ 2147483646 w 187"/>
              <a:gd name="T39" fmla="*/ 2147483646 h 187"/>
              <a:gd name="T40" fmla="*/ 2088574221 w 187"/>
              <a:gd name="T41" fmla="*/ 2147483646 h 187"/>
              <a:gd name="T42" fmla="*/ 1870634411 w 187"/>
              <a:gd name="T43" fmla="*/ 2147483646 h 187"/>
              <a:gd name="T44" fmla="*/ 1906956292 w 187"/>
              <a:gd name="T45" fmla="*/ 2147483646 h 187"/>
              <a:gd name="T46" fmla="*/ 2147483646 w 187"/>
              <a:gd name="T47" fmla="*/ 2147483646 h 187"/>
              <a:gd name="T48" fmla="*/ 2147483646 w 187"/>
              <a:gd name="T49" fmla="*/ 2147483646 h 187"/>
              <a:gd name="T50" fmla="*/ 2147483646 w 187"/>
              <a:gd name="T51" fmla="*/ 1906956292 h 187"/>
              <a:gd name="T52" fmla="*/ 2147483646 w 187"/>
              <a:gd name="T53" fmla="*/ 1489244005 h 187"/>
              <a:gd name="T54" fmla="*/ 2147483646 w 187"/>
              <a:gd name="T55" fmla="*/ 998883694 h 187"/>
              <a:gd name="T56" fmla="*/ 2147483646 w 187"/>
              <a:gd name="T57" fmla="*/ 690137050 h 187"/>
              <a:gd name="T58" fmla="*/ 1906956292 w 187"/>
              <a:gd name="T59" fmla="*/ 490360311 h 187"/>
              <a:gd name="T60" fmla="*/ 1489244005 w 187"/>
              <a:gd name="T61" fmla="*/ 490360311 h 187"/>
              <a:gd name="T62" fmla="*/ 980720622 w 187"/>
              <a:gd name="T63" fmla="*/ 690137050 h 187"/>
              <a:gd name="T64" fmla="*/ 690137050 w 187"/>
              <a:gd name="T65" fmla="*/ 998883694 h 187"/>
              <a:gd name="T66" fmla="*/ 490360311 w 187"/>
              <a:gd name="T67" fmla="*/ 1489244005 h 187"/>
              <a:gd name="T68" fmla="*/ 490360311 w 187"/>
              <a:gd name="T69" fmla="*/ 1906956292 h 187"/>
              <a:gd name="T70" fmla="*/ 690137050 w 187"/>
              <a:gd name="T71" fmla="*/ 2147483646 h 187"/>
              <a:gd name="T72" fmla="*/ 980720622 w 187"/>
              <a:gd name="T73" fmla="*/ 2147483646 h 187"/>
              <a:gd name="T74" fmla="*/ 1489244005 w 187"/>
              <a:gd name="T75" fmla="*/ 2147483646 h 187"/>
              <a:gd name="T76" fmla="*/ 490360311 w 187"/>
              <a:gd name="T77" fmla="*/ 2147483646 h 187"/>
              <a:gd name="T78" fmla="*/ 2147483646 w 187"/>
              <a:gd name="T79" fmla="*/ 2147483646 h 187"/>
              <a:gd name="T80" fmla="*/ 163454858 w 187"/>
              <a:gd name="T81" fmla="*/ 1870634411 h 187"/>
              <a:gd name="T82" fmla="*/ 2147483646 w 187"/>
              <a:gd name="T83" fmla="*/ 1852471340 h 187"/>
              <a:gd name="T84" fmla="*/ 145291786 w 187"/>
              <a:gd name="T85" fmla="*/ 1852471340 h 187"/>
              <a:gd name="T86" fmla="*/ 2147483646 w 187"/>
              <a:gd name="T87" fmla="*/ 490360311 h 187"/>
              <a:gd name="T88" fmla="*/ 1689020744 w 187"/>
              <a:gd name="T89" fmla="*/ 2147483646 h 187"/>
              <a:gd name="T90" fmla="*/ 1543728958 w 187"/>
              <a:gd name="T91" fmla="*/ 1035205575 h 187"/>
              <a:gd name="T92" fmla="*/ 1852471340 w 187"/>
              <a:gd name="T93" fmla="*/ 2147483646 h 187"/>
              <a:gd name="T94" fmla="*/ 1580050839 w 187"/>
              <a:gd name="T95" fmla="*/ 1198660433 h 187"/>
              <a:gd name="T96" fmla="*/ 1816149459 w 187"/>
              <a:gd name="T97" fmla="*/ 2147483646 h 187"/>
              <a:gd name="T98" fmla="*/ 2070411150 w 187"/>
              <a:gd name="T99" fmla="*/ 1325789147 h 18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87" h="187">
                <a:moveTo>
                  <a:pt x="103" y="187"/>
                </a:moveTo>
                <a:cubicBezTo>
                  <a:pt x="84" y="187"/>
                  <a:pt x="84" y="187"/>
                  <a:pt x="84" y="187"/>
                </a:cubicBezTo>
                <a:cubicBezTo>
                  <a:pt x="80" y="187"/>
                  <a:pt x="77" y="184"/>
                  <a:pt x="76" y="180"/>
                </a:cubicBezTo>
                <a:cubicBezTo>
                  <a:pt x="74" y="162"/>
                  <a:pt x="74" y="162"/>
                  <a:pt x="74" y="162"/>
                </a:cubicBezTo>
                <a:cubicBezTo>
                  <a:pt x="73" y="161"/>
                  <a:pt x="73" y="160"/>
                  <a:pt x="72" y="160"/>
                </a:cubicBezTo>
                <a:cubicBezTo>
                  <a:pt x="68" y="159"/>
                  <a:pt x="65" y="157"/>
                  <a:pt x="62" y="156"/>
                </a:cubicBezTo>
                <a:cubicBezTo>
                  <a:pt x="61" y="155"/>
                  <a:pt x="60" y="155"/>
                  <a:pt x="59" y="156"/>
                </a:cubicBezTo>
                <a:cubicBezTo>
                  <a:pt x="44" y="167"/>
                  <a:pt x="44" y="167"/>
                  <a:pt x="44" y="167"/>
                </a:cubicBezTo>
                <a:cubicBezTo>
                  <a:pt x="41" y="169"/>
                  <a:pt x="37" y="169"/>
                  <a:pt x="34" y="166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8" y="150"/>
                  <a:pt x="18" y="146"/>
                  <a:pt x="20" y="143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2" y="127"/>
                  <a:pt x="32" y="126"/>
                  <a:pt x="31" y="125"/>
                </a:cubicBezTo>
                <a:cubicBezTo>
                  <a:pt x="30" y="122"/>
                  <a:pt x="28" y="119"/>
                  <a:pt x="27" y="115"/>
                </a:cubicBezTo>
                <a:cubicBezTo>
                  <a:pt x="27" y="114"/>
                  <a:pt x="26" y="114"/>
                  <a:pt x="25" y="114"/>
                </a:cubicBezTo>
                <a:cubicBezTo>
                  <a:pt x="7" y="111"/>
                  <a:pt x="7" y="111"/>
                  <a:pt x="7" y="111"/>
                </a:cubicBezTo>
                <a:cubicBezTo>
                  <a:pt x="3" y="110"/>
                  <a:pt x="0" y="107"/>
                  <a:pt x="0" y="103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1"/>
                  <a:pt x="3" y="77"/>
                  <a:pt x="7" y="77"/>
                </a:cubicBezTo>
                <a:cubicBezTo>
                  <a:pt x="25" y="74"/>
                  <a:pt x="25" y="74"/>
                  <a:pt x="25" y="74"/>
                </a:cubicBezTo>
                <a:cubicBezTo>
                  <a:pt x="26" y="74"/>
                  <a:pt x="27" y="73"/>
                  <a:pt x="27" y="72"/>
                </a:cubicBezTo>
                <a:cubicBezTo>
                  <a:pt x="28" y="69"/>
                  <a:pt x="30" y="65"/>
                  <a:pt x="31" y="62"/>
                </a:cubicBezTo>
                <a:cubicBezTo>
                  <a:pt x="32" y="61"/>
                  <a:pt x="32" y="60"/>
                  <a:pt x="31" y="60"/>
                </a:cubicBezTo>
                <a:cubicBezTo>
                  <a:pt x="20" y="45"/>
                  <a:pt x="20" y="45"/>
                  <a:pt x="20" y="45"/>
                </a:cubicBezTo>
                <a:cubicBezTo>
                  <a:pt x="18" y="41"/>
                  <a:pt x="18" y="37"/>
                  <a:pt x="21" y="34"/>
                </a:cubicBezTo>
                <a:cubicBezTo>
                  <a:pt x="34" y="21"/>
                  <a:pt x="34" y="21"/>
                  <a:pt x="34" y="21"/>
                </a:cubicBezTo>
                <a:cubicBezTo>
                  <a:pt x="37" y="19"/>
                  <a:pt x="41" y="18"/>
                  <a:pt x="44" y="21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2"/>
                  <a:pt x="61" y="32"/>
                  <a:pt x="62" y="31"/>
                </a:cubicBezTo>
                <a:cubicBezTo>
                  <a:pt x="65" y="30"/>
                  <a:pt x="68" y="28"/>
                  <a:pt x="72" y="27"/>
                </a:cubicBezTo>
                <a:cubicBezTo>
                  <a:pt x="73" y="27"/>
                  <a:pt x="73" y="26"/>
                  <a:pt x="74" y="26"/>
                </a:cubicBezTo>
                <a:cubicBezTo>
                  <a:pt x="76" y="7"/>
                  <a:pt x="76" y="7"/>
                  <a:pt x="76" y="7"/>
                </a:cubicBezTo>
                <a:cubicBezTo>
                  <a:pt x="77" y="3"/>
                  <a:pt x="80" y="0"/>
                  <a:pt x="84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6" y="0"/>
                  <a:pt x="110" y="3"/>
                  <a:pt x="110" y="7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113" y="26"/>
                  <a:pt x="114" y="27"/>
                  <a:pt x="115" y="27"/>
                </a:cubicBezTo>
                <a:cubicBezTo>
                  <a:pt x="118" y="28"/>
                  <a:pt x="122" y="30"/>
                  <a:pt x="125" y="31"/>
                </a:cubicBezTo>
                <a:cubicBezTo>
                  <a:pt x="126" y="32"/>
                  <a:pt x="127" y="32"/>
                  <a:pt x="127" y="31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46" y="18"/>
                  <a:pt x="150" y="19"/>
                  <a:pt x="153" y="21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68" y="37"/>
                  <a:pt x="169" y="42"/>
                  <a:pt x="167" y="45"/>
                </a:cubicBezTo>
                <a:cubicBezTo>
                  <a:pt x="156" y="60"/>
                  <a:pt x="156" y="60"/>
                  <a:pt x="156" y="60"/>
                </a:cubicBezTo>
                <a:cubicBezTo>
                  <a:pt x="155" y="60"/>
                  <a:pt x="155" y="61"/>
                  <a:pt x="156" y="62"/>
                </a:cubicBezTo>
                <a:cubicBezTo>
                  <a:pt x="157" y="65"/>
                  <a:pt x="159" y="69"/>
                  <a:pt x="160" y="72"/>
                </a:cubicBezTo>
                <a:cubicBezTo>
                  <a:pt x="160" y="73"/>
                  <a:pt x="161" y="74"/>
                  <a:pt x="161" y="74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84" y="77"/>
                  <a:pt x="187" y="81"/>
                  <a:pt x="187" y="85"/>
                </a:cubicBezTo>
                <a:cubicBezTo>
                  <a:pt x="187" y="103"/>
                  <a:pt x="187" y="103"/>
                  <a:pt x="187" y="103"/>
                </a:cubicBezTo>
                <a:cubicBezTo>
                  <a:pt x="187" y="107"/>
                  <a:pt x="184" y="110"/>
                  <a:pt x="180" y="111"/>
                </a:cubicBezTo>
                <a:cubicBezTo>
                  <a:pt x="161" y="114"/>
                  <a:pt x="161" y="114"/>
                  <a:pt x="161" y="114"/>
                </a:cubicBezTo>
                <a:cubicBezTo>
                  <a:pt x="161" y="114"/>
                  <a:pt x="160" y="114"/>
                  <a:pt x="160" y="115"/>
                </a:cubicBezTo>
                <a:cubicBezTo>
                  <a:pt x="159" y="119"/>
                  <a:pt x="157" y="122"/>
                  <a:pt x="156" y="125"/>
                </a:cubicBezTo>
                <a:cubicBezTo>
                  <a:pt x="155" y="126"/>
                  <a:pt x="155" y="127"/>
                  <a:pt x="156" y="128"/>
                </a:cubicBezTo>
                <a:cubicBezTo>
                  <a:pt x="167" y="143"/>
                  <a:pt x="167" y="143"/>
                  <a:pt x="167" y="143"/>
                </a:cubicBezTo>
                <a:cubicBezTo>
                  <a:pt x="169" y="146"/>
                  <a:pt x="168" y="150"/>
                  <a:pt x="166" y="153"/>
                </a:cubicBezTo>
                <a:cubicBezTo>
                  <a:pt x="153" y="166"/>
                  <a:pt x="153" y="166"/>
                  <a:pt x="153" y="166"/>
                </a:cubicBezTo>
                <a:cubicBezTo>
                  <a:pt x="150" y="169"/>
                  <a:pt x="146" y="169"/>
                  <a:pt x="142" y="167"/>
                </a:cubicBezTo>
                <a:cubicBezTo>
                  <a:pt x="127" y="156"/>
                  <a:pt x="127" y="156"/>
                  <a:pt x="127" y="156"/>
                </a:cubicBezTo>
                <a:cubicBezTo>
                  <a:pt x="127" y="155"/>
                  <a:pt x="126" y="155"/>
                  <a:pt x="125" y="156"/>
                </a:cubicBezTo>
                <a:cubicBezTo>
                  <a:pt x="122" y="157"/>
                  <a:pt x="118" y="159"/>
                  <a:pt x="115" y="160"/>
                </a:cubicBezTo>
                <a:cubicBezTo>
                  <a:pt x="114" y="160"/>
                  <a:pt x="113" y="161"/>
                  <a:pt x="113" y="162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10" y="184"/>
                  <a:pt x="106" y="187"/>
                  <a:pt x="103" y="187"/>
                </a:cubicBezTo>
                <a:close/>
                <a:moveTo>
                  <a:pt x="85" y="178"/>
                </a:moveTo>
                <a:cubicBezTo>
                  <a:pt x="102" y="178"/>
                  <a:pt x="102" y="178"/>
                  <a:pt x="102" y="178"/>
                </a:cubicBezTo>
                <a:cubicBezTo>
                  <a:pt x="105" y="160"/>
                  <a:pt x="105" y="160"/>
                  <a:pt x="105" y="160"/>
                </a:cubicBezTo>
                <a:cubicBezTo>
                  <a:pt x="106" y="156"/>
                  <a:pt x="108" y="153"/>
                  <a:pt x="112" y="152"/>
                </a:cubicBezTo>
                <a:cubicBezTo>
                  <a:pt x="115" y="151"/>
                  <a:pt x="118" y="150"/>
                  <a:pt x="121" y="148"/>
                </a:cubicBezTo>
                <a:cubicBezTo>
                  <a:pt x="125" y="146"/>
                  <a:pt x="129" y="147"/>
                  <a:pt x="132" y="149"/>
                </a:cubicBezTo>
                <a:cubicBezTo>
                  <a:pt x="147" y="160"/>
                  <a:pt x="147" y="160"/>
                  <a:pt x="147" y="160"/>
                </a:cubicBezTo>
                <a:cubicBezTo>
                  <a:pt x="159" y="147"/>
                  <a:pt x="159" y="147"/>
                  <a:pt x="159" y="147"/>
                </a:cubicBezTo>
                <a:cubicBezTo>
                  <a:pt x="149" y="133"/>
                  <a:pt x="149" y="133"/>
                  <a:pt x="149" y="133"/>
                </a:cubicBezTo>
                <a:cubicBezTo>
                  <a:pt x="146" y="129"/>
                  <a:pt x="146" y="125"/>
                  <a:pt x="148" y="122"/>
                </a:cubicBezTo>
                <a:cubicBezTo>
                  <a:pt x="150" y="119"/>
                  <a:pt x="151" y="116"/>
                  <a:pt x="152" y="112"/>
                </a:cubicBezTo>
                <a:cubicBezTo>
                  <a:pt x="153" y="109"/>
                  <a:pt x="156" y="106"/>
                  <a:pt x="160" y="105"/>
                </a:cubicBezTo>
                <a:cubicBezTo>
                  <a:pt x="178" y="102"/>
                  <a:pt x="178" y="102"/>
                  <a:pt x="178" y="102"/>
                </a:cubicBezTo>
                <a:cubicBezTo>
                  <a:pt x="178" y="85"/>
                  <a:pt x="178" y="85"/>
                  <a:pt x="178" y="85"/>
                </a:cubicBezTo>
                <a:cubicBezTo>
                  <a:pt x="160" y="82"/>
                  <a:pt x="160" y="82"/>
                  <a:pt x="160" y="82"/>
                </a:cubicBezTo>
                <a:cubicBezTo>
                  <a:pt x="156" y="82"/>
                  <a:pt x="153" y="79"/>
                  <a:pt x="152" y="75"/>
                </a:cubicBezTo>
                <a:cubicBezTo>
                  <a:pt x="151" y="72"/>
                  <a:pt x="150" y="69"/>
                  <a:pt x="148" y="66"/>
                </a:cubicBezTo>
                <a:cubicBezTo>
                  <a:pt x="146" y="62"/>
                  <a:pt x="146" y="58"/>
                  <a:pt x="149" y="55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47" y="28"/>
                  <a:pt x="147" y="28"/>
                  <a:pt x="147" y="28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29" y="41"/>
                  <a:pt x="125" y="41"/>
                  <a:pt x="121" y="39"/>
                </a:cubicBezTo>
                <a:cubicBezTo>
                  <a:pt x="118" y="38"/>
                  <a:pt x="115" y="36"/>
                  <a:pt x="112" y="35"/>
                </a:cubicBezTo>
                <a:cubicBezTo>
                  <a:pt x="108" y="34"/>
                  <a:pt x="106" y="31"/>
                  <a:pt x="105" y="27"/>
                </a:cubicBezTo>
                <a:cubicBezTo>
                  <a:pt x="102" y="9"/>
                  <a:pt x="102" y="9"/>
                  <a:pt x="102" y="9"/>
                </a:cubicBezTo>
                <a:cubicBezTo>
                  <a:pt x="85" y="9"/>
                  <a:pt x="85" y="9"/>
                  <a:pt x="85" y="9"/>
                </a:cubicBezTo>
                <a:cubicBezTo>
                  <a:pt x="82" y="27"/>
                  <a:pt x="82" y="27"/>
                  <a:pt x="82" y="27"/>
                </a:cubicBezTo>
                <a:cubicBezTo>
                  <a:pt x="81" y="31"/>
                  <a:pt x="79" y="34"/>
                  <a:pt x="75" y="35"/>
                </a:cubicBezTo>
                <a:cubicBezTo>
                  <a:pt x="71" y="36"/>
                  <a:pt x="68" y="38"/>
                  <a:pt x="65" y="39"/>
                </a:cubicBezTo>
                <a:cubicBezTo>
                  <a:pt x="62" y="41"/>
                  <a:pt x="58" y="41"/>
                  <a:pt x="54" y="38"/>
                </a:cubicBezTo>
                <a:cubicBezTo>
                  <a:pt x="40" y="28"/>
                  <a:pt x="40" y="28"/>
                  <a:pt x="40" y="28"/>
                </a:cubicBezTo>
                <a:cubicBezTo>
                  <a:pt x="27" y="40"/>
                  <a:pt x="27" y="40"/>
                  <a:pt x="27" y="40"/>
                </a:cubicBezTo>
                <a:cubicBezTo>
                  <a:pt x="38" y="55"/>
                  <a:pt x="38" y="55"/>
                  <a:pt x="38" y="55"/>
                </a:cubicBezTo>
                <a:cubicBezTo>
                  <a:pt x="40" y="58"/>
                  <a:pt x="41" y="62"/>
                  <a:pt x="39" y="66"/>
                </a:cubicBezTo>
                <a:cubicBezTo>
                  <a:pt x="37" y="69"/>
                  <a:pt x="36" y="72"/>
                  <a:pt x="35" y="75"/>
                </a:cubicBezTo>
                <a:cubicBezTo>
                  <a:pt x="34" y="79"/>
                  <a:pt x="31" y="82"/>
                  <a:pt x="27" y="82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102"/>
                  <a:pt x="9" y="102"/>
                  <a:pt x="9" y="102"/>
                </a:cubicBezTo>
                <a:cubicBezTo>
                  <a:pt x="27" y="105"/>
                  <a:pt x="27" y="105"/>
                  <a:pt x="27" y="105"/>
                </a:cubicBezTo>
                <a:cubicBezTo>
                  <a:pt x="31" y="106"/>
                  <a:pt x="34" y="109"/>
                  <a:pt x="35" y="112"/>
                </a:cubicBezTo>
                <a:cubicBezTo>
                  <a:pt x="36" y="116"/>
                  <a:pt x="37" y="119"/>
                  <a:pt x="39" y="122"/>
                </a:cubicBezTo>
                <a:cubicBezTo>
                  <a:pt x="41" y="125"/>
                  <a:pt x="40" y="129"/>
                  <a:pt x="38" y="133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54" y="149"/>
                  <a:pt x="54" y="149"/>
                  <a:pt x="54" y="149"/>
                </a:cubicBezTo>
                <a:cubicBezTo>
                  <a:pt x="58" y="147"/>
                  <a:pt x="62" y="146"/>
                  <a:pt x="65" y="148"/>
                </a:cubicBezTo>
                <a:cubicBezTo>
                  <a:pt x="68" y="150"/>
                  <a:pt x="71" y="151"/>
                  <a:pt x="75" y="152"/>
                </a:cubicBezTo>
                <a:cubicBezTo>
                  <a:pt x="79" y="153"/>
                  <a:pt x="81" y="156"/>
                  <a:pt x="82" y="160"/>
                </a:cubicBezTo>
                <a:lnTo>
                  <a:pt x="85" y="178"/>
                </a:lnTo>
                <a:close/>
                <a:moveTo>
                  <a:pt x="27" y="148"/>
                </a:moveTo>
                <a:cubicBezTo>
                  <a:pt x="27" y="148"/>
                  <a:pt x="27" y="148"/>
                  <a:pt x="27" y="148"/>
                </a:cubicBezTo>
                <a:cubicBezTo>
                  <a:pt x="27" y="148"/>
                  <a:pt x="27" y="148"/>
                  <a:pt x="27" y="148"/>
                </a:cubicBezTo>
                <a:close/>
                <a:moveTo>
                  <a:pt x="160" y="147"/>
                </a:moveTo>
                <a:cubicBezTo>
                  <a:pt x="160" y="147"/>
                  <a:pt x="160" y="147"/>
                  <a:pt x="160" y="147"/>
                </a:cubicBezTo>
                <a:close/>
                <a:moveTo>
                  <a:pt x="178" y="103"/>
                </a:moveTo>
                <a:cubicBezTo>
                  <a:pt x="178" y="103"/>
                  <a:pt x="178" y="103"/>
                  <a:pt x="178" y="103"/>
                </a:cubicBezTo>
                <a:close/>
                <a:moveTo>
                  <a:pt x="9" y="103"/>
                </a:moveTo>
                <a:cubicBezTo>
                  <a:pt x="9" y="103"/>
                  <a:pt x="9" y="103"/>
                  <a:pt x="9" y="103"/>
                </a:cubicBezTo>
                <a:close/>
                <a:moveTo>
                  <a:pt x="178" y="102"/>
                </a:moveTo>
                <a:cubicBezTo>
                  <a:pt x="178" y="102"/>
                  <a:pt x="178" y="102"/>
                  <a:pt x="178" y="102"/>
                </a:cubicBezTo>
                <a:close/>
                <a:moveTo>
                  <a:pt x="8" y="102"/>
                </a:moveTo>
                <a:cubicBezTo>
                  <a:pt x="8" y="102"/>
                  <a:pt x="8" y="102"/>
                  <a:pt x="8" y="102"/>
                </a:cubicBezTo>
                <a:cubicBezTo>
                  <a:pt x="8" y="102"/>
                  <a:pt x="8" y="102"/>
                  <a:pt x="8" y="102"/>
                </a:cubicBezTo>
                <a:close/>
                <a:moveTo>
                  <a:pt x="147" y="27"/>
                </a:moveTo>
                <a:cubicBezTo>
                  <a:pt x="147" y="27"/>
                  <a:pt x="147" y="27"/>
                  <a:pt x="147" y="27"/>
                </a:cubicBezTo>
                <a:cubicBezTo>
                  <a:pt x="147" y="27"/>
                  <a:pt x="147" y="27"/>
                  <a:pt x="147" y="27"/>
                </a:cubicBezTo>
                <a:close/>
                <a:moveTo>
                  <a:pt x="147" y="27"/>
                </a:moveTo>
                <a:cubicBezTo>
                  <a:pt x="147" y="27"/>
                  <a:pt x="147" y="27"/>
                  <a:pt x="147" y="27"/>
                </a:cubicBezTo>
                <a:close/>
                <a:moveTo>
                  <a:pt x="93" y="131"/>
                </a:moveTo>
                <a:cubicBezTo>
                  <a:pt x="84" y="131"/>
                  <a:pt x="74" y="127"/>
                  <a:pt x="67" y="120"/>
                </a:cubicBezTo>
                <a:cubicBezTo>
                  <a:pt x="58" y="111"/>
                  <a:pt x="54" y="98"/>
                  <a:pt x="57" y="85"/>
                </a:cubicBezTo>
                <a:cubicBezTo>
                  <a:pt x="60" y="71"/>
                  <a:pt x="71" y="60"/>
                  <a:pt x="85" y="57"/>
                </a:cubicBezTo>
                <a:cubicBezTo>
                  <a:pt x="98" y="55"/>
                  <a:pt x="111" y="58"/>
                  <a:pt x="120" y="67"/>
                </a:cubicBezTo>
                <a:cubicBezTo>
                  <a:pt x="129" y="76"/>
                  <a:pt x="132" y="89"/>
                  <a:pt x="130" y="102"/>
                </a:cubicBezTo>
                <a:cubicBezTo>
                  <a:pt x="127" y="116"/>
                  <a:pt x="116" y="127"/>
                  <a:pt x="102" y="130"/>
                </a:cubicBezTo>
                <a:cubicBezTo>
                  <a:pt x="99" y="130"/>
                  <a:pt x="96" y="131"/>
                  <a:pt x="93" y="131"/>
                </a:cubicBezTo>
                <a:close/>
                <a:moveTo>
                  <a:pt x="93" y="65"/>
                </a:moveTo>
                <a:cubicBezTo>
                  <a:pt x="91" y="65"/>
                  <a:pt x="89" y="65"/>
                  <a:pt x="87" y="66"/>
                </a:cubicBezTo>
                <a:cubicBezTo>
                  <a:pt x="77" y="68"/>
                  <a:pt x="68" y="77"/>
                  <a:pt x="66" y="87"/>
                </a:cubicBezTo>
                <a:cubicBezTo>
                  <a:pt x="63" y="97"/>
                  <a:pt x="66" y="107"/>
                  <a:pt x="73" y="114"/>
                </a:cubicBezTo>
                <a:cubicBezTo>
                  <a:pt x="80" y="121"/>
                  <a:pt x="90" y="124"/>
                  <a:pt x="100" y="121"/>
                </a:cubicBezTo>
                <a:cubicBezTo>
                  <a:pt x="100" y="121"/>
                  <a:pt x="100" y="121"/>
                  <a:pt x="100" y="121"/>
                </a:cubicBezTo>
                <a:cubicBezTo>
                  <a:pt x="110" y="119"/>
                  <a:pt x="119" y="111"/>
                  <a:pt x="121" y="100"/>
                </a:cubicBezTo>
                <a:cubicBezTo>
                  <a:pt x="123" y="90"/>
                  <a:pt x="121" y="80"/>
                  <a:pt x="114" y="73"/>
                </a:cubicBezTo>
                <a:cubicBezTo>
                  <a:pt x="108" y="68"/>
                  <a:pt x="101" y="65"/>
                  <a:pt x="93" y="6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Freeform 18"/>
          <p:cNvSpPr>
            <a:spLocks noEditPoints="1"/>
          </p:cNvSpPr>
          <p:nvPr/>
        </p:nvSpPr>
        <p:spPr bwMode="auto">
          <a:xfrm>
            <a:off x="5440363" y="3027363"/>
            <a:ext cx="1312862" cy="665162"/>
          </a:xfrm>
          <a:custGeom>
            <a:avLst/>
            <a:gdLst>
              <a:gd name="T0" fmla="*/ 1744247993 w 308"/>
              <a:gd name="T1" fmla="*/ 2147483646 h 156"/>
              <a:gd name="T2" fmla="*/ 2125800643 w 308"/>
              <a:gd name="T3" fmla="*/ 1799872942 h 156"/>
              <a:gd name="T4" fmla="*/ 2147483646 w 308"/>
              <a:gd name="T5" fmla="*/ 1618066259 h 156"/>
              <a:gd name="T6" fmla="*/ 2147483646 w 308"/>
              <a:gd name="T7" fmla="*/ 18181095 h 156"/>
              <a:gd name="T8" fmla="*/ 2147483646 w 308"/>
              <a:gd name="T9" fmla="*/ 654498089 h 156"/>
              <a:gd name="T10" fmla="*/ 2147483646 w 308"/>
              <a:gd name="T11" fmla="*/ 1708967469 h 156"/>
              <a:gd name="T12" fmla="*/ 2147483646 w 308"/>
              <a:gd name="T13" fmla="*/ 2127119854 h 156"/>
              <a:gd name="T14" fmla="*/ 2147483646 w 308"/>
              <a:gd name="T15" fmla="*/ 2147483646 h 156"/>
              <a:gd name="T16" fmla="*/ 2147483646 w 308"/>
              <a:gd name="T17" fmla="*/ 145444493 h 156"/>
              <a:gd name="T18" fmla="*/ 2147483646 w 308"/>
              <a:gd name="T19" fmla="*/ 1399901651 h 156"/>
              <a:gd name="T20" fmla="*/ 2147483646 w 308"/>
              <a:gd name="T21" fmla="*/ 1872593057 h 156"/>
              <a:gd name="T22" fmla="*/ 1671571704 w 308"/>
              <a:gd name="T23" fmla="*/ 2147483646 h 156"/>
              <a:gd name="T24" fmla="*/ 2147483646 w 308"/>
              <a:gd name="T25" fmla="*/ 2147483646 h 156"/>
              <a:gd name="T26" fmla="*/ 2147483646 w 308"/>
              <a:gd name="T27" fmla="*/ 2147483646 h 156"/>
              <a:gd name="T28" fmla="*/ 2147483646 w 308"/>
              <a:gd name="T29" fmla="*/ 1872593057 h 156"/>
              <a:gd name="T30" fmla="*/ 2147483646 w 308"/>
              <a:gd name="T31" fmla="*/ 1399901651 h 156"/>
              <a:gd name="T32" fmla="*/ 2147483646 w 308"/>
              <a:gd name="T33" fmla="*/ 145444493 h 156"/>
              <a:gd name="T34" fmla="*/ 2147483646 w 308"/>
              <a:gd name="T35" fmla="*/ 2147483646 h 156"/>
              <a:gd name="T36" fmla="*/ 2147483646 w 308"/>
              <a:gd name="T37" fmla="*/ 2147483646 h 156"/>
              <a:gd name="T38" fmla="*/ 2147483646 w 308"/>
              <a:gd name="T39" fmla="*/ 2147483646 h 156"/>
              <a:gd name="T40" fmla="*/ 2147483646 w 308"/>
              <a:gd name="T41" fmla="*/ 2147483646 h 156"/>
              <a:gd name="T42" fmla="*/ 2147483646 w 308"/>
              <a:gd name="T43" fmla="*/ 2147483646 h 156"/>
              <a:gd name="T44" fmla="*/ 2147483646 w 308"/>
              <a:gd name="T45" fmla="*/ 1799872942 h 156"/>
              <a:gd name="T46" fmla="*/ 2147483646 w 308"/>
              <a:gd name="T47" fmla="*/ 963568170 h 156"/>
              <a:gd name="T48" fmla="*/ 2147483646 w 308"/>
              <a:gd name="T49" fmla="*/ 1799872942 h 156"/>
              <a:gd name="T50" fmla="*/ 2147483646 w 308"/>
              <a:gd name="T51" fmla="*/ 2145300949 h 156"/>
              <a:gd name="T52" fmla="*/ 2147483646 w 308"/>
              <a:gd name="T53" fmla="*/ 1999856455 h 156"/>
              <a:gd name="T54" fmla="*/ 2147483646 w 308"/>
              <a:gd name="T55" fmla="*/ 1290815083 h 156"/>
              <a:gd name="T56" fmla="*/ 2147483646 w 308"/>
              <a:gd name="T57" fmla="*/ 836304772 h 156"/>
              <a:gd name="T58" fmla="*/ 2147483646 w 308"/>
              <a:gd name="T59" fmla="*/ 1963494266 h 156"/>
              <a:gd name="T60" fmla="*/ 2147483646 w 308"/>
              <a:gd name="T61" fmla="*/ 2072580834 h 156"/>
              <a:gd name="T62" fmla="*/ 2147483646 w 308"/>
              <a:gd name="T63" fmla="*/ 2147483646 h 156"/>
              <a:gd name="T64" fmla="*/ 1053814720 w 308"/>
              <a:gd name="T65" fmla="*/ 2147483646 h 156"/>
              <a:gd name="T66" fmla="*/ 18171204 w 308"/>
              <a:gd name="T67" fmla="*/ 2147483646 h 156"/>
              <a:gd name="T68" fmla="*/ 635923925 w 308"/>
              <a:gd name="T69" fmla="*/ 1945317435 h 156"/>
              <a:gd name="T70" fmla="*/ 708600214 w 308"/>
              <a:gd name="T71" fmla="*/ 1818054037 h 156"/>
              <a:gd name="T72" fmla="*/ 1053814720 w 308"/>
              <a:gd name="T73" fmla="*/ 618135899 h 156"/>
              <a:gd name="T74" fmla="*/ 1399033488 w 308"/>
              <a:gd name="T75" fmla="*/ 1818054037 h 156"/>
              <a:gd name="T76" fmla="*/ 1471709777 w 308"/>
              <a:gd name="T77" fmla="*/ 1945317435 h 156"/>
              <a:gd name="T78" fmla="*/ 1380862284 w 308"/>
              <a:gd name="T79" fmla="*/ 2072580834 h 156"/>
              <a:gd name="T80" fmla="*/ 1489876718 w 308"/>
              <a:gd name="T81" fmla="*/ 1145374853 h 156"/>
              <a:gd name="T82" fmla="*/ 926629082 w 308"/>
              <a:gd name="T83" fmla="*/ 781761488 h 156"/>
              <a:gd name="T84" fmla="*/ 872123997 w 308"/>
              <a:gd name="T85" fmla="*/ 1908955246 h 156"/>
              <a:gd name="T86" fmla="*/ 545076432 w 308"/>
              <a:gd name="T87" fmla="*/ 2145300949 h 156"/>
              <a:gd name="T88" fmla="*/ 254371275 w 308"/>
              <a:gd name="T89" fmla="*/ 2147483646 h 156"/>
              <a:gd name="T90" fmla="*/ 1435371632 w 308"/>
              <a:gd name="T91" fmla="*/ 2147483646 h 156"/>
              <a:gd name="T92" fmla="*/ 1053814720 w 308"/>
              <a:gd name="T93" fmla="*/ 2147483646 h 1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8" h="156">
                <a:moveTo>
                  <a:pt x="157" y="156"/>
                </a:moveTo>
                <a:cubicBezTo>
                  <a:pt x="139" y="155"/>
                  <a:pt x="124" y="155"/>
                  <a:pt x="110" y="151"/>
                </a:cubicBezTo>
                <a:cubicBezTo>
                  <a:pt x="105" y="150"/>
                  <a:pt x="100" y="149"/>
                  <a:pt x="96" y="147"/>
                </a:cubicBezTo>
                <a:cubicBezTo>
                  <a:pt x="87" y="143"/>
                  <a:pt x="85" y="137"/>
                  <a:pt x="84" y="133"/>
                </a:cubicBezTo>
                <a:cubicBezTo>
                  <a:pt x="83" y="128"/>
                  <a:pt x="85" y="122"/>
                  <a:pt x="89" y="117"/>
                </a:cubicBezTo>
                <a:cubicBezTo>
                  <a:pt x="96" y="111"/>
                  <a:pt x="105" y="105"/>
                  <a:pt x="117" y="99"/>
                </a:cubicBezTo>
                <a:cubicBezTo>
                  <a:pt x="120" y="98"/>
                  <a:pt x="124" y="96"/>
                  <a:pt x="128" y="95"/>
                </a:cubicBezTo>
                <a:cubicBezTo>
                  <a:pt x="130" y="94"/>
                  <a:pt x="130" y="94"/>
                  <a:pt x="130" y="94"/>
                </a:cubicBezTo>
                <a:cubicBezTo>
                  <a:pt x="133" y="93"/>
                  <a:pt x="135" y="91"/>
                  <a:pt x="135" y="89"/>
                </a:cubicBezTo>
                <a:cubicBezTo>
                  <a:pt x="136" y="87"/>
                  <a:pt x="135" y="85"/>
                  <a:pt x="133" y="83"/>
                </a:cubicBezTo>
                <a:cubicBezTo>
                  <a:pt x="121" y="71"/>
                  <a:pt x="115" y="55"/>
                  <a:pt x="116" y="36"/>
                </a:cubicBezTo>
                <a:cubicBezTo>
                  <a:pt x="116" y="18"/>
                  <a:pt x="127" y="6"/>
                  <a:pt x="146" y="1"/>
                </a:cubicBezTo>
                <a:cubicBezTo>
                  <a:pt x="150" y="0"/>
                  <a:pt x="153" y="0"/>
                  <a:pt x="157" y="0"/>
                </a:cubicBezTo>
                <a:cubicBezTo>
                  <a:pt x="161" y="0"/>
                  <a:pt x="165" y="0"/>
                  <a:pt x="168" y="1"/>
                </a:cubicBezTo>
                <a:cubicBezTo>
                  <a:pt x="188" y="6"/>
                  <a:pt x="198" y="18"/>
                  <a:pt x="199" y="36"/>
                </a:cubicBezTo>
                <a:cubicBezTo>
                  <a:pt x="199" y="55"/>
                  <a:pt x="193" y="71"/>
                  <a:pt x="181" y="83"/>
                </a:cubicBezTo>
                <a:cubicBezTo>
                  <a:pt x="179" y="85"/>
                  <a:pt x="179" y="87"/>
                  <a:pt x="179" y="89"/>
                </a:cubicBezTo>
                <a:cubicBezTo>
                  <a:pt x="179" y="91"/>
                  <a:pt x="181" y="93"/>
                  <a:pt x="184" y="94"/>
                </a:cubicBezTo>
                <a:cubicBezTo>
                  <a:pt x="187" y="95"/>
                  <a:pt x="187" y="95"/>
                  <a:pt x="187" y="95"/>
                </a:cubicBezTo>
                <a:cubicBezTo>
                  <a:pt x="190" y="96"/>
                  <a:pt x="194" y="98"/>
                  <a:pt x="197" y="99"/>
                </a:cubicBezTo>
                <a:cubicBezTo>
                  <a:pt x="209" y="105"/>
                  <a:pt x="218" y="111"/>
                  <a:pt x="225" y="117"/>
                </a:cubicBezTo>
                <a:cubicBezTo>
                  <a:pt x="229" y="121"/>
                  <a:pt x="230" y="127"/>
                  <a:pt x="229" y="133"/>
                </a:cubicBezTo>
                <a:cubicBezTo>
                  <a:pt x="228" y="139"/>
                  <a:pt x="224" y="144"/>
                  <a:pt x="218" y="147"/>
                </a:cubicBezTo>
                <a:cubicBezTo>
                  <a:pt x="218" y="147"/>
                  <a:pt x="218" y="147"/>
                  <a:pt x="218" y="147"/>
                </a:cubicBezTo>
                <a:cubicBezTo>
                  <a:pt x="214" y="149"/>
                  <a:pt x="210" y="150"/>
                  <a:pt x="205" y="151"/>
                </a:cubicBezTo>
                <a:cubicBezTo>
                  <a:pt x="190" y="155"/>
                  <a:pt x="175" y="155"/>
                  <a:pt x="157" y="156"/>
                </a:cubicBezTo>
                <a:close/>
                <a:moveTo>
                  <a:pt x="157" y="8"/>
                </a:moveTo>
                <a:cubicBezTo>
                  <a:pt x="154" y="8"/>
                  <a:pt x="151" y="9"/>
                  <a:pt x="148" y="10"/>
                </a:cubicBezTo>
                <a:cubicBezTo>
                  <a:pt x="132" y="14"/>
                  <a:pt x="125" y="22"/>
                  <a:pt x="124" y="37"/>
                </a:cubicBezTo>
                <a:cubicBezTo>
                  <a:pt x="123" y="53"/>
                  <a:pt x="128" y="66"/>
                  <a:pt x="139" y="77"/>
                </a:cubicBezTo>
                <a:cubicBezTo>
                  <a:pt x="143" y="81"/>
                  <a:pt x="145" y="86"/>
                  <a:pt x="144" y="91"/>
                </a:cubicBezTo>
                <a:cubicBezTo>
                  <a:pt x="143" y="96"/>
                  <a:pt x="139" y="100"/>
                  <a:pt x="133" y="102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27" y="104"/>
                  <a:pt x="124" y="106"/>
                  <a:pt x="120" y="107"/>
                </a:cubicBezTo>
                <a:cubicBezTo>
                  <a:pt x="109" y="112"/>
                  <a:pt x="102" y="117"/>
                  <a:pt x="95" y="123"/>
                </a:cubicBezTo>
                <a:cubicBezTo>
                  <a:pt x="93" y="126"/>
                  <a:pt x="92" y="129"/>
                  <a:pt x="92" y="131"/>
                </a:cubicBezTo>
                <a:cubicBezTo>
                  <a:pt x="93" y="134"/>
                  <a:pt x="95" y="137"/>
                  <a:pt x="100" y="139"/>
                </a:cubicBezTo>
                <a:cubicBezTo>
                  <a:pt x="103" y="141"/>
                  <a:pt x="107" y="142"/>
                  <a:pt x="112" y="143"/>
                </a:cubicBezTo>
                <a:cubicBezTo>
                  <a:pt x="126" y="146"/>
                  <a:pt x="140" y="147"/>
                  <a:pt x="157" y="147"/>
                </a:cubicBezTo>
                <a:cubicBezTo>
                  <a:pt x="174" y="147"/>
                  <a:pt x="189" y="146"/>
                  <a:pt x="203" y="143"/>
                </a:cubicBezTo>
                <a:cubicBezTo>
                  <a:pt x="207" y="142"/>
                  <a:pt x="211" y="141"/>
                  <a:pt x="215" y="139"/>
                </a:cubicBezTo>
                <a:cubicBezTo>
                  <a:pt x="218" y="137"/>
                  <a:pt x="221" y="135"/>
                  <a:pt x="221" y="132"/>
                </a:cubicBezTo>
                <a:cubicBezTo>
                  <a:pt x="222" y="128"/>
                  <a:pt x="220" y="125"/>
                  <a:pt x="219" y="123"/>
                </a:cubicBezTo>
                <a:cubicBezTo>
                  <a:pt x="213" y="117"/>
                  <a:pt x="205" y="112"/>
                  <a:pt x="194" y="107"/>
                </a:cubicBezTo>
                <a:cubicBezTo>
                  <a:pt x="191" y="106"/>
                  <a:pt x="187" y="104"/>
                  <a:pt x="184" y="103"/>
                </a:cubicBezTo>
                <a:cubicBezTo>
                  <a:pt x="181" y="102"/>
                  <a:pt x="181" y="102"/>
                  <a:pt x="181" y="102"/>
                </a:cubicBezTo>
                <a:cubicBezTo>
                  <a:pt x="175" y="100"/>
                  <a:pt x="172" y="96"/>
                  <a:pt x="171" y="91"/>
                </a:cubicBezTo>
                <a:cubicBezTo>
                  <a:pt x="170" y="86"/>
                  <a:pt x="171" y="81"/>
                  <a:pt x="175" y="77"/>
                </a:cubicBezTo>
                <a:cubicBezTo>
                  <a:pt x="186" y="67"/>
                  <a:pt x="191" y="53"/>
                  <a:pt x="190" y="37"/>
                </a:cubicBezTo>
                <a:cubicBezTo>
                  <a:pt x="190" y="22"/>
                  <a:pt x="182" y="14"/>
                  <a:pt x="166" y="10"/>
                </a:cubicBezTo>
                <a:cubicBezTo>
                  <a:pt x="163" y="9"/>
                  <a:pt x="160" y="8"/>
                  <a:pt x="157" y="8"/>
                </a:cubicBezTo>
                <a:close/>
                <a:moveTo>
                  <a:pt x="216" y="143"/>
                </a:moveTo>
                <a:cubicBezTo>
                  <a:pt x="216" y="143"/>
                  <a:pt x="216" y="143"/>
                  <a:pt x="216" y="143"/>
                </a:cubicBezTo>
                <a:close/>
                <a:moveTo>
                  <a:pt x="256" y="156"/>
                </a:moveTo>
                <a:cubicBezTo>
                  <a:pt x="253" y="156"/>
                  <a:pt x="253" y="156"/>
                  <a:pt x="253" y="156"/>
                </a:cubicBezTo>
                <a:cubicBezTo>
                  <a:pt x="245" y="156"/>
                  <a:pt x="242" y="156"/>
                  <a:pt x="233" y="155"/>
                </a:cubicBezTo>
                <a:cubicBezTo>
                  <a:pt x="231" y="154"/>
                  <a:pt x="229" y="152"/>
                  <a:pt x="229" y="150"/>
                </a:cubicBezTo>
                <a:cubicBezTo>
                  <a:pt x="230" y="148"/>
                  <a:pt x="232" y="146"/>
                  <a:pt x="234" y="146"/>
                </a:cubicBezTo>
                <a:cubicBezTo>
                  <a:pt x="243" y="147"/>
                  <a:pt x="245" y="147"/>
                  <a:pt x="253" y="147"/>
                </a:cubicBezTo>
                <a:cubicBezTo>
                  <a:pt x="256" y="147"/>
                  <a:pt x="256" y="147"/>
                  <a:pt x="256" y="147"/>
                </a:cubicBezTo>
                <a:cubicBezTo>
                  <a:pt x="268" y="147"/>
                  <a:pt x="278" y="147"/>
                  <a:pt x="287" y="144"/>
                </a:cubicBezTo>
                <a:cubicBezTo>
                  <a:pt x="290" y="144"/>
                  <a:pt x="293" y="143"/>
                  <a:pt x="295" y="142"/>
                </a:cubicBezTo>
                <a:cubicBezTo>
                  <a:pt x="297" y="141"/>
                  <a:pt x="299" y="139"/>
                  <a:pt x="299" y="137"/>
                </a:cubicBezTo>
                <a:cubicBezTo>
                  <a:pt x="299" y="136"/>
                  <a:pt x="299" y="134"/>
                  <a:pt x="298" y="133"/>
                </a:cubicBezTo>
                <a:cubicBezTo>
                  <a:pt x="294" y="129"/>
                  <a:pt x="288" y="125"/>
                  <a:pt x="281" y="122"/>
                </a:cubicBezTo>
                <a:cubicBezTo>
                  <a:pt x="278" y="121"/>
                  <a:pt x="276" y="120"/>
                  <a:pt x="274" y="119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68" y="117"/>
                  <a:pt x="265" y="113"/>
                  <a:pt x="264" y="109"/>
                </a:cubicBezTo>
                <a:cubicBezTo>
                  <a:pt x="263" y="106"/>
                  <a:pt x="264" y="102"/>
                  <a:pt x="267" y="99"/>
                </a:cubicBezTo>
                <a:cubicBezTo>
                  <a:pt x="275" y="92"/>
                  <a:pt x="278" y="83"/>
                  <a:pt x="277" y="72"/>
                </a:cubicBezTo>
                <a:cubicBezTo>
                  <a:pt x="277" y="62"/>
                  <a:pt x="272" y="57"/>
                  <a:pt x="262" y="54"/>
                </a:cubicBezTo>
                <a:cubicBezTo>
                  <a:pt x="260" y="54"/>
                  <a:pt x="258" y="53"/>
                  <a:pt x="256" y="53"/>
                </a:cubicBezTo>
                <a:cubicBezTo>
                  <a:pt x="254" y="53"/>
                  <a:pt x="252" y="54"/>
                  <a:pt x="250" y="54"/>
                </a:cubicBezTo>
                <a:cubicBezTo>
                  <a:pt x="239" y="57"/>
                  <a:pt x="234" y="62"/>
                  <a:pt x="234" y="72"/>
                </a:cubicBezTo>
                <a:cubicBezTo>
                  <a:pt x="234" y="83"/>
                  <a:pt x="237" y="92"/>
                  <a:pt x="244" y="99"/>
                </a:cubicBezTo>
                <a:cubicBezTo>
                  <a:pt x="248" y="102"/>
                  <a:pt x="249" y="106"/>
                  <a:pt x="248" y="110"/>
                </a:cubicBezTo>
                <a:cubicBezTo>
                  <a:pt x="248" y="113"/>
                  <a:pt x="245" y="116"/>
                  <a:pt x="241" y="117"/>
                </a:cubicBezTo>
                <a:cubicBezTo>
                  <a:pt x="240" y="118"/>
                  <a:pt x="240" y="118"/>
                  <a:pt x="240" y="118"/>
                </a:cubicBezTo>
                <a:cubicBezTo>
                  <a:pt x="238" y="119"/>
                  <a:pt x="236" y="117"/>
                  <a:pt x="235" y="115"/>
                </a:cubicBezTo>
                <a:cubicBezTo>
                  <a:pt x="234" y="113"/>
                  <a:pt x="235" y="111"/>
                  <a:pt x="237" y="110"/>
                </a:cubicBezTo>
                <a:cubicBezTo>
                  <a:pt x="238" y="110"/>
                  <a:pt x="238" y="110"/>
                  <a:pt x="238" y="110"/>
                </a:cubicBezTo>
                <a:cubicBezTo>
                  <a:pt x="239" y="109"/>
                  <a:pt x="240" y="109"/>
                  <a:pt x="240" y="108"/>
                </a:cubicBezTo>
                <a:cubicBezTo>
                  <a:pt x="240" y="108"/>
                  <a:pt x="240" y="106"/>
                  <a:pt x="238" y="105"/>
                </a:cubicBezTo>
                <a:cubicBezTo>
                  <a:pt x="229" y="96"/>
                  <a:pt x="225" y="85"/>
                  <a:pt x="226" y="71"/>
                </a:cubicBezTo>
                <a:cubicBezTo>
                  <a:pt x="226" y="62"/>
                  <a:pt x="230" y="50"/>
                  <a:pt x="248" y="46"/>
                </a:cubicBezTo>
                <a:cubicBezTo>
                  <a:pt x="250" y="45"/>
                  <a:pt x="253" y="45"/>
                  <a:pt x="256" y="45"/>
                </a:cubicBezTo>
                <a:cubicBezTo>
                  <a:pt x="259" y="45"/>
                  <a:pt x="261" y="45"/>
                  <a:pt x="264" y="46"/>
                </a:cubicBezTo>
                <a:cubicBezTo>
                  <a:pt x="281" y="50"/>
                  <a:pt x="286" y="62"/>
                  <a:pt x="286" y="71"/>
                </a:cubicBezTo>
                <a:cubicBezTo>
                  <a:pt x="286" y="85"/>
                  <a:pt x="282" y="96"/>
                  <a:pt x="273" y="105"/>
                </a:cubicBezTo>
                <a:cubicBezTo>
                  <a:pt x="273" y="106"/>
                  <a:pt x="272" y="107"/>
                  <a:pt x="272" y="108"/>
                </a:cubicBezTo>
                <a:cubicBezTo>
                  <a:pt x="272" y="109"/>
                  <a:pt x="273" y="110"/>
                  <a:pt x="275" y="110"/>
                </a:cubicBezTo>
                <a:cubicBezTo>
                  <a:pt x="277" y="111"/>
                  <a:pt x="277" y="111"/>
                  <a:pt x="277" y="111"/>
                </a:cubicBezTo>
                <a:cubicBezTo>
                  <a:pt x="279" y="112"/>
                  <a:pt x="282" y="113"/>
                  <a:pt x="284" y="114"/>
                </a:cubicBezTo>
                <a:cubicBezTo>
                  <a:pt x="293" y="118"/>
                  <a:pt x="299" y="122"/>
                  <a:pt x="304" y="127"/>
                </a:cubicBezTo>
                <a:cubicBezTo>
                  <a:pt x="307" y="130"/>
                  <a:pt x="308" y="135"/>
                  <a:pt x="307" y="139"/>
                </a:cubicBezTo>
                <a:cubicBezTo>
                  <a:pt x="307" y="143"/>
                  <a:pt x="304" y="147"/>
                  <a:pt x="299" y="149"/>
                </a:cubicBezTo>
                <a:cubicBezTo>
                  <a:pt x="296" y="151"/>
                  <a:pt x="293" y="152"/>
                  <a:pt x="289" y="153"/>
                </a:cubicBezTo>
                <a:cubicBezTo>
                  <a:pt x="279" y="155"/>
                  <a:pt x="268" y="156"/>
                  <a:pt x="256" y="156"/>
                </a:cubicBezTo>
                <a:close/>
                <a:moveTo>
                  <a:pt x="58" y="156"/>
                </a:moveTo>
                <a:cubicBezTo>
                  <a:pt x="44" y="156"/>
                  <a:pt x="33" y="155"/>
                  <a:pt x="21" y="152"/>
                </a:cubicBezTo>
                <a:cubicBezTo>
                  <a:pt x="17" y="152"/>
                  <a:pt x="14" y="150"/>
                  <a:pt x="10" y="149"/>
                </a:cubicBezTo>
                <a:cubicBezTo>
                  <a:pt x="5" y="146"/>
                  <a:pt x="1" y="142"/>
                  <a:pt x="1" y="137"/>
                </a:cubicBezTo>
                <a:cubicBezTo>
                  <a:pt x="0" y="133"/>
                  <a:pt x="1" y="128"/>
                  <a:pt x="5" y="125"/>
                </a:cubicBezTo>
                <a:cubicBezTo>
                  <a:pt x="10" y="119"/>
                  <a:pt x="17" y="115"/>
                  <a:pt x="27" y="110"/>
                </a:cubicBezTo>
                <a:cubicBezTo>
                  <a:pt x="29" y="109"/>
                  <a:pt x="32" y="108"/>
                  <a:pt x="35" y="107"/>
                </a:cubicBezTo>
                <a:cubicBezTo>
                  <a:pt x="37" y="106"/>
                  <a:pt x="37" y="106"/>
                  <a:pt x="37" y="106"/>
                </a:cubicBezTo>
                <a:cubicBezTo>
                  <a:pt x="39" y="106"/>
                  <a:pt x="40" y="104"/>
                  <a:pt x="40" y="103"/>
                </a:cubicBezTo>
                <a:cubicBezTo>
                  <a:pt x="40" y="102"/>
                  <a:pt x="40" y="100"/>
                  <a:pt x="39" y="100"/>
                </a:cubicBezTo>
                <a:cubicBezTo>
                  <a:pt x="29" y="90"/>
                  <a:pt x="24" y="77"/>
                  <a:pt x="25" y="63"/>
                </a:cubicBezTo>
                <a:cubicBezTo>
                  <a:pt x="25" y="53"/>
                  <a:pt x="30" y="40"/>
                  <a:pt x="49" y="35"/>
                </a:cubicBezTo>
                <a:cubicBezTo>
                  <a:pt x="52" y="34"/>
                  <a:pt x="55" y="34"/>
                  <a:pt x="58" y="34"/>
                </a:cubicBezTo>
                <a:cubicBezTo>
                  <a:pt x="61" y="34"/>
                  <a:pt x="64" y="34"/>
                  <a:pt x="67" y="35"/>
                </a:cubicBezTo>
                <a:cubicBezTo>
                  <a:pt x="86" y="40"/>
                  <a:pt x="90" y="53"/>
                  <a:pt x="91" y="63"/>
                </a:cubicBezTo>
                <a:cubicBezTo>
                  <a:pt x="91" y="78"/>
                  <a:pt x="87" y="90"/>
                  <a:pt x="77" y="100"/>
                </a:cubicBezTo>
                <a:cubicBezTo>
                  <a:pt x="76" y="100"/>
                  <a:pt x="75" y="102"/>
                  <a:pt x="76" y="103"/>
                </a:cubicBezTo>
                <a:cubicBezTo>
                  <a:pt x="76" y="104"/>
                  <a:pt x="77" y="106"/>
                  <a:pt x="79" y="106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83" y="108"/>
                  <a:pt x="84" y="110"/>
                  <a:pt x="83" y="113"/>
                </a:cubicBezTo>
                <a:cubicBezTo>
                  <a:pt x="83" y="115"/>
                  <a:pt x="80" y="116"/>
                  <a:pt x="78" y="115"/>
                </a:cubicBezTo>
                <a:cubicBezTo>
                  <a:pt x="76" y="114"/>
                  <a:pt x="76" y="114"/>
                  <a:pt x="76" y="114"/>
                </a:cubicBezTo>
                <a:cubicBezTo>
                  <a:pt x="71" y="112"/>
                  <a:pt x="68" y="109"/>
                  <a:pt x="67" y="105"/>
                </a:cubicBezTo>
                <a:cubicBezTo>
                  <a:pt x="67" y="101"/>
                  <a:pt x="68" y="97"/>
                  <a:pt x="71" y="94"/>
                </a:cubicBezTo>
                <a:cubicBezTo>
                  <a:pt x="79" y="86"/>
                  <a:pt x="83" y="76"/>
                  <a:pt x="82" y="63"/>
                </a:cubicBezTo>
                <a:cubicBezTo>
                  <a:pt x="82" y="52"/>
                  <a:pt x="76" y="46"/>
                  <a:pt x="65" y="43"/>
                </a:cubicBezTo>
                <a:cubicBezTo>
                  <a:pt x="62" y="43"/>
                  <a:pt x="60" y="42"/>
                  <a:pt x="58" y="42"/>
                </a:cubicBezTo>
                <a:cubicBezTo>
                  <a:pt x="56" y="42"/>
                  <a:pt x="53" y="43"/>
                  <a:pt x="51" y="43"/>
                </a:cubicBezTo>
                <a:cubicBezTo>
                  <a:pt x="39" y="46"/>
                  <a:pt x="34" y="52"/>
                  <a:pt x="33" y="63"/>
                </a:cubicBezTo>
                <a:cubicBezTo>
                  <a:pt x="33" y="75"/>
                  <a:pt x="37" y="86"/>
                  <a:pt x="45" y="94"/>
                </a:cubicBezTo>
                <a:cubicBezTo>
                  <a:pt x="48" y="97"/>
                  <a:pt x="49" y="101"/>
                  <a:pt x="48" y="105"/>
                </a:cubicBezTo>
                <a:cubicBezTo>
                  <a:pt x="48" y="109"/>
                  <a:pt x="44" y="112"/>
                  <a:pt x="40" y="114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5" y="116"/>
                  <a:pt x="33" y="117"/>
                  <a:pt x="30" y="118"/>
                </a:cubicBezTo>
                <a:cubicBezTo>
                  <a:pt x="22" y="122"/>
                  <a:pt x="16" y="126"/>
                  <a:pt x="11" y="131"/>
                </a:cubicBezTo>
                <a:cubicBezTo>
                  <a:pt x="9" y="132"/>
                  <a:pt x="9" y="134"/>
                  <a:pt x="9" y="136"/>
                </a:cubicBezTo>
                <a:cubicBezTo>
                  <a:pt x="9" y="138"/>
                  <a:pt x="11" y="140"/>
                  <a:pt x="14" y="141"/>
                </a:cubicBezTo>
                <a:cubicBezTo>
                  <a:pt x="17" y="142"/>
                  <a:pt x="20" y="143"/>
                  <a:pt x="23" y="144"/>
                </a:cubicBezTo>
                <a:cubicBezTo>
                  <a:pt x="34" y="147"/>
                  <a:pt x="45" y="147"/>
                  <a:pt x="58" y="147"/>
                </a:cubicBezTo>
                <a:cubicBezTo>
                  <a:pt x="66" y="147"/>
                  <a:pt x="72" y="147"/>
                  <a:pt x="79" y="146"/>
                </a:cubicBezTo>
                <a:cubicBezTo>
                  <a:pt x="81" y="146"/>
                  <a:pt x="83" y="148"/>
                  <a:pt x="83" y="150"/>
                </a:cubicBezTo>
                <a:cubicBezTo>
                  <a:pt x="83" y="153"/>
                  <a:pt x="82" y="155"/>
                  <a:pt x="79" y="155"/>
                </a:cubicBezTo>
                <a:cubicBezTo>
                  <a:pt x="73" y="155"/>
                  <a:pt x="66" y="156"/>
                  <a:pt x="58" y="15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Freeform 19"/>
          <p:cNvSpPr>
            <a:spLocks noEditPoints="1"/>
          </p:cNvSpPr>
          <p:nvPr/>
        </p:nvSpPr>
        <p:spPr bwMode="auto">
          <a:xfrm>
            <a:off x="1339850" y="3055938"/>
            <a:ext cx="825500" cy="722312"/>
          </a:xfrm>
          <a:custGeom>
            <a:avLst/>
            <a:gdLst>
              <a:gd name="T0" fmla="*/ 398337791 w 194"/>
              <a:gd name="T1" fmla="*/ 2147483646 h 169"/>
              <a:gd name="T2" fmla="*/ 0 w 194"/>
              <a:gd name="T3" fmla="*/ 2009416422 h 169"/>
              <a:gd name="T4" fmla="*/ 144849719 w 194"/>
              <a:gd name="T5" fmla="*/ 2009416422 h 169"/>
              <a:gd name="T6" fmla="*/ 398337791 w 194"/>
              <a:gd name="T7" fmla="*/ 2147483646 h 169"/>
              <a:gd name="T8" fmla="*/ 2147483646 w 194"/>
              <a:gd name="T9" fmla="*/ 2147483646 h 169"/>
              <a:gd name="T10" fmla="*/ 2147483646 w 194"/>
              <a:gd name="T11" fmla="*/ 1936343237 h 169"/>
              <a:gd name="T12" fmla="*/ 2147483646 w 194"/>
              <a:gd name="T13" fmla="*/ 2147483646 h 169"/>
              <a:gd name="T14" fmla="*/ 1901164796 w 194"/>
              <a:gd name="T15" fmla="*/ 2147483646 h 169"/>
              <a:gd name="T16" fmla="*/ 1412294335 w 194"/>
              <a:gd name="T17" fmla="*/ 1991149194 h 169"/>
              <a:gd name="T18" fmla="*/ 1611465358 w 194"/>
              <a:gd name="T19" fmla="*/ 1424856586 h 169"/>
              <a:gd name="T20" fmla="*/ 2100335820 w 194"/>
              <a:gd name="T21" fmla="*/ 1644067593 h 169"/>
              <a:gd name="T22" fmla="*/ 1901164796 w 194"/>
              <a:gd name="T23" fmla="*/ 2147483646 h 169"/>
              <a:gd name="T24" fmla="*/ 1575249737 w 194"/>
              <a:gd name="T25" fmla="*/ 1644067593 h 169"/>
              <a:gd name="T26" fmla="*/ 1611465358 w 194"/>
              <a:gd name="T27" fmla="*/ 2064218105 h 169"/>
              <a:gd name="T28" fmla="*/ 1937380418 w 194"/>
              <a:gd name="T29" fmla="*/ 1991149194 h 169"/>
              <a:gd name="T30" fmla="*/ 1901164796 w 194"/>
              <a:gd name="T31" fmla="*/ 1589265909 h 169"/>
              <a:gd name="T32" fmla="*/ 2147483646 w 194"/>
              <a:gd name="T33" fmla="*/ 1899808781 h 169"/>
              <a:gd name="T34" fmla="*/ 2147483646 w 194"/>
              <a:gd name="T35" fmla="*/ 1826739870 h 169"/>
              <a:gd name="T36" fmla="*/ 2147483646 w 194"/>
              <a:gd name="T37" fmla="*/ 1735403731 h 169"/>
              <a:gd name="T38" fmla="*/ 2147483646 w 194"/>
              <a:gd name="T39" fmla="*/ 968171618 h 169"/>
              <a:gd name="T40" fmla="*/ 398337791 w 194"/>
              <a:gd name="T41" fmla="*/ 712430430 h 169"/>
              <a:gd name="T42" fmla="*/ 144849719 w 194"/>
              <a:gd name="T43" fmla="*/ 1479658269 h 169"/>
              <a:gd name="T44" fmla="*/ 1195017629 w 194"/>
              <a:gd name="T45" fmla="*/ 1735403731 h 169"/>
              <a:gd name="T46" fmla="*/ 1195017629 w 194"/>
              <a:gd name="T47" fmla="*/ 1899808781 h 169"/>
              <a:gd name="T48" fmla="*/ 0 w 194"/>
              <a:gd name="T49" fmla="*/ 1479658269 h 169"/>
              <a:gd name="T50" fmla="*/ 398337791 w 194"/>
              <a:gd name="T51" fmla="*/ 548021106 h 169"/>
              <a:gd name="T52" fmla="*/ 2147483646 w 194"/>
              <a:gd name="T53" fmla="*/ 968171618 h 169"/>
              <a:gd name="T54" fmla="*/ 2147483646 w 194"/>
              <a:gd name="T55" fmla="*/ 1589265909 h 169"/>
              <a:gd name="T56" fmla="*/ 2147483646 w 194"/>
              <a:gd name="T57" fmla="*/ 420150512 h 169"/>
              <a:gd name="T58" fmla="*/ 2046014515 w 194"/>
              <a:gd name="T59" fmla="*/ 164405050 h 169"/>
              <a:gd name="T60" fmla="*/ 1249338933 w 194"/>
              <a:gd name="T61" fmla="*/ 347081601 h 169"/>
              <a:gd name="T62" fmla="*/ 1086379276 w 194"/>
              <a:gd name="T63" fmla="*/ 347081601 h 169"/>
              <a:gd name="T64" fmla="*/ 2046014515 w 194"/>
              <a:gd name="T65" fmla="*/ 0 h 169"/>
              <a:gd name="T66" fmla="*/ 2147483646 w 194"/>
              <a:gd name="T67" fmla="*/ 420150512 h 1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4" h="169">
                <a:moveTo>
                  <a:pt x="172" y="169"/>
                </a:moveTo>
                <a:cubicBezTo>
                  <a:pt x="22" y="169"/>
                  <a:pt x="22" y="169"/>
                  <a:pt x="22" y="169"/>
                </a:cubicBezTo>
                <a:cubicBezTo>
                  <a:pt x="10" y="169"/>
                  <a:pt x="0" y="159"/>
                  <a:pt x="0" y="147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107"/>
                  <a:pt x="1" y="105"/>
                  <a:pt x="4" y="105"/>
                </a:cubicBezTo>
                <a:cubicBezTo>
                  <a:pt x="6" y="105"/>
                  <a:pt x="8" y="107"/>
                  <a:pt x="8" y="110"/>
                </a:cubicBezTo>
                <a:cubicBezTo>
                  <a:pt x="8" y="147"/>
                  <a:pt x="8" y="147"/>
                  <a:pt x="8" y="147"/>
                </a:cubicBezTo>
                <a:cubicBezTo>
                  <a:pt x="8" y="155"/>
                  <a:pt x="14" y="161"/>
                  <a:pt x="22" y="161"/>
                </a:cubicBezTo>
                <a:cubicBezTo>
                  <a:pt x="172" y="161"/>
                  <a:pt x="172" y="161"/>
                  <a:pt x="172" y="161"/>
                </a:cubicBezTo>
                <a:cubicBezTo>
                  <a:pt x="180" y="161"/>
                  <a:pt x="186" y="155"/>
                  <a:pt x="186" y="147"/>
                </a:cubicBezTo>
                <a:cubicBezTo>
                  <a:pt x="186" y="110"/>
                  <a:pt x="186" y="110"/>
                  <a:pt x="186" y="110"/>
                </a:cubicBezTo>
                <a:cubicBezTo>
                  <a:pt x="186" y="108"/>
                  <a:pt x="188" y="106"/>
                  <a:pt x="190" y="106"/>
                </a:cubicBezTo>
                <a:cubicBezTo>
                  <a:pt x="192" y="106"/>
                  <a:pt x="194" y="108"/>
                  <a:pt x="194" y="110"/>
                </a:cubicBezTo>
                <a:cubicBezTo>
                  <a:pt x="194" y="147"/>
                  <a:pt x="194" y="147"/>
                  <a:pt x="194" y="147"/>
                </a:cubicBezTo>
                <a:cubicBezTo>
                  <a:pt x="194" y="159"/>
                  <a:pt x="184" y="169"/>
                  <a:pt x="172" y="169"/>
                </a:cubicBezTo>
                <a:close/>
                <a:moveTo>
                  <a:pt x="105" y="121"/>
                </a:moveTo>
                <a:cubicBezTo>
                  <a:pt x="89" y="121"/>
                  <a:pt x="89" y="121"/>
                  <a:pt x="89" y="121"/>
                </a:cubicBezTo>
                <a:cubicBezTo>
                  <a:pt x="83" y="121"/>
                  <a:pt x="78" y="116"/>
                  <a:pt x="78" y="109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84"/>
                  <a:pt x="83" y="78"/>
                  <a:pt x="89" y="78"/>
                </a:cubicBezTo>
                <a:cubicBezTo>
                  <a:pt x="105" y="78"/>
                  <a:pt x="105" y="78"/>
                  <a:pt x="105" y="78"/>
                </a:cubicBezTo>
                <a:cubicBezTo>
                  <a:pt x="111" y="78"/>
                  <a:pt x="116" y="84"/>
                  <a:pt x="116" y="90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6" y="116"/>
                  <a:pt x="111" y="121"/>
                  <a:pt x="105" y="121"/>
                </a:cubicBezTo>
                <a:close/>
                <a:moveTo>
                  <a:pt x="89" y="87"/>
                </a:moveTo>
                <a:cubicBezTo>
                  <a:pt x="88" y="87"/>
                  <a:pt x="87" y="88"/>
                  <a:pt x="87" y="90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1"/>
                  <a:pt x="88" y="113"/>
                  <a:pt x="89" y="113"/>
                </a:cubicBezTo>
                <a:cubicBezTo>
                  <a:pt x="105" y="113"/>
                  <a:pt x="105" y="113"/>
                  <a:pt x="105" y="113"/>
                </a:cubicBezTo>
                <a:cubicBezTo>
                  <a:pt x="106" y="113"/>
                  <a:pt x="107" y="111"/>
                  <a:pt x="107" y="109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88"/>
                  <a:pt x="106" y="87"/>
                  <a:pt x="105" y="87"/>
                </a:cubicBezTo>
                <a:lnTo>
                  <a:pt x="89" y="87"/>
                </a:lnTo>
                <a:close/>
                <a:moveTo>
                  <a:pt x="172" y="104"/>
                </a:moveTo>
                <a:cubicBezTo>
                  <a:pt x="128" y="104"/>
                  <a:pt x="128" y="104"/>
                  <a:pt x="128" y="104"/>
                </a:cubicBezTo>
                <a:cubicBezTo>
                  <a:pt x="125" y="104"/>
                  <a:pt x="124" y="102"/>
                  <a:pt x="124" y="100"/>
                </a:cubicBezTo>
                <a:cubicBezTo>
                  <a:pt x="124" y="97"/>
                  <a:pt x="125" y="95"/>
                  <a:pt x="128" y="95"/>
                </a:cubicBezTo>
                <a:cubicBezTo>
                  <a:pt x="172" y="95"/>
                  <a:pt x="172" y="95"/>
                  <a:pt x="172" y="95"/>
                </a:cubicBezTo>
                <a:cubicBezTo>
                  <a:pt x="180" y="95"/>
                  <a:pt x="186" y="89"/>
                  <a:pt x="186" y="81"/>
                </a:cubicBezTo>
                <a:cubicBezTo>
                  <a:pt x="186" y="53"/>
                  <a:pt x="186" y="53"/>
                  <a:pt x="186" y="53"/>
                </a:cubicBezTo>
                <a:cubicBezTo>
                  <a:pt x="186" y="45"/>
                  <a:pt x="180" y="39"/>
                  <a:pt x="172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14" y="39"/>
                  <a:pt x="8" y="45"/>
                  <a:pt x="8" y="53"/>
                </a:cubicBezTo>
                <a:cubicBezTo>
                  <a:pt x="8" y="81"/>
                  <a:pt x="8" y="81"/>
                  <a:pt x="8" y="81"/>
                </a:cubicBezTo>
                <a:cubicBezTo>
                  <a:pt x="8" y="89"/>
                  <a:pt x="14" y="95"/>
                  <a:pt x="22" y="95"/>
                </a:cubicBezTo>
                <a:cubicBezTo>
                  <a:pt x="66" y="95"/>
                  <a:pt x="66" y="95"/>
                  <a:pt x="66" y="95"/>
                </a:cubicBezTo>
                <a:cubicBezTo>
                  <a:pt x="69" y="95"/>
                  <a:pt x="71" y="97"/>
                  <a:pt x="71" y="100"/>
                </a:cubicBezTo>
                <a:cubicBezTo>
                  <a:pt x="71" y="102"/>
                  <a:pt x="69" y="104"/>
                  <a:pt x="66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0" y="104"/>
                  <a:pt x="0" y="94"/>
                  <a:pt x="0" y="81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40"/>
                  <a:pt x="10" y="30"/>
                  <a:pt x="22" y="30"/>
                </a:cubicBezTo>
                <a:cubicBezTo>
                  <a:pt x="172" y="30"/>
                  <a:pt x="172" y="30"/>
                  <a:pt x="172" y="30"/>
                </a:cubicBezTo>
                <a:cubicBezTo>
                  <a:pt x="184" y="30"/>
                  <a:pt x="194" y="40"/>
                  <a:pt x="194" y="53"/>
                </a:cubicBezTo>
                <a:cubicBezTo>
                  <a:pt x="194" y="85"/>
                  <a:pt x="194" y="85"/>
                  <a:pt x="194" y="85"/>
                </a:cubicBezTo>
                <a:cubicBezTo>
                  <a:pt x="194" y="85"/>
                  <a:pt x="194" y="86"/>
                  <a:pt x="194" y="87"/>
                </a:cubicBezTo>
                <a:cubicBezTo>
                  <a:pt x="191" y="97"/>
                  <a:pt x="182" y="104"/>
                  <a:pt x="172" y="104"/>
                </a:cubicBezTo>
                <a:close/>
                <a:moveTo>
                  <a:pt x="129" y="23"/>
                </a:moveTo>
                <a:cubicBezTo>
                  <a:pt x="127" y="23"/>
                  <a:pt x="125" y="21"/>
                  <a:pt x="125" y="19"/>
                </a:cubicBezTo>
                <a:cubicBezTo>
                  <a:pt x="125" y="13"/>
                  <a:pt x="120" y="9"/>
                  <a:pt x="113" y="9"/>
                </a:cubicBezTo>
                <a:cubicBezTo>
                  <a:pt x="81" y="9"/>
                  <a:pt x="81" y="9"/>
                  <a:pt x="81" y="9"/>
                </a:cubicBezTo>
                <a:cubicBezTo>
                  <a:pt x="74" y="9"/>
                  <a:pt x="69" y="13"/>
                  <a:pt x="69" y="19"/>
                </a:cubicBezTo>
                <a:cubicBezTo>
                  <a:pt x="69" y="21"/>
                  <a:pt x="67" y="23"/>
                  <a:pt x="65" y="23"/>
                </a:cubicBezTo>
                <a:cubicBezTo>
                  <a:pt x="62" y="23"/>
                  <a:pt x="60" y="21"/>
                  <a:pt x="60" y="19"/>
                </a:cubicBezTo>
                <a:cubicBezTo>
                  <a:pt x="60" y="8"/>
                  <a:pt x="69" y="0"/>
                  <a:pt x="8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24" y="0"/>
                  <a:pt x="134" y="8"/>
                  <a:pt x="134" y="19"/>
                </a:cubicBezTo>
                <a:cubicBezTo>
                  <a:pt x="134" y="21"/>
                  <a:pt x="132" y="23"/>
                  <a:pt x="129" y="2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Freeform 20"/>
          <p:cNvSpPr>
            <a:spLocks noEditPoints="1"/>
          </p:cNvSpPr>
          <p:nvPr/>
        </p:nvSpPr>
        <p:spPr bwMode="auto">
          <a:xfrm>
            <a:off x="10018713" y="3052763"/>
            <a:ext cx="842962" cy="758825"/>
          </a:xfrm>
          <a:custGeom>
            <a:avLst/>
            <a:gdLst>
              <a:gd name="T0" fmla="*/ 580008945 w 198"/>
              <a:gd name="T1" fmla="*/ 1671981363 h 178"/>
              <a:gd name="T2" fmla="*/ 779390745 w 198"/>
              <a:gd name="T3" fmla="*/ 2147483646 h 178"/>
              <a:gd name="T4" fmla="*/ 1178145830 w 198"/>
              <a:gd name="T5" fmla="*/ 2147483646 h 178"/>
              <a:gd name="T6" fmla="*/ 978768287 w 198"/>
              <a:gd name="T7" fmla="*/ 1472069343 h 178"/>
              <a:gd name="T8" fmla="*/ 1015015653 w 198"/>
              <a:gd name="T9" fmla="*/ 1671981363 h 178"/>
              <a:gd name="T10" fmla="*/ 978768287 w 198"/>
              <a:gd name="T11" fmla="*/ 2147483646 h 178"/>
              <a:gd name="T12" fmla="*/ 725011181 w 198"/>
              <a:gd name="T13" fmla="*/ 2147483646 h 178"/>
              <a:gd name="T14" fmla="*/ 779390745 w 198"/>
              <a:gd name="T15" fmla="*/ 1617461066 h 178"/>
              <a:gd name="T16" fmla="*/ 1015015653 w 198"/>
              <a:gd name="T17" fmla="*/ 1671981363 h 178"/>
              <a:gd name="T18" fmla="*/ 1305024383 w 198"/>
              <a:gd name="T19" fmla="*/ 1381202181 h 178"/>
              <a:gd name="T20" fmla="*/ 1504401925 w 198"/>
              <a:gd name="T21" fmla="*/ 2147483646 h 178"/>
              <a:gd name="T22" fmla="*/ 1903157010 w 198"/>
              <a:gd name="T23" fmla="*/ 2147483646 h 178"/>
              <a:gd name="T24" fmla="*/ 1703779468 w 198"/>
              <a:gd name="T25" fmla="*/ 1181290161 h 178"/>
              <a:gd name="T26" fmla="*/ 1758154774 w 198"/>
              <a:gd name="T27" fmla="*/ 1381202181 h 178"/>
              <a:gd name="T28" fmla="*/ 1703779468 w 198"/>
              <a:gd name="T29" fmla="*/ 2147483646 h 178"/>
              <a:gd name="T30" fmla="*/ 1468150302 w 198"/>
              <a:gd name="T31" fmla="*/ 2147483646 h 178"/>
              <a:gd name="T32" fmla="*/ 1504401925 w 198"/>
              <a:gd name="T33" fmla="*/ 1326681884 h 178"/>
              <a:gd name="T34" fmla="*/ 1758154774 w 198"/>
              <a:gd name="T35" fmla="*/ 1381202181 h 178"/>
              <a:gd name="T36" fmla="*/ 2048159247 w 198"/>
              <a:gd name="T37" fmla="*/ 1126769864 h 178"/>
              <a:gd name="T38" fmla="*/ 2147483646 w 198"/>
              <a:gd name="T39" fmla="*/ 2147483646 h 178"/>
              <a:gd name="T40" fmla="*/ 2147483646 w 198"/>
              <a:gd name="T41" fmla="*/ 2147483646 h 178"/>
              <a:gd name="T42" fmla="*/ 2147483646 w 198"/>
              <a:gd name="T43" fmla="*/ 926857844 h 178"/>
              <a:gd name="T44" fmla="*/ 2147483646 w 198"/>
              <a:gd name="T45" fmla="*/ 1126769864 h 178"/>
              <a:gd name="T46" fmla="*/ 2147483646 w 198"/>
              <a:gd name="T47" fmla="*/ 2147483646 h 178"/>
              <a:gd name="T48" fmla="*/ 2147483646 w 198"/>
              <a:gd name="T49" fmla="*/ 2147483646 h 178"/>
              <a:gd name="T50" fmla="*/ 2147483646 w 198"/>
              <a:gd name="T51" fmla="*/ 1072249566 h 178"/>
              <a:gd name="T52" fmla="*/ 2147483646 w 198"/>
              <a:gd name="T53" fmla="*/ 1126769864 h 178"/>
              <a:gd name="T54" fmla="*/ 2147483646 w 198"/>
              <a:gd name="T55" fmla="*/ 2147483646 h 178"/>
              <a:gd name="T56" fmla="*/ 2147483646 w 198"/>
              <a:gd name="T57" fmla="*/ 2147483646 h 178"/>
              <a:gd name="T58" fmla="*/ 2147483646 w 198"/>
              <a:gd name="T59" fmla="*/ 854164114 h 178"/>
              <a:gd name="T60" fmla="*/ 2147483646 w 198"/>
              <a:gd name="T61" fmla="*/ 672425527 h 178"/>
              <a:gd name="T62" fmla="*/ 2147483646 w 198"/>
              <a:gd name="T63" fmla="*/ 854164114 h 178"/>
              <a:gd name="T64" fmla="*/ 2147483646 w 198"/>
              <a:gd name="T65" fmla="*/ 2147483646 h 178"/>
              <a:gd name="T66" fmla="*/ 2147483646 w 198"/>
              <a:gd name="T67" fmla="*/ 2147483646 h 178"/>
              <a:gd name="T68" fmla="*/ 2147483646 w 198"/>
              <a:gd name="T69" fmla="*/ 817817249 h 178"/>
              <a:gd name="T70" fmla="*/ 2147483646 w 198"/>
              <a:gd name="T71" fmla="*/ 854164114 h 178"/>
              <a:gd name="T72" fmla="*/ 2147483646 w 198"/>
              <a:gd name="T73" fmla="*/ 181738588 h 178"/>
              <a:gd name="T74" fmla="*/ 2147483646 w 198"/>
              <a:gd name="T75" fmla="*/ 72693730 h 178"/>
              <a:gd name="T76" fmla="*/ 2147483646 w 198"/>
              <a:gd name="T77" fmla="*/ 308952615 h 178"/>
              <a:gd name="T78" fmla="*/ 2147483646 w 198"/>
              <a:gd name="T79" fmla="*/ 308952615 h 178"/>
              <a:gd name="T80" fmla="*/ 688763815 w 198"/>
              <a:gd name="T81" fmla="*/ 1126769864 h 178"/>
              <a:gd name="T82" fmla="*/ 598136885 w 198"/>
              <a:gd name="T83" fmla="*/ 1072249566 h 178"/>
              <a:gd name="T84" fmla="*/ 1848781704 w 198"/>
              <a:gd name="T85" fmla="*/ 636078662 h 178"/>
              <a:gd name="T86" fmla="*/ 2147483646 w 198"/>
              <a:gd name="T87" fmla="*/ 2147483646 h 178"/>
              <a:gd name="T88" fmla="*/ 2147483646 w 198"/>
              <a:gd name="T89" fmla="*/ 2147483646 h 178"/>
              <a:gd name="T90" fmla="*/ 217505483 w 198"/>
              <a:gd name="T91" fmla="*/ 2147483646 h 178"/>
              <a:gd name="T92" fmla="*/ 0 w 198"/>
              <a:gd name="T93" fmla="*/ 508864635 h 178"/>
              <a:gd name="T94" fmla="*/ 290004472 w 198"/>
              <a:gd name="T95" fmla="*/ 254432317 h 178"/>
              <a:gd name="T96" fmla="*/ 598136885 w 198"/>
              <a:gd name="T97" fmla="*/ 508864635 h 178"/>
              <a:gd name="T98" fmla="*/ 380631402 w 198"/>
              <a:gd name="T99" fmla="*/ 2147483646 h 178"/>
              <a:gd name="T100" fmla="*/ 2147483646 w 198"/>
              <a:gd name="T101" fmla="*/ 2147483646 h 178"/>
              <a:gd name="T102" fmla="*/ 2147483646 w 198"/>
              <a:gd name="T103" fmla="*/ 2147483646 h 17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98" h="178">
                <a:moveTo>
                  <a:pt x="43" y="81"/>
                </a:moveTo>
                <a:cubicBezTo>
                  <a:pt x="37" y="81"/>
                  <a:pt x="32" y="86"/>
                  <a:pt x="32" y="92"/>
                </a:cubicBezTo>
                <a:cubicBezTo>
                  <a:pt x="32" y="137"/>
                  <a:pt x="32" y="137"/>
                  <a:pt x="32" y="137"/>
                </a:cubicBezTo>
                <a:cubicBezTo>
                  <a:pt x="32" y="143"/>
                  <a:pt x="37" y="148"/>
                  <a:pt x="43" y="148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60" y="148"/>
                  <a:pt x="65" y="143"/>
                  <a:pt x="65" y="137"/>
                </a:cubicBezTo>
                <a:cubicBezTo>
                  <a:pt x="65" y="92"/>
                  <a:pt x="65" y="92"/>
                  <a:pt x="65" y="92"/>
                </a:cubicBezTo>
                <a:cubicBezTo>
                  <a:pt x="65" y="86"/>
                  <a:pt x="60" y="81"/>
                  <a:pt x="54" y="81"/>
                </a:cubicBezTo>
                <a:lnTo>
                  <a:pt x="43" y="81"/>
                </a:lnTo>
                <a:close/>
                <a:moveTo>
                  <a:pt x="56" y="92"/>
                </a:moveTo>
                <a:cubicBezTo>
                  <a:pt x="56" y="137"/>
                  <a:pt x="56" y="137"/>
                  <a:pt x="56" y="137"/>
                </a:cubicBezTo>
                <a:cubicBezTo>
                  <a:pt x="56" y="139"/>
                  <a:pt x="55" y="140"/>
                  <a:pt x="54" y="140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41" y="140"/>
                  <a:pt x="40" y="139"/>
                  <a:pt x="40" y="137"/>
                </a:cubicBezTo>
                <a:cubicBezTo>
                  <a:pt x="40" y="92"/>
                  <a:pt x="40" y="92"/>
                  <a:pt x="40" y="92"/>
                </a:cubicBezTo>
                <a:cubicBezTo>
                  <a:pt x="40" y="91"/>
                  <a:pt x="41" y="89"/>
                  <a:pt x="43" y="89"/>
                </a:cubicBezTo>
                <a:cubicBezTo>
                  <a:pt x="54" y="89"/>
                  <a:pt x="54" y="89"/>
                  <a:pt x="54" y="89"/>
                </a:cubicBezTo>
                <a:cubicBezTo>
                  <a:pt x="55" y="89"/>
                  <a:pt x="56" y="91"/>
                  <a:pt x="56" y="92"/>
                </a:cubicBezTo>
                <a:close/>
                <a:moveTo>
                  <a:pt x="83" y="65"/>
                </a:moveTo>
                <a:cubicBezTo>
                  <a:pt x="77" y="65"/>
                  <a:pt x="72" y="70"/>
                  <a:pt x="72" y="76"/>
                </a:cubicBezTo>
                <a:cubicBezTo>
                  <a:pt x="72" y="137"/>
                  <a:pt x="72" y="137"/>
                  <a:pt x="72" y="137"/>
                </a:cubicBezTo>
                <a:cubicBezTo>
                  <a:pt x="72" y="143"/>
                  <a:pt x="77" y="148"/>
                  <a:pt x="83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100" y="148"/>
                  <a:pt x="105" y="143"/>
                  <a:pt x="105" y="137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5" y="70"/>
                  <a:pt x="100" y="65"/>
                  <a:pt x="94" y="65"/>
                </a:cubicBezTo>
                <a:lnTo>
                  <a:pt x="83" y="65"/>
                </a:lnTo>
                <a:close/>
                <a:moveTo>
                  <a:pt x="97" y="76"/>
                </a:moveTo>
                <a:cubicBezTo>
                  <a:pt x="97" y="137"/>
                  <a:pt x="97" y="137"/>
                  <a:pt x="97" y="137"/>
                </a:cubicBezTo>
                <a:cubicBezTo>
                  <a:pt x="97" y="139"/>
                  <a:pt x="96" y="140"/>
                  <a:pt x="94" y="140"/>
                </a:cubicBezTo>
                <a:cubicBezTo>
                  <a:pt x="83" y="140"/>
                  <a:pt x="83" y="140"/>
                  <a:pt x="83" y="140"/>
                </a:cubicBezTo>
                <a:cubicBezTo>
                  <a:pt x="82" y="140"/>
                  <a:pt x="81" y="139"/>
                  <a:pt x="81" y="137"/>
                </a:cubicBezTo>
                <a:cubicBezTo>
                  <a:pt x="81" y="76"/>
                  <a:pt x="81" y="76"/>
                  <a:pt x="81" y="76"/>
                </a:cubicBezTo>
                <a:cubicBezTo>
                  <a:pt x="81" y="74"/>
                  <a:pt x="82" y="73"/>
                  <a:pt x="83" y="73"/>
                </a:cubicBezTo>
                <a:cubicBezTo>
                  <a:pt x="94" y="73"/>
                  <a:pt x="94" y="73"/>
                  <a:pt x="94" y="73"/>
                </a:cubicBezTo>
                <a:cubicBezTo>
                  <a:pt x="96" y="73"/>
                  <a:pt x="97" y="74"/>
                  <a:pt x="97" y="76"/>
                </a:cubicBezTo>
                <a:close/>
                <a:moveTo>
                  <a:pt x="123" y="51"/>
                </a:moveTo>
                <a:cubicBezTo>
                  <a:pt x="117" y="51"/>
                  <a:pt x="113" y="56"/>
                  <a:pt x="113" y="62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43"/>
                  <a:pt x="117" y="148"/>
                  <a:pt x="123" y="148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41" y="148"/>
                  <a:pt x="145" y="143"/>
                  <a:pt x="145" y="137"/>
                </a:cubicBezTo>
                <a:cubicBezTo>
                  <a:pt x="145" y="62"/>
                  <a:pt x="145" y="62"/>
                  <a:pt x="145" y="62"/>
                </a:cubicBezTo>
                <a:cubicBezTo>
                  <a:pt x="145" y="56"/>
                  <a:pt x="141" y="51"/>
                  <a:pt x="135" y="51"/>
                </a:cubicBezTo>
                <a:lnTo>
                  <a:pt x="123" y="51"/>
                </a:lnTo>
                <a:close/>
                <a:moveTo>
                  <a:pt x="137" y="62"/>
                </a:moveTo>
                <a:cubicBezTo>
                  <a:pt x="137" y="137"/>
                  <a:pt x="137" y="137"/>
                  <a:pt x="137" y="137"/>
                </a:cubicBezTo>
                <a:cubicBezTo>
                  <a:pt x="137" y="139"/>
                  <a:pt x="136" y="140"/>
                  <a:pt x="135" y="140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22" y="140"/>
                  <a:pt x="121" y="139"/>
                  <a:pt x="121" y="137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2" y="59"/>
                  <a:pt x="123" y="59"/>
                </a:cubicBezTo>
                <a:cubicBezTo>
                  <a:pt x="135" y="59"/>
                  <a:pt x="135" y="59"/>
                  <a:pt x="135" y="59"/>
                </a:cubicBezTo>
                <a:cubicBezTo>
                  <a:pt x="136" y="59"/>
                  <a:pt x="137" y="60"/>
                  <a:pt x="137" y="62"/>
                </a:cubicBezTo>
                <a:close/>
                <a:moveTo>
                  <a:pt x="153" y="47"/>
                </a:moveTo>
                <a:cubicBezTo>
                  <a:pt x="153" y="137"/>
                  <a:pt x="153" y="137"/>
                  <a:pt x="153" y="137"/>
                </a:cubicBezTo>
                <a:cubicBezTo>
                  <a:pt x="153" y="143"/>
                  <a:pt x="158" y="148"/>
                  <a:pt x="164" y="148"/>
                </a:cubicBezTo>
                <a:cubicBezTo>
                  <a:pt x="175" y="148"/>
                  <a:pt x="175" y="148"/>
                  <a:pt x="175" y="148"/>
                </a:cubicBezTo>
                <a:cubicBezTo>
                  <a:pt x="181" y="148"/>
                  <a:pt x="186" y="143"/>
                  <a:pt x="186" y="137"/>
                </a:cubicBezTo>
                <a:cubicBezTo>
                  <a:pt x="186" y="47"/>
                  <a:pt x="186" y="47"/>
                  <a:pt x="186" y="47"/>
                </a:cubicBezTo>
                <a:cubicBezTo>
                  <a:pt x="186" y="41"/>
                  <a:pt x="181" y="37"/>
                  <a:pt x="175" y="37"/>
                </a:cubicBezTo>
                <a:cubicBezTo>
                  <a:pt x="164" y="37"/>
                  <a:pt x="164" y="37"/>
                  <a:pt x="164" y="37"/>
                </a:cubicBezTo>
                <a:cubicBezTo>
                  <a:pt x="158" y="37"/>
                  <a:pt x="153" y="41"/>
                  <a:pt x="153" y="47"/>
                </a:cubicBezTo>
                <a:close/>
                <a:moveTo>
                  <a:pt x="177" y="47"/>
                </a:moveTo>
                <a:cubicBezTo>
                  <a:pt x="177" y="137"/>
                  <a:pt x="177" y="137"/>
                  <a:pt x="177" y="137"/>
                </a:cubicBezTo>
                <a:cubicBezTo>
                  <a:pt x="177" y="139"/>
                  <a:pt x="176" y="140"/>
                  <a:pt x="175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3" y="140"/>
                  <a:pt x="162" y="139"/>
                  <a:pt x="162" y="137"/>
                </a:cubicBezTo>
                <a:cubicBezTo>
                  <a:pt x="162" y="47"/>
                  <a:pt x="162" y="47"/>
                  <a:pt x="162" y="47"/>
                </a:cubicBezTo>
                <a:cubicBezTo>
                  <a:pt x="162" y="46"/>
                  <a:pt x="163" y="45"/>
                  <a:pt x="164" y="45"/>
                </a:cubicBezTo>
                <a:cubicBezTo>
                  <a:pt x="175" y="45"/>
                  <a:pt x="175" y="45"/>
                  <a:pt x="175" y="45"/>
                </a:cubicBezTo>
                <a:cubicBezTo>
                  <a:pt x="176" y="45"/>
                  <a:pt x="177" y="46"/>
                  <a:pt x="177" y="47"/>
                </a:cubicBezTo>
                <a:close/>
                <a:moveTo>
                  <a:pt x="102" y="35"/>
                </a:moveTo>
                <a:cubicBezTo>
                  <a:pt x="129" y="25"/>
                  <a:pt x="155" y="10"/>
                  <a:pt x="155" y="10"/>
                </a:cubicBezTo>
                <a:cubicBezTo>
                  <a:pt x="150" y="0"/>
                  <a:pt x="150" y="0"/>
                  <a:pt x="150" y="0"/>
                </a:cubicBezTo>
                <a:cubicBezTo>
                  <a:pt x="159" y="4"/>
                  <a:pt x="159" y="4"/>
                  <a:pt x="159" y="4"/>
                </a:cubicBezTo>
                <a:cubicBezTo>
                  <a:pt x="169" y="8"/>
                  <a:pt x="169" y="8"/>
                  <a:pt x="169" y="8"/>
                </a:cubicBezTo>
                <a:cubicBezTo>
                  <a:pt x="166" y="17"/>
                  <a:pt x="166" y="17"/>
                  <a:pt x="166" y="17"/>
                </a:cubicBezTo>
                <a:cubicBezTo>
                  <a:pt x="164" y="27"/>
                  <a:pt x="164" y="27"/>
                  <a:pt x="164" y="27"/>
                </a:cubicBezTo>
                <a:cubicBezTo>
                  <a:pt x="159" y="17"/>
                  <a:pt x="159" y="17"/>
                  <a:pt x="159" y="17"/>
                </a:cubicBezTo>
                <a:cubicBezTo>
                  <a:pt x="155" y="20"/>
                  <a:pt x="131" y="34"/>
                  <a:pt x="105" y="43"/>
                </a:cubicBezTo>
                <a:cubicBezTo>
                  <a:pt x="76" y="55"/>
                  <a:pt x="38" y="62"/>
                  <a:pt x="38" y="62"/>
                </a:cubicBezTo>
                <a:cubicBezTo>
                  <a:pt x="38" y="62"/>
                  <a:pt x="37" y="63"/>
                  <a:pt x="37" y="63"/>
                </a:cubicBezTo>
                <a:cubicBezTo>
                  <a:pt x="35" y="63"/>
                  <a:pt x="33" y="61"/>
                  <a:pt x="33" y="59"/>
                </a:cubicBezTo>
                <a:cubicBezTo>
                  <a:pt x="33" y="57"/>
                  <a:pt x="34" y="55"/>
                  <a:pt x="36" y="54"/>
                </a:cubicBezTo>
                <a:cubicBezTo>
                  <a:pt x="37" y="54"/>
                  <a:pt x="73" y="47"/>
                  <a:pt x="102" y="35"/>
                </a:cubicBezTo>
                <a:close/>
                <a:moveTo>
                  <a:pt x="198" y="164"/>
                </a:moveTo>
                <a:cubicBezTo>
                  <a:pt x="192" y="171"/>
                  <a:pt x="192" y="171"/>
                  <a:pt x="192" y="171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5" y="168"/>
                  <a:pt x="185" y="168"/>
                  <a:pt x="185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4" y="168"/>
                  <a:pt x="12" y="166"/>
                  <a:pt x="12" y="164"/>
                </a:cubicBezTo>
                <a:cubicBezTo>
                  <a:pt x="12" y="28"/>
                  <a:pt x="12" y="28"/>
                  <a:pt x="12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8" y="21"/>
                  <a:pt x="8" y="21"/>
                  <a:pt x="8" y="21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21"/>
                  <a:pt x="25" y="21"/>
                  <a:pt x="25" y="21"/>
                </a:cubicBezTo>
                <a:cubicBezTo>
                  <a:pt x="33" y="28"/>
                  <a:pt x="33" y="28"/>
                  <a:pt x="33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85" y="159"/>
                  <a:pt x="185" y="159"/>
                  <a:pt x="185" y="159"/>
                </a:cubicBezTo>
                <a:cubicBezTo>
                  <a:pt x="185" y="149"/>
                  <a:pt x="185" y="149"/>
                  <a:pt x="185" y="149"/>
                </a:cubicBezTo>
                <a:cubicBezTo>
                  <a:pt x="192" y="156"/>
                  <a:pt x="192" y="156"/>
                  <a:pt x="192" y="156"/>
                </a:cubicBezTo>
                <a:lnTo>
                  <a:pt x="198" y="1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Freeform 21"/>
          <p:cNvSpPr>
            <a:spLocks noEditPoints="1"/>
          </p:cNvSpPr>
          <p:nvPr/>
        </p:nvSpPr>
        <p:spPr bwMode="auto">
          <a:xfrm>
            <a:off x="3508375" y="2949575"/>
            <a:ext cx="831850" cy="968375"/>
          </a:xfrm>
          <a:custGeom>
            <a:avLst/>
            <a:gdLst>
              <a:gd name="T0" fmla="*/ 1455831350 w 195"/>
              <a:gd name="T1" fmla="*/ 2147483646 h 227"/>
              <a:gd name="T2" fmla="*/ 1455831350 w 195"/>
              <a:gd name="T3" fmla="*/ 2147483646 h 227"/>
              <a:gd name="T4" fmla="*/ 2110953751 w 195"/>
              <a:gd name="T5" fmla="*/ 2147483646 h 227"/>
              <a:gd name="T6" fmla="*/ 2147483646 w 195"/>
              <a:gd name="T7" fmla="*/ 2147483646 h 227"/>
              <a:gd name="T8" fmla="*/ 1219257476 w 195"/>
              <a:gd name="T9" fmla="*/ 2147483646 h 227"/>
              <a:gd name="T10" fmla="*/ 2147483646 w 195"/>
              <a:gd name="T11" fmla="*/ 2147483646 h 227"/>
              <a:gd name="T12" fmla="*/ 2147483646 w 195"/>
              <a:gd name="T13" fmla="*/ 2147483646 h 227"/>
              <a:gd name="T14" fmla="*/ 1401236394 w 195"/>
              <a:gd name="T15" fmla="*/ 2147483646 h 227"/>
              <a:gd name="T16" fmla="*/ 1128270149 w 195"/>
              <a:gd name="T17" fmla="*/ 2147483646 h 227"/>
              <a:gd name="T18" fmla="*/ 1073675194 w 195"/>
              <a:gd name="T19" fmla="*/ 2147483646 h 227"/>
              <a:gd name="T20" fmla="*/ 600531712 w 195"/>
              <a:gd name="T21" fmla="*/ 1528671656 h 227"/>
              <a:gd name="T22" fmla="*/ 2147483646 w 195"/>
              <a:gd name="T23" fmla="*/ 1528671656 h 227"/>
              <a:gd name="T24" fmla="*/ 2147483646 w 195"/>
              <a:gd name="T25" fmla="*/ 2147483646 h 227"/>
              <a:gd name="T26" fmla="*/ 2147483646 w 195"/>
              <a:gd name="T27" fmla="*/ 2147483646 h 227"/>
              <a:gd name="T28" fmla="*/ 1746995913 w 195"/>
              <a:gd name="T29" fmla="*/ 2147483646 h 227"/>
              <a:gd name="T30" fmla="*/ 2074557114 w 195"/>
              <a:gd name="T31" fmla="*/ 2147483646 h 227"/>
              <a:gd name="T32" fmla="*/ 2147483646 w 195"/>
              <a:gd name="T33" fmla="*/ 2147483646 h 227"/>
              <a:gd name="T34" fmla="*/ 2147483646 w 195"/>
              <a:gd name="T35" fmla="*/ 2147483646 h 227"/>
              <a:gd name="T36" fmla="*/ 1746995913 w 195"/>
              <a:gd name="T37" fmla="*/ 891724066 h 227"/>
              <a:gd name="T38" fmla="*/ 909894594 w 195"/>
              <a:gd name="T39" fmla="*/ 2147483646 h 227"/>
              <a:gd name="T40" fmla="*/ 1273852431 w 195"/>
              <a:gd name="T41" fmla="*/ 2147483646 h 227"/>
              <a:gd name="T42" fmla="*/ 1401236394 w 195"/>
              <a:gd name="T43" fmla="*/ 2147483646 h 227"/>
              <a:gd name="T44" fmla="*/ 382156156 w 195"/>
              <a:gd name="T45" fmla="*/ 1892644145 h 227"/>
              <a:gd name="T46" fmla="*/ 0 w 195"/>
              <a:gd name="T47" fmla="*/ 1819849647 h 227"/>
              <a:gd name="T48" fmla="*/ 382156156 w 195"/>
              <a:gd name="T49" fmla="*/ 1747055149 h 227"/>
              <a:gd name="T50" fmla="*/ 382156156 w 195"/>
              <a:gd name="T51" fmla="*/ 1892644145 h 227"/>
              <a:gd name="T52" fmla="*/ 2147483646 w 195"/>
              <a:gd name="T53" fmla="*/ 1838048271 h 227"/>
              <a:gd name="T54" fmla="*/ 2147483646 w 195"/>
              <a:gd name="T55" fmla="*/ 1692459276 h 227"/>
              <a:gd name="T56" fmla="*/ 2147483646 w 195"/>
              <a:gd name="T57" fmla="*/ 1765253774 h 227"/>
              <a:gd name="T58" fmla="*/ 1037278557 w 195"/>
              <a:gd name="T59" fmla="*/ 1783452398 h 227"/>
              <a:gd name="T60" fmla="*/ 964489549 w 195"/>
              <a:gd name="T61" fmla="*/ 1692459276 h 227"/>
              <a:gd name="T62" fmla="*/ 1783392550 w 195"/>
              <a:gd name="T63" fmla="*/ 1110107559 h 227"/>
              <a:gd name="T64" fmla="*/ 1783392550 w 195"/>
              <a:gd name="T65" fmla="*/ 1273895180 h 227"/>
              <a:gd name="T66" fmla="*/ 1037278557 w 195"/>
              <a:gd name="T67" fmla="*/ 1783452398 h 227"/>
              <a:gd name="T68" fmla="*/ 2147483646 w 195"/>
              <a:gd name="T69" fmla="*/ 909922691 h 227"/>
              <a:gd name="T70" fmla="*/ 2147483646 w 195"/>
              <a:gd name="T71" fmla="*/ 545954468 h 227"/>
              <a:gd name="T72" fmla="*/ 2147483646 w 195"/>
              <a:gd name="T73" fmla="*/ 655146214 h 227"/>
              <a:gd name="T74" fmla="*/ 2147483646 w 195"/>
              <a:gd name="T75" fmla="*/ 928121315 h 227"/>
              <a:gd name="T76" fmla="*/ 709717356 w 195"/>
              <a:gd name="T77" fmla="*/ 909922691 h 227"/>
              <a:gd name="T78" fmla="*/ 454945164 w 195"/>
              <a:gd name="T79" fmla="*/ 545954468 h 227"/>
              <a:gd name="T80" fmla="*/ 818903001 w 195"/>
              <a:gd name="T81" fmla="*/ 800735210 h 227"/>
              <a:gd name="T82" fmla="*/ 764312312 w 195"/>
              <a:gd name="T83" fmla="*/ 928121315 h 227"/>
              <a:gd name="T84" fmla="*/ 1656008587 w 195"/>
              <a:gd name="T85" fmla="*/ 509557219 h 227"/>
              <a:gd name="T86" fmla="*/ 1746995913 w 195"/>
              <a:gd name="T87" fmla="*/ 0 h 227"/>
              <a:gd name="T88" fmla="*/ 1819789187 w 195"/>
              <a:gd name="T89" fmla="*/ 509557219 h 22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95" h="227">
                <a:moveTo>
                  <a:pt x="112" y="227"/>
                </a:moveTo>
                <a:cubicBezTo>
                  <a:pt x="80" y="227"/>
                  <a:pt x="80" y="227"/>
                  <a:pt x="80" y="227"/>
                </a:cubicBezTo>
                <a:cubicBezTo>
                  <a:pt x="78" y="227"/>
                  <a:pt x="76" y="225"/>
                  <a:pt x="76" y="223"/>
                </a:cubicBezTo>
                <a:cubicBezTo>
                  <a:pt x="76" y="221"/>
                  <a:pt x="78" y="219"/>
                  <a:pt x="80" y="219"/>
                </a:cubicBezTo>
                <a:cubicBezTo>
                  <a:pt x="112" y="219"/>
                  <a:pt x="112" y="219"/>
                  <a:pt x="112" y="219"/>
                </a:cubicBezTo>
                <a:cubicBezTo>
                  <a:pt x="114" y="219"/>
                  <a:pt x="116" y="221"/>
                  <a:pt x="116" y="223"/>
                </a:cubicBezTo>
                <a:cubicBezTo>
                  <a:pt x="116" y="225"/>
                  <a:pt x="114" y="227"/>
                  <a:pt x="112" y="227"/>
                </a:cubicBezTo>
                <a:close/>
                <a:moveTo>
                  <a:pt x="121" y="213"/>
                </a:moveTo>
                <a:cubicBezTo>
                  <a:pt x="72" y="213"/>
                  <a:pt x="72" y="213"/>
                  <a:pt x="72" y="213"/>
                </a:cubicBezTo>
                <a:cubicBezTo>
                  <a:pt x="69" y="213"/>
                  <a:pt x="67" y="211"/>
                  <a:pt x="67" y="208"/>
                </a:cubicBezTo>
                <a:cubicBezTo>
                  <a:pt x="67" y="206"/>
                  <a:pt x="69" y="204"/>
                  <a:pt x="72" y="204"/>
                </a:cubicBezTo>
                <a:cubicBezTo>
                  <a:pt x="121" y="204"/>
                  <a:pt x="121" y="204"/>
                  <a:pt x="121" y="204"/>
                </a:cubicBezTo>
                <a:cubicBezTo>
                  <a:pt x="123" y="204"/>
                  <a:pt x="125" y="206"/>
                  <a:pt x="125" y="208"/>
                </a:cubicBezTo>
                <a:cubicBezTo>
                  <a:pt x="125" y="211"/>
                  <a:pt x="123" y="213"/>
                  <a:pt x="121" y="213"/>
                </a:cubicBezTo>
                <a:close/>
                <a:moveTo>
                  <a:pt x="96" y="197"/>
                </a:moveTo>
                <a:cubicBezTo>
                  <a:pt x="87" y="197"/>
                  <a:pt x="78" y="197"/>
                  <a:pt x="77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68" y="197"/>
                  <a:pt x="64" y="194"/>
                  <a:pt x="62" y="186"/>
                </a:cubicBezTo>
                <a:cubicBezTo>
                  <a:pt x="62" y="183"/>
                  <a:pt x="62" y="179"/>
                  <a:pt x="62" y="176"/>
                </a:cubicBezTo>
                <a:cubicBezTo>
                  <a:pt x="61" y="172"/>
                  <a:pt x="61" y="167"/>
                  <a:pt x="59" y="164"/>
                </a:cubicBezTo>
                <a:cubicBezTo>
                  <a:pt x="53" y="152"/>
                  <a:pt x="48" y="144"/>
                  <a:pt x="42" y="132"/>
                </a:cubicBezTo>
                <a:cubicBezTo>
                  <a:pt x="36" y="119"/>
                  <a:pt x="29" y="101"/>
                  <a:pt x="33" y="84"/>
                </a:cubicBezTo>
                <a:cubicBezTo>
                  <a:pt x="39" y="62"/>
                  <a:pt x="62" y="41"/>
                  <a:pt x="96" y="41"/>
                </a:cubicBezTo>
                <a:cubicBezTo>
                  <a:pt x="129" y="41"/>
                  <a:pt x="152" y="62"/>
                  <a:pt x="158" y="84"/>
                </a:cubicBezTo>
                <a:cubicBezTo>
                  <a:pt x="162" y="101"/>
                  <a:pt x="155" y="119"/>
                  <a:pt x="149" y="132"/>
                </a:cubicBezTo>
                <a:cubicBezTo>
                  <a:pt x="143" y="144"/>
                  <a:pt x="138" y="152"/>
                  <a:pt x="132" y="164"/>
                </a:cubicBezTo>
                <a:cubicBezTo>
                  <a:pt x="130" y="167"/>
                  <a:pt x="130" y="172"/>
                  <a:pt x="130" y="176"/>
                </a:cubicBezTo>
                <a:cubicBezTo>
                  <a:pt x="130" y="179"/>
                  <a:pt x="129" y="183"/>
                  <a:pt x="129" y="186"/>
                </a:cubicBezTo>
                <a:cubicBezTo>
                  <a:pt x="127" y="194"/>
                  <a:pt x="123" y="197"/>
                  <a:pt x="114" y="197"/>
                </a:cubicBezTo>
                <a:cubicBezTo>
                  <a:pt x="114" y="197"/>
                  <a:pt x="105" y="197"/>
                  <a:pt x="96" y="197"/>
                </a:cubicBezTo>
                <a:close/>
                <a:moveTo>
                  <a:pt x="77" y="188"/>
                </a:moveTo>
                <a:cubicBezTo>
                  <a:pt x="78" y="188"/>
                  <a:pt x="113" y="188"/>
                  <a:pt x="114" y="188"/>
                </a:cubicBezTo>
                <a:cubicBezTo>
                  <a:pt x="119" y="188"/>
                  <a:pt x="120" y="187"/>
                  <a:pt x="120" y="184"/>
                </a:cubicBezTo>
                <a:cubicBezTo>
                  <a:pt x="121" y="182"/>
                  <a:pt x="121" y="179"/>
                  <a:pt x="121" y="176"/>
                </a:cubicBezTo>
                <a:cubicBezTo>
                  <a:pt x="121" y="170"/>
                  <a:pt x="122" y="165"/>
                  <a:pt x="124" y="160"/>
                </a:cubicBezTo>
                <a:cubicBezTo>
                  <a:pt x="131" y="148"/>
                  <a:pt x="135" y="140"/>
                  <a:pt x="142" y="128"/>
                </a:cubicBezTo>
                <a:cubicBezTo>
                  <a:pt x="146" y="119"/>
                  <a:pt x="153" y="102"/>
                  <a:pt x="149" y="86"/>
                </a:cubicBezTo>
                <a:cubicBezTo>
                  <a:pt x="145" y="68"/>
                  <a:pt x="124" y="49"/>
                  <a:pt x="96" y="49"/>
                </a:cubicBezTo>
                <a:cubicBezTo>
                  <a:pt x="67" y="49"/>
                  <a:pt x="46" y="68"/>
                  <a:pt x="42" y="86"/>
                </a:cubicBezTo>
                <a:cubicBezTo>
                  <a:pt x="38" y="102"/>
                  <a:pt x="45" y="119"/>
                  <a:pt x="50" y="128"/>
                </a:cubicBezTo>
                <a:cubicBezTo>
                  <a:pt x="56" y="140"/>
                  <a:pt x="60" y="148"/>
                  <a:pt x="67" y="160"/>
                </a:cubicBezTo>
                <a:cubicBezTo>
                  <a:pt x="70" y="165"/>
                  <a:pt x="70" y="170"/>
                  <a:pt x="70" y="176"/>
                </a:cubicBezTo>
                <a:cubicBezTo>
                  <a:pt x="70" y="179"/>
                  <a:pt x="70" y="182"/>
                  <a:pt x="71" y="184"/>
                </a:cubicBezTo>
                <a:cubicBezTo>
                  <a:pt x="72" y="187"/>
                  <a:pt x="72" y="188"/>
                  <a:pt x="77" y="188"/>
                </a:cubicBezTo>
                <a:cubicBezTo>
                  <a:pt x="77" y="188"/>
                  <a:pt x="77" y="188"/>
                  <a:pt x="77" y="188"/>
                </a:cubicBezTo>
                <a:close/>
                <a:moveTo>
                  <a:pt x="21" y="104"/>
                </a:moveTo>
                <a:cubicBezTo>
                  <a:pt x="5" y="104"/>
                  <a:pt x="5" y="104"/>
                  <a:pt x="5" y="104"/>
                </a:cubicBezTo>
                <a:cubicBezTo>
                  <a:pt x="2" y="104"/>
                  <a:pt x="0" y="102"/>
                  <a:pt x="0" y="100"/>
                </a:cubicBezTo>
                <a:cubicBezTo>
                  <a:pt x="0" y="98"/>
                  <a:pt x="2" y="96"/>
                  <a:pt x="5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3" y="96"/>
                  <a:pt x="25" y="98"/>
                  <a:pt x="25" y="100"/>
                </a:cubicBezTo>
                <a:cubicBezTo>
                  <a:pt x="25" y="102"/>
                  <a:pt x="23" y="104"/>
                  <a:pt x="21" y="104"/>
                </a:cubicBezTo>
                <a:close/>
                <a:moveTo>
                  <a:pt x="190" y="101"/>
                </a:moveTo>
                <a:cubicBezTo>
                  <a:pt x="170" y="101"/>
                  <a:pt x="170" y="101"/>
                  <a:pt x="170" y="101"/>
                </a:cubicBezTo>
                <a:cubicBezTo>
                  <a:pt x="168" y="101"/>
                  <a:pt x="166" y="99"/>
                  <a:pt x="166" y="97"/>
                </a:cubicBezTo>
                <a:cubicBezTo>
                  <a:pt x="166" y="95"/>
                  <a:pt x="168" y="93"/>
                  <a:pt x="170" y="93"/>
                </a:cubicBezTo>
                <a:cubicBezTo>
                  <a:pt x="190" y="93"/>
                  <a:pt x="190" y="93"/>
                  <a:pt x="190" y="93"/>
                </a:cubicBezTo>
                <a:cubicBezTo>
                  <a:pt x="193" y="93"/>
                  <a:pt x="195" y="95"/>
                  <a:pt x="195" y="97"/>
                </a:cubicBezTo>
                <a:cubicBezTo>
                  <a:pt x="195" y="99"/>
                  <a:pt x="193" y="101"/>
                  <a:pt x="190" y="101"/>
                </a:cubicBezTo>
                <a:close/>
                <a:moveTo>
                  <a:pt x="57" y="98"/>
                </a:moveTo>
                <a:cubicBezTo>
                  <a:pt x="57" y="98"/>
                  <a:pt x="57" y="98"/>
                  <a:pt x="56" y="98"/>
                </a:cubicBezTo>
                <a:cubicBezTo>
                  <a:pt x="54" y="97"/>
                  <a:pt x="53" y="95"/>
                  <a:pt x="53" y="93"/>
                </a:cubicBezTo>
                <a:cubicBezTo>
                  <a:pt x="57" y="77"/>
                  <a:pt x="74" y="61"/>
                  <a:pt x="98" y="61"/>
                </a:cubicBezTo>
                <a:cubicBezTo>
                  <a:pt x="98" y="61"/>
                  <a:pt x="98" y="61"/>
                  <a:pt x="98" y="61"/>
                </a:cubicBezTo>
                <a:cubicBezTo>
                  <a:pt x="100" y="61"/>
                  <a:pt x="102" y="63"/>
                  <a:pt x="102" y="65"/>
                </a:cubicBezTo>
                <a:cubicBezTo>
                  <a:pt x="102" y="68"/>
                  <a:pt x="100" y="70"/>
                  <a:pt x="98" y="70"/>
                </a:cubicBezTo>
                <a:cubicBezTo>
                  <a:pt x="78" y="70"/>
                  <a:pt x="65" y="83"/>
                  <a:pt x="62" y="95"/>
                </a:cubicBezTo>
                <a:cubicBezTo>
                  <a:pt x="61" y="97"/>
                  <a:pt x="59" y="98"/>
                  <a:pt x="57" y="98"/>
                </a:cubicBezTo>
                <a:close/>
                <a:moveTo>
                  <a:pt x="150" y="51"/>
                </a:moveTo>
                <a:cubicBezTo>
                  <a:pt x="149" y="51"/>
                  <a:pt x="148" y="51"/>
                  <a:pt x="147" y="50"/>
                </a:cubicBezTo>
                <a:cubicBezTo>
                  <a:pt x="145" y="49"/>
                  <a:pt x="145" y="46"/>
                  <a:pt x="147" y="44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63" y="28"/>
                  <a:pt x="165" y="28"/>
                  <a:pt x="167" y="30"/>
                </a:cubicBezTo>
                <a:cubicBezTo>
                  <a:pt x="169" y="32"/>
                  <a:pt x="169" y="34"/>
                  <a:pt x="167" y="36"/>
                </a:cubicBezTo>
                <a:cubicBezTo>
                  <a:pt x="153" y="50"/>
                  <a:pt x="153" y="50"/>
                  <a:pt x="153" y="50"/>
                </a:cubicBezTo>
                <a:cubicBezTo>
                  <a:pt x="152" y="51"/>
                  <a:pt x="151" y="51"/>
                  <a:pt x="150" y="51"/>
                </a:cubicBezTo>
                <a:close/>
                <a:moveTo>
                  <a:pt x="42" y="51"/>
                </a:moveTo>
                <a:cubicBezTo>
                  <a:pt x="41" y="51"/>
                  <a:pt x="40" y="51"/>
                  <a:pt x="39" y="50"/>
                </a:cubicBezTo>
                <a:cubicBezTo>
                  <a:pt x="25" y="36"/>
                  <a:pt x="25" y="36"/>
                  <a:pt x="25" y="36"/>
                </a:cubicBezTo>
                <a:cubicBezTo>
                  <a:pt x="23" y="34"/>
                  <a:pt x="23" y="32"/>
                  <a:pt x="25" y="30"/>
                </a:cubicBezTo>
                <a:cubicBezTo>
                  <a:pt x="27" y="28"/>
                  <a:pt x="29" y="28"/>
                  <a:pt x="31" y="30"/>
                </a:cubicBezTo>
                <a:cubicBezTo>
                  <a:pt x="45" y="44"/>
                  <a:pt x="45" y="44"/>
                  <a:pt x="45" y="44"/>
                </a:cubicBezTo>
                <a:cubicBezTo>
                  <a:pt x="47" y="46"/>
                  <a:pt x="47" y="49"/>
                  <a:pt x="45" y="50"/>
                </a:cubicBezTo>
                <a:cubicBezTo>
                  <a:pt x="45" y="51"/>
                  <a:pt x="44" y="51"/>
                  <a:pt x="42" y="51"/>
                </a:cubicBezTo>
                <a:close/>
                <a:moveTo>
                  <a:pt x="96" y="32"/>
                </a:moveTo>
                <a:cubicBezTo>
                  <a:pt x="93" y="32"/>
                  <a:pt x="91" y="30"/>
                  <a:pt x="91" y="28"/>
                </a:cubicBezTo>
                <a:cubicBezTo>
                  <a:pt x="91" y="4"/>
                  <a:pt x="91" y="4"/>
                  <a:pt x="91" y="4"/>
                </a:cubicBezTo>
                <a:cubicBezTo>
                  <a:pt x="91" y="2"/>
                  <a:pt x="93" y="0"/>
                  <a:pt x="96" y="0"/>
                </a:cubicBezTo>
                <a:cubicBezTo>
                  <a:pt x="98" y="0"/>
                  <a:pt x="100" y="2"/>
                  <a:pt x="100" y="4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30"/>
                  <a:pt x="98" y="32"/>
                  <a:pt x="96" y="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Rectangle 22"/>
          <p:cNvSpPr>
            <a:spLocks noChangeArrowheads="1"/>
          </p:cNvSpPr>
          <p:nvPr/>
        </p:nvSpPr>
        <p:spPr bwMode="auto">
          <a:xfrm>
            <a:off x="1223963" y="974725"/>
            <a:ext cx="136048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10259" name="Rectangle 23"/>
          <p:cNvSpPr>
            <a:spLocks noChangeArrowheads="1"/>
          </p:cNvSpPr>
          <p:nvPr/>
        </p:nvSpPr>
        <p:spPr bwMode="auto">
          <a:xfrm>
            <a:off x="3406775" y="5310188"/>
            <a:ext cx="13779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10260" name="Rectangle 24"/>
          <p:cNvSpPr>
            <a:spLocks noChangeArrowheads="1"/>
          </p:cNvSpPr>
          <p:nvPr/>
        </p:nvSpPr>
        <p:spPr bwMode="auto">
          <a:xfrm>
            <a:off x="5549900" y="974725"/>
            <a:ext cx="139065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10261" name="Rectangle 25"/>
          <p:cNvSpPr>
            <a:spLocks noChangeArrowheads="1"/>
          </p:cNvSpPr>
          <p:nvPr/>
        </p:nvSpPr>
        <p:spPr bwMode="auto">
          <a:xfrm>
            <a:off x="7720013" y="5310188"/>
            <a:ext cx="13811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10262" name="Rectangle 26"/>
          <p:cNvSpPr>
            <a:spLocks noChangeArrowheads="1"/>
          </p:cNvSpPr>
          <p:nvPr/>
        </p:nvSpPr>
        <p:spPr bwMode="auto">
          <a:xfrm>
            <a:off x="9791700" y="974725"/>
            <a:ext cx="15779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2008</a:t>
            </a:r>
            <a:endParaRPr lang="en-US" altLang="en-US" sz="1800"/>
          </a:p>
        </p:txBody>
      </p:sp>
      <p:sp>
        <p:nvSpPr>
          <p:cNvPr id="10263" name="TextBox 93"/>
          <p:cNvSpPr txBox="1">
            <a:spLocks noChangeArrowheads="1"/>
          </p:cNvSpPr>
          <p:nvPr/>
        </p:nvSpPr>
        <p:spPr bwMode="auto">
          <a:xfrm>
            <a:off x="7548563" y="682625"/>
            <a:ext cx="14382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64" name="TextBox 93"/>
          <p:cNvSpPr txBox="1">
            <a:spLocks noChangeArrowheads="1"/>
          </p:cNvSpPr>
          <p:nvPr/>
        </p:nvSpPr>
        <p:spPr bwMode="auto">
          <a:xfrm>
            <a:off x="1068388" y="5046663"/>
            <a:ext cx="143986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65" name="TextBox 93"/>
          <p:cNvSpPr txBox="1">
            <a:spLocks noChangeArrowheads="1"/>
          </p:cNvSpPr>
          <p:nvPr/>
        </p:nvSpPr>
        <p:spPr bwMode="auto">
          <a:xfrm>
            <a:off x="5411788" y="5045075"/>
            <a:ext cx="14398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66" name="TextBox 93"/>
          <p:cNvSpPr txBox="1">
            <a:spLocks noChangeArrowheads="1"/>
          </p:cNvSpPr>
          <p:nvPr/>
        </p:nvSpPr>
        <p:spPr bwMode="auto">
          <a:xfrm>
            <a:off x="9718675" y="5043488"/>
            <a:ext cx="14382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93"/>
          <p:cNvSpPr txBox="1">
            <a:spLocks noChangeArrowheads="1"/>
          </p:cNvSpPr>
          <p:nvPr/>
        </p:nvSpPr>
        <p:spPr bwMode="auto">
          <a:xfrm>
            <a:off x="4826000" y="781050"/>
            <a:ext cx="2174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67" name="Freeform 7"/>
          <p:cNvSpPr/>
          <p:nvPr/>
        </p:nvSpPr>
        <p:spPr bwMode="auto">
          <a:xfrm>
            <a:off x="1527175" y="3389313"/>
            <a:ext cx="484188" cy="1052512"/>
          </a:xfrm>
          <a:custGeom>
            <a:avLst/>
            <a:gdLst>
              <a:gd name="T0" fmla="*/ 1868900027 w 118"/>
              <a:gd name="T1" fmla="*/ 2147483646 h 256"/>
              <a:gd name="T2" fmla="*/ 993381438 w 118"/>
              <a:gd name="T3" fmla="*/ 0 h 256"/>
              <a:gd name="T4" fmla="*/ 976541543 w 118"/>
              <a:gd name="T5" fmla="*/ 439489542 h 256"/>
              <a:gd name="T6" fmla="*/ 218881699 w 118"/>
              <a:gd name="T7" fmla="*/ 2147483646 h 256"/>
              <a:gd name="T8" fmla="*/ 1363793464 w 118"/>
              <a:gd name="T9" fmla="*/ 2147483646 h 256"/>
              <a:gd name="T10" fmla="*/ 1868900027 w 118"/>
              <a:gd name="T11" fmla="*/ 2147483646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" h="256">
                <a:moveTo>
                  <a:pt x="111" y="180"/>
                </a:moveTo>
                <a:cubicBezTo>
                  <a:pt x="59" y="0"/>
                  <a:pt x="59" y="0"/>
                  <a:pt x="59" y="0"/>
                </a:cubicBezTo>
                <a:cubicBezTo>
                  <a:pt x="61" y="9"/>
                  <a:pt x="61" y="18"/>
                  <a:pt x="58" y="26"/>
                </a:cubicBezTo>
                <a:cubicBezTo>
                  <a:pt x="13" y="177"/>
                  <a:pt x="13" y="177"/>
                  <a:pt x="13" y="177"/>
                </a:cubicBezTo>
                <a:cubicBezTo>
                  <a:pt x="0" y="219"/>
                  <a:pt x="42" y="256"/>
                  <a:pt x="81" y="243"/>
                </a:cubicBezTo>
                <a:cubicBezTo>
                  <a:pt x="104" y="232"/>
                  <a:pt x="118" y="207"/>
                  <a:pt x="111" y="180"/>
                </a:cubicBezTo>
                <a:close/>
              </a:path>
            </a:pathLst>
          </a:custGeom>
          <a:solidFill>
            <a:srgbClr val="B2B5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8"/>
          <p:cNvSpPr/>
          <p:nvPr/>
        </p:nvSpPr>
        <p:spPr bwMode="auto">
          <a:xfrm>
            <a:off x="1522413" y="2400300"/>
            <a:ext cx="1822450" cy="1987550"/>
          </a:xfrm>
          <a:custGeom>
            <a:avLst/>
            <a:gdLst>
              <a:gd name="T0" fmla="*/ 1381527925 w 444"/>
              <a:gd name="T1" fmla="*/ 2147483646 h 484"/>
              <a:gd name="T2" fmla="*/ 1566851388 w 444"/>
              <a:gd name="T3" fmla="*/ 2147483646 h 484"/>
              <a:gd name="T4" fmla="*/ 2147483646 w 444"/>
              <a:gd name="T5" fmla="*/ 2147483646 h 484"/>
              <a:gd name="T6" fmla="*/ 2147483646 w 444"/>
              <a:gd name="T7" fmla="*/ 2147483646 h 484"/>
              <a:gd name="T8" fmla="*/ 2147483646 w 444"/>
              <a:gd name="T9" fmla="*/ 2147483646 h 484"/>
              <a:gd name="T10" fmla="*/ 2147483646 w 444"/>
              <a:gd name="T11" fmla="*/ 1753795230 h 484"/>
              <a:gd name="T12" fmla="*/ 1566851388 w 444"/>
              <a:gd name="T13" fmla="*/ 404721029 h 484"/>
              <a:gd name="T14" fmla="*/ 235871823 w 444"/>
              <a:gd name="T15" fmla="*/ 1450254459 h 484"/>
              <a:gd name="T16" fmla="*/ 994023336 w 444"/>
              <a:gd name="T17" fmla="*/ 2147483646 h 484"/>
              <a:gd name="T18" fmla="*/ 1010872790 w 444"/>
              <a:gd name="T19" fmla="*/ 2147483646 h 484"/>
              <a:gd name="T20" fmla="*/ 1886962267 w 444"/>
              <a:gd name="T21" fmla="*/ 2147483646 h 484"/>
              <a:gd name="T22" fmla="*/ 1381527925 w 444"/>
              <a:gd name="T23" fmla="*/ 2147483646 h 4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" h="484">
                <a:moveTo>
                  <a:pt x="82" y="484"/>
                </a:moveTo>
                <a:cubicBezTo>
                  <a:pt x="86" y="483"/>
                  <a:pt x="89" y="481"/>
                  <a:pt x="93" y="479"/>
                </a:cubicBezTo>
                <a:cubicBezTo>
                  <a:pt x="232" y="399"/>
                  <a:pt x="232" y="399"/>
                  <a:pt x="232" y="399"/>
                </a:cubicBezTo>
                <a:cubicBezTo>
                  <a:pt x="408" y="298"/>
                  <a:pt x="408" y="298"/>
                  <a:pt x="408" y="298"/>
                </a:cubicBezTo>
                <a:cubicBezTo>
                  <a:pt x="444" y="278"/>
                  <a:pt x="444" y="226"/>
                  <a:pt x="408" y="206"/>
                </a:cubicBezTo>
                <a:cubicBezTo>
                  <a:pt x="232" y="104"/>
                  <a:pt x="232" y="104"/>
                  <a:pt x="232" y="104"/>
                </a:cubicBezTo>
                <a:cubicBezTo>
                  <a:pt x="93" y="24"/>
                  <a:pt x="93" y="24"/>
                  <a:pt x="93" y="24"/>
                </a:cubicBezTo>
                <a:cubicBezTo>
                  <a:pt x="50" y="0"/>
                  <a:pt x="0" y="40"/>
                  <a:pt x="14" y="86"/>
                </a:cubicBezTo>
                <a:cubicBezTo>
                  <a:pt x="59" y="237"/>
                  <a:pt x="59" y="237"/>
                  <a:pt x="59" y="237"/>
                </a:cubicBezTo>
                <a:cubicBezTo>
                  <a:pt x="60" y="238"/>
                  <a:pt x="60" y="240"/>
                  <a:pt x="60" y="241"/>
                </a:cubicBezTo>
                <a:cubicBezTo>
                  <a:pt x="112" y="421"/>
                  <a:pt x="112" y="421"/>
                  <a:pt x="112" y="421"/>
                </a:cubicBezTo>
                <a:cubicBezTo>
                  <a:pt x="119" y="448"/>
                  <a:pt x="105" y="473"/>
                  <a:pt x="82" y="484"/>
                </a:cubicBezTo>
                <a:close/>
              </a:path>
            </a:pathLst>
          </a:custGeom>
          <a:solidFill>
            <a:srgbClr val="D5D9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9"/>
          <p:cNvSpPr/>
          <p:nvPr/>
        </p:nvSpPr>
        <p:spPr bwMode="auto">
          <a:xfrm>
            <a:off x="5183188" y="3389313"/>
            <a:ext cx="484187" cy="1052512"/>
          </a:xfrm>
          <a:custGeom>
            <a:avLst/>
            <a:gdLst>
              <a:gd name="T0" fmla="*/ 1868896168 w 118"/>
              <a:gd name="T1" fmla="*/ 2147483646 h 256"/>
              <a:gd name="T2" fmla="*/ 993379386 w 118"/>
              <a:gd name="T3" fmla="*/ 0 h 256"/>
              <a:gd name="T4" fmla="*/ 976539527 w 118"/>
              <a:gd name="T5" fmla="*/ 439489542 h 256"/>
              <a:gd name="T6" fmla="*/ 218881247 w 118"/>
              <a:gd name="T7" fmla="*/ 2147483646 h 256"/>
              <a:gd name="T8" fmla="*/ 1363790648 w 118"/>
              <a:gd name="T9" fmla="*/ 2147483646 h 256"/>
              <a:gd name="T10" fmla="*/ 1868896168 w 118"/>
              <a:gd name="T11" fmla="*/ 2147483646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" h="256">
                <a:moveTo>
                  <a:pt x="111" y="180"/>
                </a:moveTo>
                <a:cubicBezTo>
                  <a:pt x="59" y="0"/>
                  <a:pt x="59" y="0"/>
                  <a:pt x="59" y="0"/>
                </a:cubicBezTo>
                <a:cubicBezTo>
                  <a:pt x="61" y="9"/>
                  <a:pt x="61" y="18"/>
                  <a:pt x="58" y="26"/>
                </a:cubicBezTo>
                <a:cubicBezTo>
                  <a:pt x="13" y="177"/>
                  <a:pt x="13" y="177"/>
                  <a:pt x="13" y="177"/>
                </a:cubicBezTo>
                <a:cubicBezTo>
                  <a:pt x="0" y="219"/>
                  <a:pt x="42" y="256"/>
                  <a:pt x="81" y="243"/>
                </a:cubicBezTo>
                <a:cubicBezTo>
                  <a:pt x="104" y="232"/>
                  <a:pt x="118" y="207"/>
                  <a:pt x="111" y="180"/>
                </a:cubicBezTo>
                <a:close/>
              </a:path>
            </a:pathLst>
          </a:custGeom>
          <a:solidFill>
            <a:srgbClr val="31A7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Freeform 10"/>
          <p:cNvSpPr/>
          <p:nvPr/>
        </p:nvSpPr>
        <p:spPr bwMode="auto">
          <a:xfrm>
            <a:off x="5180013" y="2400300"/>
            <a:ext cx="1820862" cy="1987550"/>
          </a:xfrm>
          <a:custGeom>
            <a:avLst/>
            <a:gdLst>
              <a:gd name="T0" fmla="*/ 1379118418 w 444"/>
              <a:gd name="T1" fmla="*/ 2147483646 h 484"/>
              <a:gd name="T2" fmla="*/ 1564124559 w 444"/>
              <a:gd name="T3" fmla="*/ 2147483646 h 484"/>
              <a:gd name="T4" fmla="*/ 2147483646 w 444"/>
              <a:gd name="T5" fmla="*/ 2147483646 h 484"/>
              <a:gd name="T6" fmla="*/ 2147483646 w 444"/>
              <a:gd name="T7" fmla="*/ 2147483646 h 484"/>
              <a:gd name="T8" fmla="*/ 2147483646 w 444"/>
              <a:gd name="T9" fmla="*/ 2147483646 h 484"/>
              <a:gd name="T10" fmla="*/ 2147483646 w 444"/>
              <a:gd name="T11" fmla="*/ 1753795230 h 484"/>
              <a:gd name="T12" fmla="*/ 1564124559 w 444"/>
              <a:gd name="T13" fmla="*/ 404721029 h 484"/>
              <a:gd name="T14" fmla="*/ 235461243 w 444"/>
              <a:gd name="T15" fmla="*/ 1450254459 h 484"/>
              <a:gd name="T16" fmla="*/ 992291870 w 444"/>
              <a:gd name="T17" fmla="*/ 2147483646 h 484"/>
              <a:gd name="T18" fmla="*/ 1009110237 w 444"/>
              <a:gd name="T19" fmla="*/ 2147483646 h 484"/>
              <a:gd name="T20" fmla="*/ 1883677638 w 444"/>
              <a:gd name="T21" fmla="*/ 2147483646 h 484"/>
              <a:gd name="T22" fmla="*/ 1379118418 w 444"/>
              <a:gd name="T23" fmla="*/ 2147483646 h 4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" h="484">
                <a:moveTo>
                  <a:pt x="82" y="484"/>
                </a:moveTo>
                <a:cubicBezTo>
                  <a:pt x="86" y="483"/>
                  <a:pt x="89" y="481"/>
                  <a:pt x="93" y="479"/>
                </a:cubicBezTo>
                <a:cubicBezTo>
                  <a:pt x="232" y="399"/>
                  <a:pt x="232" y="399"/>
                  <a:pt x="232" y="399"/>
                </a:cubicBezTo>
                <a:cubicBezTo>
                  <a:pt x="408" y="298"/>
                  <a:pt x="408" y="298"/>
                  <a:pt x="408" y="298"/>
                </a:cubicBezTo>
                <a:cubicBezTo>
                  <a:pt x="444" y="278"/>
                  <a:pt x="444" y="226"/>
                  <a:pt x="408" y="206"/>
                </a:cubicBezTo>
                <a:cubicBezTo>
                  <a:pt x="232" y="104"/>
                  <a:pt x="232" y="104"/>
                  <a:pt x="232" y="104"/>
                </a:cubicBezTo>
                <a:cubicBezTo>
                  <a:pt x="93" y="24"/>
                  <a:pt x="93" y="24"/>
                  <a:pt x="93" y="24"/>
                </a:cubicBezTo>
                <a:cubicBezTo>
                  <a:pt x="50" y="0"/>
                  <a:pt x="0" y="40"/>
                  <a:pt x="14" y="86"/>
                </a:cubicBezTo>
                <a:cubicBezTo>
                  <a:pt x="59" y="237"/>
                  <a:pt x="59" y="237"/>
                  <a:pt x="59" y="237"/>
                </a:cubicBezTo>
                <a:cubicBezTo>
                  <a:pt x="60" y="238"/>
                  <a:pt x="60" y="240"/>
                  <a:pt x="60" y="241"/>
                </a:cubicBezTo>
                <a:cubicBezTo>
                  <a:pt x="112" y="421"/>
                  <a:pt x="112" y="421"/>
                  <a:pt x="112" y="421"/>
                </a:cubicBezTo>
                <a:cubicBezTo>
                  <a:pt x="119" y="448"/>
                  <a:pt x="105" y="473"/>
                  <a:pt x="82" y="484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Freeform 11"/>
          <p:cNvSpPr/>
          <p:nvPr/>
        </p:nvSpPr>
        <p:spPr bwMode="auto">
          <a:xfrm>
            <a:off x="8847138" y="3398838"/>
            <a:ext cx="484187" cy="1050925"/>
          </a:xfrm>
          <a:custGeom>
            <a:avLst/>
            <a:gdLst>
              <a:gd name="T0" fmla="*/ 1852060411 w 118"/>
              <a:gd name="T1" fmla="*/ 2147483646 h 256"/>
              <a:gd name="T2" fmla="*/ 959703770 w 118"/>
              <a:gd name="T3" fmla="*/ 0 h 256"/>
              <a:gd name="T4" fmla="*/ 942868014 w 118"/>
              <a:gd name="T5" fmla="*/ 438165937 h 256"/>
              <a:gd name="T6" fmla="*/ 218881247 w 118"/>
              <a:gd name="T7" fmla="*/ 2147483646 h 256"/>
              <a:gd name="T8" fmla="*/ 1380626404 w 118"/>
              <a:gd name="T9" fmla="*/ 2147483646 h 256"/>
              <a:gd name="T10" fmla="*/ 1852060411 w 118"/>
              <a:gd name="T11" fmla="*/ 2147483646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" h="256">
                <a:moveTo>
                  <a:pt x="110" y="179"/>
                </a:moveTo>
                <a:cubicBezTo>
                  <a:pt x="57" y="0"/>
                  <a:pt x="57" y="0"/>
                  <a:pt x="57" y="0"/>
                </a:cubicBezTo>
                <a:cubicBezTo>
                  <a:pt x="59" y="9"/>
                  <a:pt x="59" y="18"/>
                  <a:pt x="56" y="26"/>
                </a:cubicBezTo>
                <a:cubicBezTo>
                  <a:pt x="13" y="177"/>
                  <a:pt x="13" y="177"/>
                  <a:pt x="13" y="177"/>
                </a:cubicBezTo>
                <a:cubicBezTo>
                  <a:pt x="0" y="220"/>
                  <a:pt x="42" y="256"/>
                  <a:pt x="82" y="243"/>
                </a:cubicBezTo>
                <a:cubicBezTo>
                  <a:pt x="104" y="232"/>
                  <a:pt x="118" y="206"/>
                  <a:pt x="110" y="179"/>
                </a:cubicBezTo>
                <a:close/>
              </a:path>
            </a:pathLst>
          </a:custGeom>
          <a:solidFill>
            <a:srgbClr val="4A4A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12"/>
          <p:cNvSpPr/>
          <p:nvPr/>
        </p:nvSpPr>
        <p:spPr bwMode="auto">
          <a:xfrm>
            <a:off x="8826500" y="2408238"/>
            <a:ext cx="1835150" cy="1987550"/>
          </a:xfrm>
          <a:custGeom>
            <a:avLst/>
            <a:gdLst>
              <a:gd name="T0" fmla="*/ 1466383382 w 447"/>
              <a:gd name="T1" fmla="*/ 2147483646 h 484"/>
              <a:gd name="T2" fmla="*/ 1634933903 w 447"/>
              <a:gd name="T3" fmla="*/ 2147483646 h 484"/>
              <a:gd name="T4" fmla="*/ 2147483646 w 447"/>
              <a:gd name="T5" fmla="*/ 2147483646 h 484"/>
              <a:gd name="T6" fmla="*/ 2147483646 w 447"/>
              <a:gd name="T7" fmla="*/ 2147483646 h 484"/>
              <a:gd name="T8" fmla="*/ 2147483646 w 447"/>
              <a:gd name="T9" fmla="*/ 2147483646 h 484"/>
              <a:gd name="T10" fmla="*/ 2147483646 w 447"/>
              <a:gd name="T11" fmla="*/ 1736929801 h 484"/>
              <a:gd name="T12" fmla="*/ 1550656590 w 447"/>
              <a:gd name="T13" fmla="*/ 404721029 h 484"/>
              <a:gd name="T14" fmla="*/ 235970731 w 447"/>
              <a:gd name="T15" fmla="*/ 1467115782 h 484"/>
              <a:gd name="T16" fmla="*/ 1028152025 w 447"/>
              <a:gd name="T17" fmla="*/ 2147483646 h 484"/>
              <a:gd name="T18" fmla="*/ 1045009130 w 447"/>
              <a:gd name="T19" fmla="*/ 2147483646 h 484"/>
              <a:gd name="T20" fmla="*/ 1938320737 w 447"/>
              <a:gd name="T21" fmla="*/ 2147483646 h 484"/>
              <a:gd name="T22" fmla="*/ 1466383382 w 447"/>
              <a:gd name="T23" fmla="*/ 2147483646 h 4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7" h="484">
                <a:moveTo>
                  <a:pt x="87" y="484"/>
                </a:moveTo>
                <a:cubicBezTo>
                  <a:pt x="90" y="482"/>
                  <a:pt x="94" y="481"/>
                  <a:pt x="97" y="479"/>
                </a:cubicBezTo>
                <a:cubicBezTo>
                  <a:pt x="236" y="398"/>
                  <a:pt x="236" y="398"/>
                  <a:pt x="236" y="398"/>
                </a:cubicBezTo>
                <a:cubicBezTo>
                  <a:pt x="411" y="295"/>
                  <a:pt x="411" y="295"/>
                  <a:pt x="411" y="295"/>
                </a:cubicBezTo>
                <a:cubicBezTo>
                  <a:pt x="447" y="274"/>
                  <a:pt x="446" y="222"/>
                  <a:pt x="410" y="202"/>
                </a:cubicBezTo>
                <a:cubicBezTo>
                  <a:pt x="233" y="103"/>
                  <a:pt x="233" y="103"/>
                  <a:pt x="233" y="103"/>
                </a:cubicBezTo>
                <a:cubicBezTo>
                  <a:pt x="92" y="24"/>
                  <a:pt x="92" y="24"/>
                  <a:pt x="92" y="24"/>
                </a:cubicBezTo>
                <a:cubicBezTo>
                  <a:pt x="50" y="0"/>
                  <a:pt x="0" y="40"/>
                  <a:pt x="14" y="87"/>
                </a:cubicBezTo>
                <a:cubicBezTo>
                  <a:pt x="61" y="236"/>
                  <a:pt x="61" y="236"/>
                  <a:pt x="61" y="236"/>
                </a:cubicBezTo>
                <a:cubicBezTo>
                  <a:pt x="62" y="238"/>
                  <a:pt x="62" y="240"/>
                  <a:pt x="62" y="241"/>
                </a:cubicBezTo>
                <a:cubicBezTo>
                  <a:pt x="115" y="420"/>
                  <a:pt x="115" y="420"/>
                  <a:pt x="115" y="420"/>
                </a:cubicBezTo>
                <a:cubicBezTo>
                  <a:pt x="123" y="447"/>
                  <a:pt x="109" y="473"/>
                  <a:pt x="87" y="484"/>
                </a:cubicBez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2101850" y="3057525"/>
            <a:ext cx="981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4A4A4A"/>
                </a:solidFill>
                <a:latin typeface="Montserrat" panose="02000505000000020004" pitchFamily="2" charset="0"/>
              </a:rPr>
              <a:t>01</a:t>
            </a:r>
            <a:endParaRPr lang="en-US" altLang="en-US" sz="1800"/>
          </a:p>
        </p:txBody>
      </p:sp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5716588" y="3057525"/>
            <a:ext cx="11001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02</a:t>
            </a:r>
            <a:endParaRPr lang="en-US" altLang="en-US" sz="1800"/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9328150" y="3057525"/>
            <a:ext cx="10906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03</a:t>
            </a:r>
            <a:endParaRPr lang="en-US" altLang="en-US" sz="1800"/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1773238" y="850900"/>
            <a:ext cx="16859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000000"/>
                </a:solidFill>
                <a:latin typeface="Montserrat" panose="02000505000000020004" pitchFamily="2" charset="0"/>
              </a:rPr>
              <a:t>1989</a:t>
            </a:r>
            <a:endParaRPr lang="en-US" altLang="en-US" sz="1800"/>
          </a:p>
        </p:txBody>
      </p:sp>
      <p:sp>
        <p:nvSpPr>
          <p:cNvPr id="11277" name="Rectangle 17"/>
          <p:cNvSpPr>
            <a:spLocks noChangeArrowheads="1"/>
          </p:cNvSpPr>
          <p:nvPr/>
        </p:nvSpPr>
        <p:spPr bwMode="auto">
          <a:xfrm>
            <a:off x="5437188" y="5197475"/>
            <a:ext cx="1670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000000"/>
                </a:solidFill>
                <a:latin typeface="Montserrat" panose="02000505000000020004" pitchFamily="2" charset="0"/>
              </a:rPr>
              <a:t>2017</a:t>
            </a:r>
            <a:endParaRPr lang="en-US" altLang="en-US" sz="1800"/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9036050" y="850900"/>
            <a:ext cx="1797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000000"/>
                </a:solidFill>
                <a:latin typeface="Montserrat" panose="02000505000000020004" pitchFamily="2" charset="0"/>
              </a:rPr>
              <a:t>2025</a:t>
            </a:r>
            <a:endParaRPr lang="en-US" altLang="en-US" sz="1800"/>
          </a:p>
        </p:txBody>
      </p:sp>
      <p:sp>
        <p:nvSpPr>
          <p:cNvPr id="11279" name="TextBox 93"/>
          <p:cNvSpPr txBox="1">
            <a:spLocks noChangeArrowheads="1"/>
          </p:cNvSpPr>
          <p:nvPr/>
        </p:nvSpPr>
        <p:spPr bwMode="auto">
          <a:xfrm>
            <a:off x="1220788" y="5149850"/>
            <a:ext cx="217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80" name="TextBox 93"/>
          <p:cNvSpPr txBox="1">
            <a:spLocks noChangeArrowheads="1"/>
          </p:cNvSpPr>
          <p:nvPr/>
        </p:nvSpPr>
        <p:spPr bwMode="auto">
          <a:xfrm>
            <a:off x="8658225" y="5146675"/>
            <a:ext cx="2174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568700" y="804863"/>
            <a:ext cx="18446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1171575" y="3476625"/>
            <a:ext cx="490538" cy="1060450"/>
          </a:xfrm>
          <a:custGeom>
            <a:avLst/>
            <a:gdLst>
              <a:gd name="T0" fmla="*/ 457835 w 135"/>
              <a:gd name="T1" fmla="*/ 740862 h 292"/>
              <a:gd name="T2" fmla="*/ 236184 w 135"/>
              <a:gd name="T3" fmla="*/ 0 h 292"/>
              <a:gd name="T4" fmla="*/ 232551 w 135"/>
              <a:gd name="T5" fmla="*/ 108950 h 292"/>
              <a:gd name="T6" fmla="*/ 50871 w 135"/>
              <a:gd name="T7" fmla="*/ 729967 h 292"/>
              <a:gd name="T8" fmla="*/ 337925 w 135"/>
              <a:gd name="T9" fmla="*/ 1002343 h 292"/>
              <a:gd name="T10" fmla="*/ 457835 w 135"/>
              <a:gd name="T11" fmla="*/ 740862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92">
                <a:moveTo>
                  <a:pt x="126" y="204"/>
                </a:moveTo>
                <a:cubicBezTo>
                  <a:pt x="65" y="0"/>
                  <a:pt x="65" y="0"/>
                  <a:pt x="65" y="0"/>
                </a:cubicBezTo>
                <a:cubicBezTo>
                  <a:pt x="67" y="10"/>
                  <a:pt x="67" y="20"/>
                  <a:pt x="64" y="30"/>
                </a:cubicBezTo>
                <a:cubicBezTo>
                  <a:pt x="14" y="201"/>
                  <a:pt x="14" y="201"/>
                  <a:pt x="14" y="201"/>
                </a:cubicBezTo>
                <a:cubicBezTo>
                  <a:pt x="0" y="250"/>
                  <a:pt x="48" y="292"/>
                  <a:pt x="93" y="276"/>
                </a:cubicBezTo>
                <a:cubicBezTo>
                  <a:pt x="119" y="264"/>
                  <a:pt x="135" y="234"/>
                  <a:pt x="126" y="204"/>
                </a:cubicBezTo>
                <a:close/>
              </a:path>
            </a:pathLst>
          </a:custGeom>
          <a:solidFill>
            <a:srgbClr val="4D3F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1150938" y="2479675"/>
            <a:ext cx="1844675" cy="1998663"/>
          </a:xfrm>
          <a:custGeom>
            <a:avLst/>
            <a:gdLst>
              <a:gd name="T0" fmla="*/ 358787 w 509"/>
              <a:gd name="T1" fmla="*/ 1998662 h 551"/>
              <a:gd name="T2" fmla="*/ 402277 w 509"/>
              <a:gd name="T3" fmla="*/ 1980525 h 551"/>
              <a:gd name="T4" fmla="*/ 974887 w 509"/>
              <a:gd name="T5" fmla="*/ 1643183 h 551"/>
              <a:gd name="T6" fmla="*/ 1696086 w 509"/>
              <a:gd name="T7" fmla="*/ 1218785 h 551"/>
              <a:gd name="T8" fmla="*/ 1692462 w 509"/>
              <a:gd name="T9" fmla="*/ 834287 h 551"/>
              <a:gd name="T10" fmla="*/ 960391 w 509"/>
              <a:gd name="T11" fmla="*/ 424398 h 551"/>
              <a:gd name="T12" fmla="*/ 380532 w 509"/>
              <a:gd name="T13" fmla="*/ 97938 h 551"/>
              <a:gd name="T14" fmla="*/ 61610 w 509"/>
              <a:gd name="T15" fmla="*/ 359106 h 551"/>
              <a:gd name="T16" fmla="*/ 253688 w 509"/>
              <a:gd name="T17" fmla="*/ 979381 h 551"/>
              <a:gd name="T18" fmla="*/ 257312 w 509"/>
              <a:gd name="T19" fmla="*/ 997517 h 551"/>
              <a:gd name="T20" fmla="*/ 478383 w 509"/>
              <a:gd name="T21" fmla="*/ 1737494 h 551"/>
              <a:gd name="T22" fmla="*/ 358787 w 509"/>
              <a:gd name="T23" fmla="*/ 1998662 h 5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9" h="551">
                <a:moveTo>
                  <a:pt x="99" y="551"/>
                </a:moveTo>
                <a:cubicBezTo>
                  <a:pt x="103" y="550"/>
                  <a:pt x="107" y="548"/>
                  <a:pt x="111" y="546"/>
                </a:cubicBezTo>
                <a:cubicBezTo>
                  <a:pt x="269" y="453"/>
                  <a:pt x="269" y="453"/>
                  <a:pt x="269" y="453"/>
                </a:cubicBezTo>
                <a:cubicBezTo>
                  <a:pt x="468" y="336"/>
                  <a:pt x="468" y="336"/>
                  <a:pt x="468" y="336"/>
                </a:cubicBezTo>
                <a:cubicBezTo>
                  <a:pt x="509" y="312"/>
                  <a:pt x="509" y="253"/>
                  <a:pt x="467" y="230"/>
                </a:cubicBezTo>
                <a:cubicBezTo>
                  <a:pt x="265" y="117"/>
                  <a:pt x="265" y="117"/>
                  <a:pt x="265" y="117"/>
                </a:cubicBezTo>
                <a:cubicBezTo>
                  <a:pt x="105" y="27"/>
                  <a:pt x="105" y="27"/>
                  <a:pt x="105" y="27"/>
                </a:cubicBezTo>
                <a:cubicBezTo>
                  <a:pt x="57" y="0"/>
                  <a:pt x="0" y="46"/>
                  <a:pt x="17" y="99"/>
                </a:cubicBezTo>
                <a:cubicBezTo>
                  <a:pt x="70" y="270"/>
                  <a:pt x="70" y="270"/>
                  <a:pt x="70" y="270"/>
                </a:cubicBezTo>
                <a:cubicBezTo>
                  <a:pt x="70" y="271"/>
                  <a:pt x="71" y="273"/>
                  <a:pt x="71" y="275"/>
                </a:cubicBezTo>
                <a:cubicBezTo>
                  <a:pt x="132" y="479"/>
                  <a:pt x="132" y="479"/>
                  <a:pt x="132" y="479"/>
                </a:cubicBezTo>
                <a:cubicBezTo>
                  <a:pt x="141" y="509"/>
                  <a:pt x="125" y="539"/>
                  <a:pt x="99" y="551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3862388" y="3476625"/>
            <a:ext cx="488950" cy="1060450"/>
          </a:xfrm>
          <a:custGeom>
            <a:avLst/>
            <a:gdLst>
              <a:gd name="T0" fmla="*/ 456353 w 135"/>
              <a:gd name="T1" fmla="*/ 740862 h 292"/>
              <a:gd name="T2" fmla="*/ 235420 w 135"/>
              <a:gd name="T3" fmla="*/ 0 h 292"/>
              <a:gd name="T4" fmla="*/ 231799 w 135"/>
              <a:gd name="T5" fmla="*/ 108950 h 292"/>
              <a:gd name="T6" fmla="*/ 50706 w 135"/>
              <a:gd name="T7" fmla="*/ 729967 h 292"/>
              <a:gd name="T8" fmla="*/ 336832 w 135"/>
              <a:gd name="T9" fmla="*/ 1002343 h 292"/>
              <a:gd name="T10" fmla="*/ 456353 w 135"/>
              <a:gd name="T11" fmla="*/ 740862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92">
                <a:moveTo>
                  <a:pt x="126" y="204"/>
                </a:moveTo>
                <a:cubicBezTo>
                  <a:pt x="65" y="0"/>
                  <a:pt x="65" y="0"/>
                  <a:pt x="65" y="0"/>
                </a:cubicBezTo>
                <a:cubicBezTo>
                  <a:pt x="67" y="10"/>
                  <a:pt x="67" y="20"/>
                  <a:pt x="64" y="30"/>
                </a:cubicBezTo>
                <a:cubicBezTo>
                  <a:pt x="14" y="201"/>
                  <a:pt x="14" y="201"/>
                  <a:pt x="14" y="201"/>
                </a:cubicBezTo>
                <a:cubicBezTo>
                  <a:pt x="0" y="250"/>
                  <a:pt x="48" y="292"/>
                  <a:pt x="93" y="276"/>
                </a:cubicBezTo>
                <a:cubicBezTo>
                  <a:pt x="119" y="264"/>
                  <a:pt x="135" y="234"/>
                  <a:pt x="126" y="204"/>
                </a:cubicBezTo>
                <a:close/>
              </a:path>
            </a:pathLst>
          </a:custGeom>
          <a:solidFill>
            <a:srgbClr val="2A9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3840163" y="2479675"/>
            <a:ext cx="1844675" cy="1998663"/>
          </a:xfrm>
          <a:custGeom>
            <a:avLst/>
            <a:gdLst>
              <a:gd name="T0" fmla="*/ 358787 w 509"/>
              <a:gd name="T1" fmla="*/ 1998662 h 551"/>
              <a:gd name="T2" fmla="*/ 402277 w 509"/>
              <a:gd name="T3" fmla="*/ 1980525 h 551"/>
              <a:gd name="T4" fmla="*/ 974887 w 509"/>
              <a:gd name="T5" fmla="*/ 1643183 h 551"/>
              <a:gd name="T6" fmla="*/ 1696086 w 509"/>
              <a:gd name="T7" fmla="*/ 1218785 h 551"/>
              <a:gd name="T8" fmla="*/ 1692462 w 509"/>
              <a:gd name="T9" fmla="*/ 834287 h 551"/>
              <a:gd name="T10" fmla="*/ 960391 w 509"/>
              <a:gd name="T11" fmla="*/ 424398 h 551"/>
              <a:gd name="T12" fmla="*/ 380532 w 509"/>
              <a:gd name="T13" fmla="*/ 97938 h 551"/>
              <a:gd name="T14" fmla="*/ 57986 w 509"/>
              <a:gd name="T15" fmla="*/ 359106 h 551"/>
              <a:gd name="T16" fmla="*/ 253688 w 509"/>
              <a:gd name="T17" fmla="*/ 979381 h 551"/>
              <a:gd name="T18" fmla="*/ 257312 w 509"/>
              <a:gd name="T19" fmla="*/ 997517 h 551"/>
              <a:gd name="T20" fmla="*/ 478383 w 509"/>
              <a:gd name="T21" fmla="*/ 1737494 h 551"/>
              <a:gd name="T22" fmla="*/ 358787 w 509"/>
              <a:gd name="T23" fmla="*/ 1998662 h 5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9" h="551">
                <a:moveTo>
                  <a:pt x="99" y="551"/>
                </a:moveTo>
                <a:cubicBezTo>
                  <a:pt x="103" y="550"/>
                  <a:pt x="107" y="548"/>
                  <a:pt x="111" y="546"/>
                </a:cubicBezTo>
                <a:cubicBezTo>
                  <a:pt x="269" y="453"/>
                  <a:pt x="269" y="453"/>
                  <a:pt x="269" y="453"/>
                </a:cubicBezTo>
                <a:cubicBezTo>
                  <a:pt x="468" y="336"/>
                  <a:pt x="468" y="336"/>
                  <a:pt x="468" y="336"/>
                </a:cubicBezTo>
                <a:cubicBezTo>
                  <a:pt x="509" y="312"/>
                  <a:pt x="508" y="253"/>
                  <a:pt x="467" y="230"/>
                </a:cubicBezTo>
                <a:cubicBezTo>
                  <a:pt x="265" y="117"/>
                  <a:pt x="265" y="117"/>
                  <a:pt x="265" y="117"/>
                </a:cubicBezTo>
                <a:cubicBezTo>
                  <a:pt x="105" y="27"/>
                  <a:pt x="105" y="27"/>
                  <a:pt x="105" y="27"/>
                </a:cubicBezTo>
                <a:cubicBezTo>
                  <a:pt x="57" y="0"/>
                  <a:pt x="0" y="46"/>
                  <a:pt x="16" y="99"/>
                </a:cubicBezTo>
                <a:cubicBezTo>
                  <a:pt x="70" y="270"/>
                  <a:pt x="70" y="270"/>
                  <a:pt x="70" y="270"/>
                </a:cubicBezTo>
                <a:cubicBezTo>
                  <a:pt x="70" y="271"/>
                  <a:pt x="71" y="273"/>
                  <a:pt x="71" y="275"/>
                </a:cubicBezTo>
                <a:cubicBezTo>
                  <a:pt x="132" y="479"/>
                  <a:pt x="132" y="479"/>
                  <a:pt x="132" y="479"/>
                </a:cubicBezTo>
                <a:cubicBezTo>
                  <a:pt x="141" y="509"/>
                  <a:pt x="125" y="539"/>
                  <a:pt x="99" y="55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6551613" y="3476625"/>
            <a:ext cx="488950" cy="1060450"/>
          </a:xfrm>
          <a:custGeom>
            <a:avLst/>
            <a:gdLst>
              <a:gd name="T0" fmla="*/ 452731 w 135"/>
              <a:gd name="T1" fmla="*/ 740862 h 292"/>
              <a:gd name="T2" fmla="*/ 235420 w 135"/>
              <a:gd name="T3" fmla="*/ 0 h 292"/>
              <a:gd name="T4" fmla="*/ 231799 w 135"/>
              <a:gd name="T5" fmla="*/ 108950 h 292"/>
              <a:gd name="T6" fmla="*/ 50706 w 135"/>
              <a:gd name="T7" fmla="*/ 729967 h 292"/>
              <a:gd name="T8" fmla="*/ 336832 w 135"/>
              <a:gd name="T9" fmla="*/ 1002343 h 292"/>
              <a:gd name="T10" fmla="*/ 452731 w 135"/>
              <a:gd name="T11" fmla="*/ 740862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92">
                <a:moveTo>
                  <a:pt x="125" y="204"/>
                </a:moveTo>
                <a:cubicBezTo>
                  <a:pt x="65" y="0"/>
                  <a:pt x="65" y="0"/>
                  <a:pt x="65" y="0"/>
                </a:cubicBezTo>
                <a:cubicBezTo>
                  <a:pt x="67" y="10"/>
                  <a:pt x="67" y="20"/>
                  <a:pt x="64" y="30"/>
                </a:cubicBezTo>
                <a:cubicBezTo>
                  <a:pt x="14" y="201"/>
                  <a:pt x="14" y="201"/>
                  <a:pt x="14" y="201"/>
                </a:cubicBezTo>
                <a:cubicBezTo>
                  <a:pt x="0" y="250"/>
                  <a:pt x="48" y="292"/>
                  <a:pt x="93" y="276"/>
                </a:cubicBezTo>
                <a:cubicBezTo>
                  <a:pt x="119" y="264"/>
                  <a:pt x="135" y="234"/>
                  <a:pt x="125" y="204"/>
                </a:cubicBezTo>
                <a:close/>
              </a:path>
            </a:pathLst>
          </a:custGeom>
          <a:solidFill>
            <a:srgbClr val="9FA3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6529388" y="2479675"/>
            <a:ext cx="1844675" cy="1998663"/>
          </a:xfrm>
          <a:custGeom>
            <a:avLst/>
            <a:gdLst>
              <a:gd name="T0" fmla="*/ 358787 w 509"/>
              <a:gd name="T1" fmla="*/ 1998662 h 551"/>
              <a:gd name="T2" fmla="*/ 402277 w 509"/>
              <a:gd name="T3" fmla="*/ 1980525 h 551"/>
              <a:gd name="T4" fmla="*/ 974887 w 509"/>
              <a:gd name="T5" fmla="*/ 1643183 h 551"/>
              <a:gd name="T6" fmla="*/ 1696086 w 509"/>
              <a:gd name="T7" fmla="*/ 1218785 h 551"/>
              <a:gd name="T8" fmla="*/ 1692462 w 509"/>
              <a:gd name="T9" fmla="*/ 834287 h 551"/>
              <a:gd name="T10" fmla="*/ 960391 w 509"/>
              <a:gd name="T11" fmla="*/ 424398 h 551"/>
              <a:gd name="T12" fmla="*/ 380532 w 509"/>
              <a:gd name="T13" fmla="*/ 97938 h 551"/>
              <a:gd name="T14" fmla="*/ 57986 w 509"/>
              <a:gd name="T15" fmla="*/ 359106 h 551"/>
              <a:gd name="T16" fmla="*/ 253688 w 509"/>
              <a:gd name="T17" fmla="*/ 979381 h 551"/>
              <a:gd name="T18" fmla="*/ 257312 w 509"/>
              <a:gd name="T19" fmla="*/ 997517 h 551"/>
              <a:gd name="T20" fmla="*/ 474759 w 509"/>
              <a:gd name="T21" fmla="*/ 1737494 h 551"/>
              <a:gd name="T22" fmla="*/ 358787 w 509"/>
              <a:gd name="T23" fmla="*/ 1998662 h 5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9" h="551">
                <a:moveTo>
                  <a:pt x="99" y="551"/>
                </a:moveTo>
                <a:cubicBezTo>
                  <a:pt x="103" y="550"/>
                  <a:pt x="107" y="548"/>
                  <a:pt x="111" y="546"/>
                </a:cubicBezTo>
                <a:cubicBezTo>
                  <a:pt x="269" y="453"/>
                  <a:pt x="269" y="453"/>
                  <a:pt x="269" y="453"/>
                </a:cubicBezTo>
                <a:cubicBezTo>
                  <a:pt x="468" y="336"/>
                  <a:pt x="468" y="336"/>
                  <a:pt x="468" y="336"/>
                </a:cubicBezTo>
                <a:cubicBezTo>
                  <a:pt x="509" y="312"/>
                  <a:pt x="508" y="253"/>
                  <a:pt x="467" y="230"/>
                </a:cubicBezTo>
                <a:cubicBezTo>
                  <a:pt x="265" y="117"/>
                  <a:pt x="265" y="117"/>
                  <a:pt x="265" y="117"/>
                </a:cubicBezTo>
                <a:cubicBezTo>
                  <a:pt x="105" y="27"/>
                  <a:pt x="105" y="27"/>
                  <a:pt x="105" y="27"/>
                </a:cubicBezTo>
                <a:cubicBezTo>
                  <a:pt x="57" y="0"/>
                  <a:pt x="0" y="46"/>
                  <a:pt x="16" y="99"/>
                </a:cubicBezTo>
                <a:cubicBezTo>
                  <a:pt x="70" y="270"/>
                  <a:pt x="70" y="270"/>
                  <a:pt x="70" y="270"/>
                </a:cubicBezTo>
                <a:cubicBezTo>
                  <a:pt x="70" y="271"/>
                  <a:pt x="71" y="273"/>
                  <a:pt x="71" y="275"/>
                </a:cubicBezTo>
                <a:cubicBezTo>
                  <a:pt x="131" y="479"/>
                  <a:pt x="131" y="479"/>
                  <a:pt x="131" y="479"/>
                </a:cubicBezTo>
                <a:cubicBezTo>
                  <a:pt x="141" y="509"/>
                  <a:pt x="125" y="539"/>
                  <a:pt x="99" y="551"/>
                </a:cubicBezTo>
                <a:close/>
              </a:path>
            </a:pathLst>
          </a:custGeom>
          <a:solidFill>
            <a:srgbClr val="D0D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9240838" y="3476625"/>
            <a:ext cx="485775" cy="1060450"/>
          </a:xfrm>
          <a:custGeom>
            <a:avLst/>
            <a:gdLst>
              <a:gd name="T0" fmla="*/ 453148 w 134"/>
              <a:gd name="T1" fmla="*/ 740862 h 292"/>
              <a:gd name="T2" fmla="*/ 235637 w 134"/>
              <a:gd name="T3" fmla="*/ 0 h 292"/>
              <a:gd name="T4" fmla="*/ 232012 w 134"/>
              <a:gd name="T5" fmla="*/ 108950 h 292"/>
              <a:gd name="T6" fmla="*/ 50753 w 134"/>
              <a:gd name="T7" fmla="*/ 729967 h 292"/>
              <a:gd name="T8" fmla="*/ 337142 w 134"/>
              <a:gd name="T9" fmla="*/ 1002343 h 292"/>
              <a:gd name="T10" fmla="*/ 453148 w 134"/>
              <a:gd name="T11" fmla="*/ 740862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4" h="292">
                <a:moveTo>
                  <a:pt x="125" y="204"/>
                </a:moveTo>
                <a:cubicBezTo>
                  <a:pt x="65" y="0"/>
                  <a:pt x="65" y="0"/>
                  <a:pt x="65" y="0"/>
                </a:cubicBezTo>
                <a:cubicBezTo>
                  <a:pt x="67" y="10"/>
                  <a:pt x="67" y="20"/>
                  <a:pt x="64" y="30"/>
                </a:cubicBezTo>
                <a:cubicBezTo>
                  <a:pt x="14" y="201"/>
                  <a:pt x="14" y="201"/>
                  <a:pt x="14" y="201"/>
                </a:cubicBezTo>
                <a:cubicBezTo>
                  <a:pt x="0" y="250"/>
                  <a:pt x="48" y="292"/>
                  <a:pt x="93" y="276"/>
                </a:cubicBezTo>
                <a:cubicBezTo>
                  <a:pt x="118" y="264"/>
                  <a:pt x="134" y="234"/>
                  <a:pt x="125" y="204"/>
                </a:cubicBezTo>
                <a:close/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9218613" y="2479675"/>
            <a:ext cx="1846262" cy="1998663"/>
          </a:xfrm>
          <a:custGeom>
            <a:avLst/>
            <a:gdLst>
              <a:gd name="T0" fmla="*/ 359096 w 509"/>
              <a:gd name="T1" fmla="*/ 1998662 h 551"/>
              <a:gd name="T2" fmla="*/ 398996 w 509"/>
              <a:gd name="T3" fmla="*/ 1980525 h 551"/>
              <a:gd name="T4" fmla="*/ 972099 w 509"/>
              <a:gd name="T5" fmla="*/ 1643183 h 551"/>
              <a:gd name="T6" fmla="*/ 1697545 w 509"/>
              <a:gd name="T7" fmla="*/ 1218785 h 551"/>
              <a:gd name="T8" fmla="*/ 1693918 w 509"/>
              <a:gd name="T9" fmla="*/ 834287 h 551"/>
              <a:gd name="T10" fmla="*/ 961217 w 509"/>
              <a:gd name="T11" fmla="*/ 424398 h 551"/>
              <a:gd name="T12" fmla="*/ 380860 w 509"/>
              <a:gd name="T13" fmla="*/ 97938 h 551"/>
              <a:gd name="T14" fmla="*/ 58036 w 509"/>
              <a:gd name="T15" fmla="*/ 359106 h 551"/>
              <a:gd name="T16" fmla="*/ 250279 w 509"/>
              <a:gd name="T17" fmla="*/ 979381 h 551"/>
              <a:gd name="T18" fmla="*/ 257534 w 509"/>
              <a:gd name="T19" fmla="*/ 997517 h 551"/>
              <a:gd name="T20" fmla="*/ 475168 w 509"/>
              <a:gd name="T21" fmla="*/ 1737494 h 551"/>
              <a:gd name="T22" fmla="*/ 359096 w 509"/>
              <a:gd name="T23" fmla="*/ 1998662 h 5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9" h="551">
                <a:moveTo>
                  <a:pt x="99" y="551"/>
                </a:moveTo>
                <a:cubicBezTo>
                  <a:pt x="103" y="550"/>
                  <a:pt x="107" y="548"/>
                  <a:pt x="110" y="546"/>
                </a:cubicBezTo>
                <a:cubicBezTo>
                  <a:pt x="268" y="453"/>
                  <a:pt x="268" y="453"/>
                  <a:pt x="268" y="453"/>
                </a:cubicBezTo>
                <a:cubicBezTo>
                  <a:pt x="468" y="336"/>
                  <a:pt x="468" y="336"/>
                  <a:pt x="468" y="336"/>
                </a:cubicBezTo>
                <a:cubicBezTo>
                  <a:pt x="509" y="312"/>
                  <a:pt x="508" y="253"/>
                  <a:pt x="467" y="230"/>
                </a:cubicBezTo>
                <a:cubicBezTo>
                  <a:pt x="265" y="117"/>
                  <a:pt x="265" y="117"/>
                  <a:pt x="265" y="117"/>
                </a:cubicBezTo>
                <a:cubicBezTo>
                  <a:pt x="105" y="27"/>
                  <a:pt x="105" y="27"/>
                  <a:pt x="105" y="27"/>
                </a:cubicBezTo>
                <a:cubicBezTo>
                  <a:pt x="57" y="0"/>
                  <a:pt x="0" y="46"/>
                  <a:pt x="16" y="99"/>
                </a:cubicBezTo>
                <a:cubicBezTo>
                  <a:pt x="69" y="270"/>
                  <a:pt x="69" y="270"/>
                  <a:pt x="69" y="270"/>
                </a:cubicBezTo>
                <a:cubicBezTo>
                  <a:pt x="70" y="271"/>
                  <a:pt x="70" y="273"/>
                  <a:pt x="71" y="275"/>
                </a:cubicBezTo>
                <a:cubicBezTo>
                  <a:pt x="131" y="479"/>
                  <a:pt x="131" y="479"/>
                  <a:pt x="131" y="479"/>
                </a:cubicBezTo>
                <a:cubicBezTo>
                  <a:pt x="140" y="509"/>
                  <a:pt x="124" y="539"/>
                  <a:pt x="99" y="551"/>
                </a:cubicBez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1719263" y="3178175"/>
            <a:ext cx="946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300" b="1">
                <a:solidFill>
                  <a:srgbClr val="FFFFFF"/>
                </a:solidFill>
                <a:latin typeface="Montserrat" panose="02000505000000020004" pitchFamily="2" charset="0"/>
              </a:rPr>
              <a:t>01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4354513" y="3178175"/>
            <a:ext cx="1058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300" b="1">
                <a:solidFill>
                  <a:srgbClr val="FFFFFF"/>
                </a:solidFill>
                <a:latin typeface="Montserrat" panose="02000505000000020004" pitchFamily="2" charset="0"/>
              </a:rPr>
              <a:t>02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7051675" y="3178175"/>
            <a:ext cx="10509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300" b="1">
                <a:solidFill>
                  <a:srgbClr val="FFFFFF"/>
                </a:solidFill>
                <a:latin typeface="Montserrat" panose="02000505000000020004" pitchFamily="2" charset="0"/>
              </a:rPr>
              <a:t>03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9740900" y="3178175"/>
            <a:ext cx="1047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300" b="1">
                <a:solidFill>
                  <a:srgbClr val="FFFFFF"/>
                </a:solidFill>
                <a:latin typeface="Montserrat" panose="02000505000000020004" pitchFamily="2" charset="0"/>
              </a:rPr>
              <a:t>04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1397000" y="942975"/>
            <a:ext cx="15398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2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4038600" y="5241925"/>
            <a:ext cx="1555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2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6808788" y="942975"/>
            <a:ext cx="155892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200" b="1">
                <a:solidFill>
                  <a:srgbClr val="000000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9469438" y="5241925"/>
            <a:ext cx="14795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200" b="1">
                <a:solidFill>
                  <a:srgbClr val="000000"/>
                </a:solidFill>
                <a:latin typeface="Montserrat" panose="02000505000000020004" pitchFamily="2" charset="0"/>
              </a:rPr>
              <a:t>2011</a:t>
            </a:r>
            <a:endParaRPr lang="en-US" altLang="en-US"/>
          </a:p>
        </p:txBody>
      </p:sp>
      <p:sp>
        <p:nvSpPr>
          <p:cNvPr id="2067" name="TextBox 93"/>
          <p:cNvSpPr txBox="1">
            <a:spLocks noChangeArrowheads="1"/>
          </p:cNvSpPr>
          <p:nvPr/>
        </p:nvSpPr>
        <p:spPr bwMode="auto">
          <a:xfrm>
            <a:off x="9104313" y="804863"/>
            <a:ext cx="18446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8" name="TextBox 93"/>
          <p:cNvSpPr txBox="1">
            <a:spLocks noChangeArrowheads="1"/>
          </p:cNvSpPr>
          <p:nvPr/>
        </p:nvSpPr>
        <p:spPr bwMode="auto">
          <a:xfrm>
            <a:off x="993775" y="5165725"/>
            <a:ext cx="18446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9" name="TextBox 93"/>
          <p:cNvSpPr txBox="1">
            <a:spLocks noChangeArrowheads="1"/>
          </p:cNvSpPr>
          <p:nvPr/>
        </p:nvSpPr>
        <p:spPr bwMode="auto">
          <a:xfrm>
            <a:off x="6529388" y="5165725"/>
            <a:ext cx="18446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082925" y="606425"/>
            <a:ext cx="156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920750" y="3470275"/>
            <a:ext cx="436563" cy="957263"/>
          </a:xfrm>
          <a:custGeom>
            <a:avLst/>
            <a:gdLst>
              <a:gd name="T0" fmla="*/ 408002 w 107"/>
              <a:gd name="T1" fmla="*/ 666811 h 234"/>
              <a:gd name="T2" fmla="*/ 212161 w 107"/>
              <a:gd name="T3" fmla="*/ 0 h 234"/>
              <a:gd name="T4" fmla="*/ 208081 w 107"/>
              <a:gd name="T5" fmla="*/ 98181 h 234"/>
              <a:gd name="T6" fmla="*/ 44880 w 107"/>
              <a:gd name="T7" fmla="*/ 658629 h 234"/>
              <a:gd name="T8" fmla="*/ 301921 w 107"/>
              <a:gd name="T9" fmla="*/ 904081 h 234"/>
              <a:gd name="T10" fmla="*/ 408002 w 107"/>
              <a:gd name="T11" fmla="*/ 666811 h 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" h="234">
                <a:moveTo>
                  <a:pt x="100" y="163"/>
                </a:moveTo>
                <a:cubicBezTo>
                  <a:pt x="52" y="0"/>
                  <a:pt x="52" y="0"/>
                  <a:pt x="52" y="0"/>
                </a:cubicBezTo>
                <a:cubicBezTo>
                  <a:pt x="53" y="8"/>
                  <a:pt x="53" y="16"/>
                  <a:pt x="51" y="24"/>
                </a:cubicBezTo>
                <a:cubicBezTo>
                  <a:pt x="11" y="161"/>
                  <a:pt x="11" y="161"/>
                  <a:pt x="11" y="161"/>
                </a:cubicBezTo>
                <a:cubicBezTo>
                  <a:pt x="0" y="200"/>
                  <a:pt x="38" y="234"/>
                  <a:pt x="74" y="221"/>
                </a:cubicBezTo>
                <a:cubicBezTo>
                  <a:pt x="95" y="211"/>
                  <a:pt x="107" y="188"/>
                  <a:pt x="100" y="163"/>
                </a:cubicBezTo>
                <a:close/>
              </a:path>
            </a:pathLst>
          </a:custGeom>
          <a:solidFill>
            <a:srgbClr val="4D3F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900113" y="2570163"/>
            <a:ext cx="1663700" cy="1803400"/>
          </a:xfrm>
          <a:custGeom>
            <a:avLst/>
            <a:gdLst>
              <a:gd name="T0" fmla="*/ 322929 w 407"/>
              <a:gd name="T1" fmla="*/ 1803400 h 441"/>
              <a:gd name="T2" fmla="*/ 359719 w 407"/>
              <a:gd name="T3" fmla="*/ 1787043 h 441"/>
              <a:gd name="T4" fmla="*/ 878859 w 407"/>
              <a:gd name="T5" fmla="*/ 1480342 h 441"/>
              <a:gd name="T6" fmla="*/ 1532893 w 407"/>
              <a:gd name="T7" fmla="*/ 1100033 h 441"/>
              <a:gd name="T8" fmla="*/ 1528805 w 407"/>
              <a:gd name="T9" fmla="*/ 752439 h 441"/>
              <a:gd name="T10" fmla="*/ 866596 w 407"/>
              <a:gd name="T11" fmla="*/ 380309 h 441"/>
              <a:gd name="T12" fmla="*/ 343368 w 407"/>
              <a:gd name="T13" fmla="*/ 89966 h 441"/>
              <a:gd name="T14" fmla="*/ 53140 w 407"/>
              <a:gd name="T15" fmla="*/ 323058 h 441"/>
              <a:gd name="T16" fmla="*/ 228912 w 407"/>
              <a:gd name="T17" fmla="*/ 879209 h 441"/>
              <a:gd name="T18" fmla="*/ 233000 w 407"/>
              <a:gd name="T19" fmla="*/ 899655 h 441"/>
              <a:gd name="T20" fmla="*/ 429210 w 407"/>
              <a:gd name="T21" fmla="*/ 1566218 h 441"/>
              <a:gd name="T22" fmla="*/ 322929 w 407"/>
              <a:gd name="T23" fmla="*/ 1803400 h 4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7" h="441">
                <a:moveTo>
                  <a:pt x="79" y="441"/>
                </a:moveTo>
                <a:cubicBezTo>
                  <a:pt x="82" y="440"/>
                  <a:pt x="85" y="439"/>
                  <a:pt x="88" y="437"/>
                </a:cubicBezTo>
                <a:cubicBezTo>
                  <a:pt x="215" y="362"/>
                  <a:pt x="215" y="362"/>
                  <a:pt x="215" y="362"/>
                </a:cubicBezTo>
                <a:cubicBezTo>
                  <a:pt x="375" y="269"/>
                  <a:pt x="375" y="269"/>
                  <a:pt x="375" y="269"/>
                </a:cubicBezTo>
                <a:cubicBezTo>
                  <a:pt x="407" y="249"/>
                  <a:pt x="407" y="202"/>
                  <a:pt x="374" y="184"/>
                </a:cubicBezTo>
                <a:cubicBezTo>
                  <a:pt x="212" y="93"/>
                  <a:pt x="212" y="93"/>
                  <a:pt x="212" y="93"/>
                </a:cubicBezTo>
                <a:cubicBezTo>
                  <a:pt x="84" y="22"/>
                  <a:pt x="84" y="22"/>
                  <a:pt x="84" y="22"/>
                </a:cubicBezTo>
                <a:cubicBezTo>
                  <a:pt x="45" y="0"/>
                  <a:pt x="0" y="36"/>
                  <a:pt x="13" y="79"/>
                </a:cubicBezTo>
                <a:cubicBezTo>
                  <a:pt x="56" y="215"/>
                  <a:pt x="56" y="215"/>
                  <a:pt x="56" y="215"/>
                </a:cubicBezTo>
                <a:cubicBezTo>
                  <a:pt x="56" y="217"/>
                  <a:pt x="56" y="218"/>
                  <a:pt x="57" y="220"/>
                </a:cubicBezTo>
                <a:cubicBezTo>
                  <a:pt x="105" y="383"/>
                  <a:pt x="105" y="383"/>
                  <a:pt x="105" y="383"/>
                </a:cubicBezTo>
                <a:cubicBezTo>
                  <a:pt x="112" y="408"/>
                  <a:pt x="100" y="431"/>
                  <a:pt x="79" y="441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3101975" y="3470275"/>
            <a:ext cx="442913" cy="957263"/>
          </a:xfrm>
          <a:custGeom>
            <a:avLst/>
            <a:gdLst>
              <a:gd name="T0" fmla="*/ 414205 w 108"/>
              <a:gd name="T1" fmla="*/ 666811 h 234"/>
              <a:gd name="T2" fmla="*/ 213254 w 108"/>
              <a:gd name="T3" fmla="*/ 0 h 234"/>
              <a:gd name="T4" fmla="*/ 213254 w 108"/>
              <a:gd name="T5" fmla="*/ 98181 h 234"/>
              <a:gd name="T6" fmla="*/ 49212 w 108"/>
              <a:gd name="T7" fmla="*/ 658629 h 234"/>
              <a:gd name="T8" fmla="*/ 307578 w 108"/>
              <a:gd name="T9" fmla="*/ 904081 h 234"/>
              <a:gd name="T10" fmla="*/ 414205 w 108"/>
              <a:gd name="T11" fmla="*/ 666811 h 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234">
                <a:moveTo>
                  <a:pt x="101" y="163"/>
                </a:moveTo>
                <a:cubicBezTo>
                  <a:pt x="52" y="0"/>
                  <a:pt x="52" y="0"/>
                  <a:pt x="52" y="0"/>
                </a:cubicBezTo>
                <a:cubicBezTo>
                  <a:pt x="54" y="8"/>
                  <a:pt x="54" y="16"/>
                  <a:pt x="52" y="24"/>
                </a:cubicBezTo>
                <a:cubicBezTo>
                  <a:pt x="12" y="161"/>
                  <a:pt x="12" y="161"/>
                  <a:pt x="12" y="161"/>
                </a:cubicBezTo>
                <a:cubicBezTo>
                  <a:pt x="0" y="200"/>
                  <a:pt x="39" y="234"/>
                  <a:pt x="75" y="221"/>
                </a:cubicBezTo>
                <a:cubicBezTo>
                  <a:pt x="95" y="211"/>
                  <a:pt x="108" y="188"/>
                  <a:pt x="101" y="163"/>
                </a:cubicBezTo>
                <a:close/>
              </a:path>
            </a:pathLst>
          </a:custGeom>
          <a:solidFill>
            <a:srgbClr val="2A9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3082925" y="2570163"/>
            <a:ext cx="1666875" cy="1803400"/>
          </a:xfrm>
          <a:custGeom>
            <a:avLst/>
            <a:gdLst>
              <a:gd name="T0" fmla="*/ 326838 w 408"/>
              <a:gd name="T1" fmla="*/ 1803400 h 441"/>
              <a:gd name="T2" fmla="*/ 363608 w 408"/>
              <a:gd name="T3" fmla="*/ 1787043 h 441"/>
              <a:gd name="T4" fmla="*/ 882463 w 408"/>
              <a:gd name="T5" fmla="*/ 1480342 h 441"/>
              <a:gd name="T6" fmla="*/ 1532054 w 408"/>
              <a:gd name="T7" fmla="*/ 1100033 h 441"/>
              <a:gd name="T8" fmla="*/ 1532054 w 408"/>
              <a:gd name="T9" fmla="*/ 752439 h 441"/>
              <a:gd name="T10" fmla="*/ 870207 w 408"/>
              <a:gd name="T11" fmla="*/ 380309 h 441"/>
              <a:gd name="T12" fmla="*/ 347266 w 408"/>
              <a:gd name="T13" fmla="*/ 89966 h 441"/>
              <a:gd name="T14" fmla="*/ 57197 w 408"/>
              <a:gd name="T15" fmla="*/ 323058 h 441"/>
              <a:gd name="T16" fmla="*/ 228787 w 408"/>
              <a:gd name="T17" fmla="*/ 879209 h 441"/>
              <a:gd name="T18" fmla="*/ 232872 w 408"/>
              <a:gd name="T19" fmla="*/ 899655 h 441"/>
              <a:gd name="T20" fmla="*/ 433061 w 408"/>
              <a:gd name="T21" fmla="*/ 1566218 h 441"/>
              <a:gd name="T22" fmla="*/ 326838 w 408"/>
              <a:gd name="T23" fmla="*/ 1803400 h 4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8" h="441">
                <a:moveTo>
                  <a:pt x="80" y="441"/>
                </a:moveTo>
                <a:cubicBezTo>
                  <a:pt x="83" y="440"/>
                  <a:pt x="86" y="439"/>
                  <a:pt x="89" y="437"/>
                </a:cubicBezTo>
                <a:cubicBezTo>
                  <a:pt x="216" y="362"/>
                  <a:pt x="216" y="362"/>
                  <a:pt x="216" y="362"/>
                </a:cubicBezTo>
                <a:cubicBezTo>
                  <a:pt x="375" y="269"/>
                  <a:pt x="375" y="269"/>
                  <a:pt x="375" y="269"/>
                </a:cubicBezTo>
                <a:cubicBezTo>
                  <a:pt x="408" y="249"/>
                  <a:pt x="408" y="202"/>
                  <a:pt x="375" y="184"/>
                </a:cubicBezTo>
                <a:cubicBezTo>
                  <a:pt x="213" y="93"/>
                  <a:pt x="213" y="93"/>
                  <a:pt x="213" y="93"/>
                </a:cubicBezTo>
                <a:cubicBezTo>
                  <a:pt x="85" y="22"/>
                  <a:pt x="85" y="22"/>
                  <a:pt x="85" y="22"/>
                </a:cubicBezTo>
                <a:cubicBezTo>
                  <a:pt x="46" y="0"/>
                  <a:pt x="0" y="36"/>
                  <a:pt x="14" y="79"/>
                </a:cubicBezTo>
                <a:cubicBezTo>
                  <a:pt x="56" y="215"/>
                  <a:pt x="56" y="215"/>
                  <a:pt x="56" y="215"/>
                </a:cubicBezTo>
                <a:cubicBezTo>
                  <a:pt x="57" y="217"/>
                  <a:pt x="57" y="218"/>
                  <a:pt x="57" y="220"/>
                </a:cubicBezTo>
                <a:cubicBezTo>
                  <a:pt x="106" y="383"/>
                  <a:pt x="106" y="383"/>
                  <a:pt x="106" y="383"/>
                </a:cubicBezTo>
                <a:cubicBezTo>
                  <a:pt x="113" y="408"/>
                  <a:pt x="100" y="431"/>
                  <a:pt x="80" y="441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5289550" y="3470275"/>
            <a:ext cx="441325" cy="957263"/>
          </a:xfrm>
          <a:custGeom>
            <a:avLst/>
            <a:gdLst>
              <a:gd name="T0" fmla="*/ 412721 w 108"/>
              <a:gd name="T1" fmla="*/ 666811 h 234"/>
              <a:gd name="T2" fmla="*/ 212490 w 108"/>
              <a:gd name="T3" fmla="*/ 0 h 234"/>
              <a:gd name="T4" fmla="*/ 208403 w 108"/>
              <a:gd name="T5" fmla="*/ 98181 h 234"/>
              <a:gd name="T6" fmla="*/ 44950 w 108"/>
              <a:gd name="T7" fmla="*/ 658629 h 234"/>
              <a:gd name="T8" fmla="*/ 306476 w 108"/>
              <a:gd name="T9" fmla="*/ 904081 h 234"/>
              <a:gd name="T10" fmla="*/ 412721 w 108"/>
              <a:gd name="T11" fmla="*/ 666811 h 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234">
                <a:moveTo>
                  <a:pt x="101" y="163"/>
                </a:moveTo>
                <a:cubicBezTo>
                  <a:pt x="52" y="0"/>
                  <a:pt x="52" y="0"/>
                  <a:pt x="52" y="0"/>
                </a:cubicBezTo>
                <a:cubicBezTo>
                  <a:pt x="54" y="8"/>
                  <a:pt x="54" y="16"/>
                  <a:pt x="51" y="24"/>
                </a:cubicBezTo>
                <a:cubicBezTo>
                  <a:pt x="11" y="161"/>
                  <a:pt x="11" y="161"/>
                  <a:pt x="11" y="161"/>
                </a:cubicBezTo>
                <a:cubicBezTo>
                  <a:pt x="0" y="200"/>
                  <a:pt x="38" y="234"/>
                  <a:pt x="75" y="221"/>
                </a:cubicBezTo>
                <a:cubicBezTo>
                  <a:pt x="95" y="211"/>
                  <a:pt x="108" y="188"/>
                  <a:pt x="101" y="163"/>
                </a:cubicBezTo>
                <a:close/>
              </a:path>
            </a:pathLst>
          </a:custGeom>
          <a:solidFill>
            <a:srgbClr val="9FA3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5268913" y="2570163"/>
            <a:ext cx="1666875" cy="1803400"/>
          </a:xfrm>
          <a:custGeom>
            <a:avLst/>
            <a:gdLst>
              <a:gd name="T0" fmla="*/ 326838 w 408"/>
              <a:gd name="T1" fmla="*/ 1803400 h 441"/>
              <a:gd name="T2" fmla="*/ 363608 w 408"/>
              <a:gd name="T3" fmla="*/ 1787043 h 441"/>
              <a:gd name="T4" fmla="*/ 878378 w 408"/>
              <a:gd name="T5" fmla="*/ 1480342 h 441"/>
              <a:gd name="T6" fmla="*/ 1532054 w 408"/>
              <a:gd name="T7" fmla="*/ 1100033 h 441"/>
              <a:gd name="T8" fmla="*/ 1527969 w 408"/>
              <a:gd name="T9" fmla="*/ 752439 h 441"/>
              <a:gd name="T10" fmla="*/ 870207 w 408"/>
              <a:gd name="T11" fmla="*/ 380309 h 441"/>
              <a:gd name="T12" fmla="*/ 347266 w 408"/>
              <a:gd name="T13" fmla="*/ 89966 h 441"/>
              <a:gd name="T14" fmla="*/ 53111 w 408"/>
              <a:gd name="T15" fmla="*/ 323058 h 441"/>
              <a:gd name="T16" fmla="*/ 228787 w 408"/>
              <a:gd name="T17" fmla="*/ 879209 h 441"/>
              <a:gd name="T18" fmla="*/ 232872 w 408"/>
              <a:gd name="T19" fmla="*/ 899655 h 441"/>
              <a:gd name="T20" fmla="*/ 433061 w 408"/>
              <a:gd name="T21" fmla="*/ 1566218 h 441"/>
              <a:gd name="T22" fmla="*/ 326838 w 408"/>
              <a:gd name="T23" fmla="*/ 1803400 h 4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8" h="441">
                <a:moveTo>
                  <a:pt x="80" y="441"/>
                </a:moveTo>
                <a:cubicBezTo>
                  <a:pt x="83" y="440"/>
                  <a:pt x="86" y="439"/>
                  <a:pt x="89" y="437"/>
                </a:cubicBezTo>
                <a:cubicBezTo>
                  <a:pt x="215" y="362"/>
                  <a:pt x="215" y="362"/>
                  <a:pt x="215" y="362"/>
                </a:cubicBezTo>
                <a:cubicBezTo>
                  <a:pt x="375" y="269"/>
                  <a:pt x="375" y="269"/>
                  <a:pt x="375" y="269"/>
                </a:cubicBezTo>
                <a:cubicBezTo>
                  <a:pt x="408" y="249"/>
                  <a:pt x="407" y="202"/>
                  <a:pt x="374" y="184"/>
                </a:cubicBezTo>
                <a:cubicBezTo>
                  <a:pt x="213" y="93"/>
                  <a:pt x="213" y="93"/>
                  <a:pt x="213" y="93"/>
                </a:cubicBezTo>
                <a:cubicBezTo>
                  <a:pt x="85" y="22"/>
                  <a:pt x="85" y="22"/>
                  <a:pt x="85" y="22"/>
                </a:cubicBezTo>
                <a:cubicBezTo>
                  <a:pt x="46" y="0"/>
                  <a:pt x="0" y="36"/>
                  <a:pt x="13" y="79"/>
                </a:cubicBezTo>
                <a:cubicBezTo>
                  <a:pt x="56" y="215"/>
                  <a:pt x="56" y="215"/>
                  <a:pt x="56" y="215"/>
                </a:cubicBezTo>
                <a:cubicBezTo>
                  <a:pt x="56" y="217"/>
                  <a:pt x="57" y="218"/>
                  <a:pt x="57" y="220"/>
                </a:cubicBezTo>
                <a:cubicBezTo>
                  <a:pt x="106" y="383"/>
                  <a:pt x="106" y="383"/>
                  <a:pt x="106" y="383"/>
                </a:cubicBezTo>
                <a:cubicBezTo>
                  <a:pt x="113" y="408"/>
                  <a:pt x="100" y="431"/>
                  <a:pt x="80" y="441"/>
                </a:cubicBezTo>
                <a:close/>
              </a:path>
            </a:pathLst>
          </a:custGeom>
          <a:solidFill>
            <a:srgbClr val="D0D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7475538" y="3470275"/>
            <a:ext cx="441325" cy="957263"/>
          </a:xfrm>
          <a:custGeom>
            <a:avLst/>
            <a:gdLst>
              <a:gd name="T0" fmla="*/ 408634 w 108"/>
              <a:gd name="T1" fmla="*/ 666811 h 234"/>
              <a:gd name="T2" fmla="*/ 212490 w 108"/>
              <a:gd name="T3" fmla="*/ 0 h 234"/>
              <a:gd name="T4" fmla="*/ 208403 w 108"/>
              <a:gd name="T5" fmla="*/ 98181 h 234"/>
              <a:gd name="T6" fmla="*/ 44950 w 108"/>
              <a:gd name="T7" fmla="*/ 658629 h 234"/>
              <a:gd name="T8" fmla="*/ 302389 w 108"/>
              <a:gd name="T9" fmla="*/ 904081 h 234"/>
              <a:gd name="T10" fmla="*/ 408634 w 108"/>
              <a:gd name="T11" fmla="*/ 666811 h 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234">
                <a:moveTo>
                  <a:pt x="100" y="163"/>
                </a:moveTo>
                <a:cubicBezTo>
                  <a:pt x="52" y="0"/>
                  <a:pt x="52" y="0"/>
                  <a:pt x="52" y="0"/>
                </a:cubicBezTo>
                <a:cubicBezTo>
                  <a:pt x="54" y="8"/>
                  <a:pt x="53" y="16"/>
                  <a:pt x="51" y="24"/>
                </a:cubicBezTo>
                <a:cubicBezTo>
                  <a:pt x="11" y="161"/>
                  <a:pt x="11" y="161"/>
                  <a:pt x="11" y="161"/>
                </a:cubicBezTo>
                <a:cubicBezTo>
                  <a:pt x="0" y="200"/>
                  <a:pt x="38" y="234"/>
                  <a:pt x="74" y="221"/>
                </a:cubicBezTo>
                <a:cubicBezTo>
                  <a:pt x="95" y="211"/>
                  <a:pt x="108" y="188"/>
                  <a:pt x="100" y="163"/>
                </a:cubicBezTo>
                <a:close/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7454900" y="2570163"/>
            <a:ext cx="1668463" cy="1803400"/>
          </a:xfrm>
          <a:custGeom>
            <a:avLst/>
            <a:gdLst>
              <a:gd name="T0" fmla="*/ 323060 w 408"/>
              <a:gd name="T1" fmla="*/ 1803400 h 441"/>
              <a:gd name="T2" fmla="*/ 363954 w 408"/>
              <a:gd name="T3" fmla="*/ 1787043 h 441"/>
              <a:gd name="T4" fmla="*/ 879214 w 408"/>
              <a:gd name="T5" fmla="*/ 1480342 h 441"/>
              <a:gd name="T6" fmla="*/ 1533513 w 408"/>
              <a:gd name="T7" fmla="*/ 1100033 h 441"/>
              <a:gd name="T8" fmla="*/ 1529424 w 408"/>
              <a:gd name="T9" fmla="*/ 752439 h 441"/>
              <a:gd name="T10" fmla="*/ 866946 w 408"/>
              <a:gd name="T11" fmla="*/ 380309 h 441"/>
              <a:gd name="T12" fmla="*/ 343507 w 408"/>
              <a:gd name="T13" fmla="*/ 89966 h 441"/>
              <a:gd name="T14" fmla="*/ 53162 w 408"/>
              <a:gd name="T15" fmla="*/ 323058 h 441"/>
              <a:gd name="T16" fmla="*/ 229005 w 408"/>
              <a:gd name="T17" fmla="*/ 879209 h 441"/>
              <a:gd name="T18" fmla="*/ 233094 w 408"/>
              <a:gd name="T19" fmla="*/ 899655 h 441"/>
              <a:gd name="T20" fmla="*/ 429384 w 408"/>
              <a:gd name="T21" fmla="*/ 1566218 h 441"/>
              <a:gd name="T22" fmla="*/ 323060 w 408"/>
              <a:gd name="T23" fmla="*/ 1803400 h 4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8" h="441">
                <a:moveTo>
                  <a:pt x="79" y="441"/>
                </a:moveTo>
                <a:cubicBezTo>
                  <a:pt x="82" y="440"/>
                  <a:pt x="86" y="439"/>
                  <a:pt x="89" y="437"/>
                </a:cubicBezTo>
                <a:cubicBezTo>
                  <a:pt x="215" y="362"/>
                  <a:pt x="215" y="362"/>
                  <a:pt x="215" y="362"/>
                </a:cubicBezTo>
                <a:cubicBezTo>
                  <a:pt x="375" y="269"/>
                  <a:pt x="375" y="269"/>
                  <a:pt x="375" y="269"/>
                </a:cubicBezTo>
                <a:cubicBezTo>
                  <a:pt x="408" y="249"/>
                  <a:pt x="407" y="202"/>
                  <a:pt x="374" y="184"/>
                </a:cubicBezTo>
                <a:cubicBezTo>
                  <a:pt x="212" y="93"/>
                  <a:pt x="212" y="93"/>
                  <a:pt x="212" y="93"/>
                </a:cubicBezTo>
                <a:cubicBezTo>
                  <a:pt x="84" y="22"/>
                  <a:pt x="84" y="22"/>
                  <a:pt x="84" y="22"/>
                </a:cubicBezTo>
                <a:cubicBezTo>
                  <a:pt x="45" y="0"/>
                  <a:pt x="0" y="36"/>
                  <a:pt x="13" y="79"/>
                </a:cubicBezTo>
                <a:cubicBezTo>
                  <a:pt x="56" y="215"/>
                  <a:pt x="56" y="215"/>
                  <a:pt x="56" y="215"/>
                </a:cubicBezTo>
                <a:cubicBezTo>
                  <a:pt x="56" y="217"/>
                  <a:pt x="57" y="218"/>
                  <a:pt x="57" y="220"/>
                </a:cubicBezTo>
                <a:cubicBezTo>
                  <a:pt x="105" y="383"/>
                  <a:pt x="105" y="383"/>
                  <a:pt x="105" y="383"/>
                </a:cubicBezTo>
                <a:cubicBezTo>
                  <a:pt x="113" y="408"/>
                  <a:pt x="100" y="431"/>
                  <a:pt x="79" y="441"/>
                </a:cubicBez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9661525" y="3470275"/>
            <a:ext cx="438150" cy="957263"/>
          </a:xfrm>
          <a:custGeom>
            <a:avLst/>
            <a:gdLst>
              <a:gd name="T0" fmla="*/ 409486 w 107"/>
              <a:gd name="T1" fmla="*/ 666811 h 234"/>
              <a:gd name="T2" fmla="*/ 212933 w 107"/>
              <a:gd name="T3" fmla="*/ 0 h 234"/>
              <a:gd name="T4" fmla="*/ 208838 w 107"/>
              <a:gd name="T5" fmla="*/ 98181 h 234"/>
              <a:gd name="T6" fmla="*/ 45043 w 107"/>
              <a:gd name="T7" fmla="*/ 658629 h 234"/>
              <a:gd name="T8" fmla="*/ 303020 w 107"/>
              <a:gd name="T9" fmla="*/ 904081 h 234"/>
              <a:gd name="T10" fmla="*/ 409486 w 107"/>
              <a:gd name="T11" fmla="*/ 666811 h 2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7" h="234">
                <a:moveTo>
                  <a:pt x="100" y="163"/>
                </a:moveTo>
                <a:cubicBezTo>
                  <a:pt x="52" y="0"/>
                  <a:pt x="52" y="0"/>
                  <a:pt x="52" y="0"/>
                </a:cubicBezTo>
                <a:cubicBezTo>
                  <a:pt x="53" y="8"/>
                  <a:pt x="53" y="16"/>
                  <a:pt x="51" y="24"/>
                </a:cubicBezTo>
                <a:cubicBezTo>
                  <a:pt x="11" y="161"/>
                  <a:pt x="11" y="161"/>
                  <a:pt x="11" y="161"/>
                </a:cubicBezTo>
                <a:cubicBezTo>
                  <a:pt x="0" y="200"/>
                  <a:pt x="38" y="234"/>
                  <a:pt x="74" y="221"/>
                </a:cubicBezTo>
                <a:cubicBezTo>
                  <a:pt x="95" y="211"/>
                  <a:pt x="107" y="188"/>
                  <a:pt x="100" y="163"/>
                </a:cubicBezTo>
                <a:close/>
              </a:path>
            </a:pathLst>
          </a:custGeom>
          <a:solidFill>
            <a:srgbClr val="C14C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9642475" y="2570163"/>
            <a:ext cx="1662113" cy="1803400"/>
          </a:xfrm>
          <a:custGeom>
            <a:avLst/>
            <a:gdLst>
              <a:gd name="T0" fmla="*/ 322621 w 407"/>
              <a:gd name="T1" fmla="*/ 1803400 h 441"/>
              <a:gd name="T2" fmla="*/ 359376 w 407"/>
              <a:gd name="T3" fmla="*/ 1787043 h 441"/>
              <a:gd name="T4" fmla="*/ 878020 w 407"/>
              <a:gd name="T5" fmla="*/ 1480342 h 441"/>
              <a:gd name="T6" fmla="*/ 1531430 w 407"/>
              <a:gd name="T7" fmla="*/ 1100033 h 441"/>
              <a:gd name="T8" fmla="*/ 1527346 w 407"/>
              <a:gd name="T9" fmla="*/ 752439 h 441"/>
              <a:gd name="T10" fmla="*/ 865768 w 407"/>
              <a:gd name="T11" fmla="*/ 380309 h 441"/>
              <a:gd name="T12" fmla="*/ 343040 w 407"/>
              <a:gd name="T13" fmla="*/ 89966 h 441"/>
              <a:gd name="T14" fmla="*/ 53090 w 407"/>
              <a:gd name="T15" fmla="*/ 323058 h 441"/>
              <a:gd name="T16" fmla="*/ 224610 w 407"/>
              <a:gd name="T17" fmla="*/ 879209 h 441"/>
              <a:gd name="T18" fmla="*/ 232777 w 407"/>
              <a:gd name="T19" fmla="*/ 899655 h 441"/>
              <a:gd name="T20" fmla="*/ 428800 w 407"/>
              <a:gd name="T21" fmla="*/ 1566218 h 441"/>
              <a:gd name="T22" fmla="*/ 322621 w 407"/>
              <a:gd name="T23" fmla="*/ 1803400 h 4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7" h="441">
                <a:moveTo>
                  <a:pt x="79" y="441"/>
                </a:moveTo>
                <a:cubicBezTo>
                  <a:pt x="82" y="440"/>
                  <a:pt x="85" y="439"/>
                  <a:pt x="88" y="437"/>
                </a:cubicBezTo>
                <a:cubicBezTo>
                  <a:pt x="215" y="362"/>
                  <a:pt x="215" y="362"/>
                  <a:pt x="215" y="362"/>
                </a:cubicBezTo>
                <a:cubicBezTo>
                  <a:pt x="375" y="269"/>
                  <a:pt x="375" y="269"/>
                  <a:pt x="375" y="269"/>
                </a:cubicBezTo>
                <a:cubicBezTo>
                  <a:pt x="407" y="249"/>
                  <a:pt x="407" y="202"/>
                  <a:pt x="374" y="184"/>
                </a:cubicBezTo>
                <a:cubicBezTo>
                  <a:pt x="212" y="93"/>
                  <a:pt x="212" y="93"/>
                  <a:pt x="212" y="93"/>
                </a:cubicBezTo>
                <a:cubicBezTo>
                  <a:pt x="84" y="22"/>
                  <a:pt x="84" y="22"/>
                  <a:pt x="84" y="22"/>
                </a:cubicBezTo>
                <a:cubicBezTo>
                  <a:pt x="45" y="0"/>
                  <a:pt x="0" y="36"/>
                  <a:pt x="13" y="79"/>
                </a:cubicBezTo>
                <a:cubicBezTo>
                  <a:pt x="55" y="215"/>
                  <a:pt x="55" y="215"/>
                  <a:pt x="55" y="215"/>
                </a:cubicBezTo>
                <a:cubicBezTo>
                  <a:pt x="56" y="217"/>
                  <a:pt x="56" y="218"/>
                  <a:pt x="57" y="220"/>
                </a:cubicBezTo>
                <a:cubicBezTo>
                  <a:pt x="105" y="383"/>
                  <a:pt x="105" y="383"/>
                  <a:pt x="105" y="383"/>
                </a:cubicBezTo>
                <a:cubicBezTo>
                  <a:pt x="112" y="408"/>
                  <a:pt x="100" y="431"/>
                  <a:pt x="79" y="441"/>
                </a:cubicBezTo>
                <a:close/>
              </a:path>
            </a:pathLst>
          </a:custGeom>
          <a:solidFill>
            <a:srgbClr val="F25F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1419225" y="3200400"/>
            <a:ext cx="8334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FFFFFF"/>
                </a:solidFill>
                <a:latin typeface="Montserrat" panose="02000505000000020004" pitchFamily="2" charset="0"/>
              </a:rPr>
              <a:t>01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3552825" y="3200400"/>
            <a:ext cx="936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FFFFFF"/>
                </a:solidFill>
                <a:latin typeface="Montserrat" panose="02000505000000020004" pitchFamily="2" charset="0"/>
              </a:rPr>
              <a:t>02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5746750" y="3200400"/>
            <a:ext cx="9286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FFFFFF"/>
                </a:solidFill>
                <a:latin typeface="Montserrat" panose="02000505000000020004" pitchFamily="2" charset="0"/>
              </a:rPr>
              <a:t>03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7932738" y="3200400"/>
            <a:ext cx="92868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FFFFFF"/>
                </a:solidFill>
                <a:latin typeface="Montserrat" panose="02000505000000020004" pitchFamily="2" charset="0"/>
              </a:rPr>
              <a:t>04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10131425" y="3200400"/>
            <a:ext cx="9318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FFFFFF"/>
                </a:solidFill>
                <a:latin typeface="Montserrat" panose="02000505000000020004" pitchFamily="2" charset="0"/>
              </a:rPr>
              <a:t>05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1116013" y="844550"/>
            <a:ext cx="1389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3262313" y="5392738"/>
            <a:ext cx="14017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5510213" y="844550"/>
            <a:ext cx="1409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7675563" y="5392738"/>
            <a:ext cx="13319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2011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9874250" y="844550"/>
            <a:ext cx="15335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2022</a:t>
            </a:r>
            <a:endParaRPr lang="en-US" altLang="en-US"/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7445375" y="606425"/>
            <a:ext cx="156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TextBox 93"/>
          <p:cNvSpPr txBox="1">
            <a:spLocks noChangeArrowheads="1"/>
          </p:cNvSpPr>
          <p:nvPr/>
        </p:nvSpPr>
        <p:spPr bwMode="auto">
          <a:xfrm>
            <a:off x="838200" y="5108575"/>
            <a:ext cx="156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3" name="TextBox 93"/>
          <p:cNvSpPr txBox="1">
            <a:spLocks noChangeArrowheads="1"/>
          </p:cNvSpPr>
          <p:nvPr/>
        </p:nvSpPr>
        <p:spPr bwMode="auto">
          <a:xfrm>
            <a:off x="5200650" y="5108575"/>
            <a:ext cx="156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4" name="TextBox 93"/>
          <p:cNvSpPr txBox="1">
            <a:spLocks noChangeArrowheads="1"/>
          </p:cNvSpPr>
          <p:nvPr/>
        </p:nvSpPr>
        <p:spPr bwMode="auto">
          <a:xfrm>
            <a:off x="9691688" y="5108575"/>
            <a:ext cx="156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527300" y="808038"/>
            <a:ext cx="14366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779463" y="3459163"/>
            <a:ext cx="390525" cy="849312"/>
          </a:xfrm>
          <a:custGeom>
            <a:avLst/>
            <a:gdLst>
              <a:gd name="T0" fmla="*/ 363724 w 102"/>
              <a:gd name="T1" fmla="*/ 592988 h 222"/>
              <a:gd name="T2" fmla="*/ 187605 w 102"/>
              <a:gd name="T3" fmla="*/ 0 h 222"/>
              <a:gd name="T4" fmla="*/ 183776 w 102"/>
              <a:gd name="T5" fmla="*/ 87992 h 222"/>
              <a:gd name="T6" fmla="*/ 42115 w 102"/>
              <a:gd name="T7" fmla="*/ 585337 h 222"/>
              <a:gd name="T8" fmla="*/ 268007 w 102"/>
              <a:gd name="T9" fmla="*/ 803403 h 222"/>
              <a:gd name="T10" fmla="*/ 363724 w 102"/>
              <a:gd name="T11" fmla="*/ 592988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2" h="222">
                <a:moveTo>
                  <a:pt x="95" y="155"/>
                </a:moveTo>
                <a:cubicBezTo>
                  <a:pt x="49" y="0"/>
                  <a:pt x="49" y="0"/>
                  <a:pt x="49" y="0"/>
                </a:cubicBezTo>
                <a:cubicBezTo>
                  <a:pt x="51" y="7"/>
                  <a:pt x="51" y="15"/>
                  <a:pt x="48" y="2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0" y="190"/>
                  <a:pt x="36" y="222"/>
                  <a:pt x="70" y="210"/>
                </a:cubicBezTo>
                <a:cubicBezTo>
                  <a:pt x="90" y="200"/>
                  <a:pt x="102" y="178"/>
                  <a:pt x="95" y="155"/>
                </a:cubicBezTo>
                <a:close/>
              </a:path>
            </a:pathLst>
          </a:custGeom>
          <a:solidFill>
            <a:srgbClr val="E6A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760413" y="2662238"/>
            <a:ext cx="1479550" cy="1600200"/>
          </a:xfrm>
          <a:custGeom>
            <a:avLst/>
            <a:gdLst>
              <a:gd name="T0" fmla="*/ 286734 w 387"/>
              <a:gd name="T1" fmla="*/ 1600200 h 418"/>
              <a:gd name="T2" fmla="*/ 321143 w 387"/>
              <a:gd name="T3" fmla="*/ 1584887 h 418"/>
              <a:gd name="T4" fmla="*/ 779918 w 387"/>
              <a:gd name="T5" fmla="*/ 1313083 h 418"/>
              <a:gd name="T6" fmla="*/ 1361033 w 387"/>
              <a:gd name="T7" fmla="*/ 972370 h 418"/>
              <a:gd name="T8" fmla="*/ 1357210 w 387"/>
              <a:gd name="T9" fmla="*/ 666112 h 418"/>
              <a:gd name="T10" fmla="*/ 772272 w 387"/>
              <a:gd name="T11" fmla="*/ 336884 h 418"/>
              <a:gd name="T12" fmla="*/ 305850 w 387"/>
              <a:gd name="T13" fmla="*/ 76565 h 418"/>
              <a:gd name="T14" fmla="*/ 49701 w 387"/>
              <a:gd name="T15" fmla="*/ 283289 h 418"/>
              <a:gd name="T16" fmla="*/ 202626 w 387"/>
              <a:gd name="T17" fmla="*/ 780959 h 418"/>
              <a:gd name="T18" fmla="*/ 206449 w 387"/>
              <a:gd name="T19" fmla="*/ 796272 h 418"/>
              <a:gd name="T20" fmla="*/ 382313 w 387"/>
              <a:gd name="T21" fmla="*/ 1389647 h 418"/>
              <a:gd name="T22" fmla="*/ 286734 w 387"/>
              <a:gd name="T23" fmla="*/ 1600200 h 4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87" h="418">
                <a:moveTo>
                  <a:pt x="75" y="418"/>
                </a:moveTo>
                <a:cubicBezTo>
                  <a:pt x="78" y="417"/>
                  <a:pt x="81" y="415"/>
                  <a:pt x="84" y="414"/>
                </a:cubicBezTo>
                <a:cubicBezTo>
                  <a:pt x="204" y="343"/>
                  <a:pt x="204" y="343"/>
                  <a:pt x="204" y="343"/>
                </a:cubicBezTo>
                <a:cubicBezTo>
                  <a:pt x="356" y="254"/>
                  <a:pt x="356" y="254"/>
                  <a:pt x="356" y="254"/>
                </a:cubicBezTo>
                <a:cubicBezTo>
                  <a:pt x="387" y="236"/>
                  <a:pt x="386" y="191"/>
                  <a:pt x="355" y="174"/>
                </a:cubicBezTo>
                <a:cubicBezTo>
                  <a:pt x="202" y="88"/>
                  <a:pt x="202" y="88"/>
                  <a:pt x="202" y="88"/>
                </a:cubicBezTo>
                <a:cubicBezTo>
                  <a:pt x="80" y="20"/>
                  <a:pt x="80" y="20"/>
                  <a:pt x="80" y="20"/>
                </a:cubicBezTo>
                <a:cubicBezTo>
                  <a:pt x="43" y="0"/>
                  <a:pt x="0" y="34"/>
                  <a:pt x="13" y="74"/>
                </a:cubicBezTo>
                <a:cubicBezTo>
                  <a:pt x="53" y="204"/>
                  <a:pt x="53" y="204"/>
                  <a:pt x="53" y="204"/>
                </a:cubicBezTo>
                <a:cubicBezTo>
                  <a:pt x="54" y="205"/>
                  <a:pt x="54" y="207"/>
                  <a:pt x="54" y="208"/>
                </a:cubicBezTo>
                <a:cubicBezTo>
                  <a:pt x="100" y="363"/>
                  <a:pt x="100" y="363"/>
                  <a:pt x="100" y="363"/>
                </a:cubicBezTo>
                <a:cubicBezTo>
                  <a:pt x="107" y="386"/>
                  <a:pt x="95" y="408"/>
                  <a:pt x="75" y="418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2619375" y="3459163"/>
            <a:ext cx="390525" cy="849312"/>
          </a:xfrm>
          <a:custGeom>
            <a:avLst/>
            <a:gdLst>
              <a:gd name="T0" fmla="*/ 367553 w 102"/>
              <a:gd name="T1" fmla="*/ 592988 h 222"/>
              <a:gd name="T2" fmla="*/ 191434 w 102"/>
              <a:gd name="T3" fmla="*/ 0 h 222"/>
              <a:gd name="T4" fmla="*/ 187605 w 102"/>
              <a:gd name="T5" fmla="*/ 87992 h 222"/>
              <a:gd name="T6" fmla="*/ 42115 w 102"/>
              <a:gd name="T7" fmla="*/ 585337 h 222"/>
              <a:gd name="T8" fmla="*/ 271836 w 102"/>
              <a:gd name="T9" fmla="*/ 803403 h 222"/>
              <a:gd name="T10" fmla="*/ 367553 w 102"/>
              <a:gd name="T11" fmla="*/ 592988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2" h="222">
                <a:moveTo>
                  <a:pt x="96" y="155"/>
                </a:moveTo>
                <a:cubicBezTo>
                  <a:pt x="50" y="0"/>
                  <a:pt x="50" y="0"/>
                  <a:pt x="50" y="0"/>
                </a:cubicBezTo>
                <a:cubicBezTo>
                  <a:pt x="51" y="7"/>
                  <a:pt x="51" y="15"/>
                  <a:pt x="49" y="2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0" y="190"/>
                  <a:pt x="37" y="222"/>
                  <a:pt x="71" y="210"/>
                </a:cubicBezTo>
                <a:cubicBezTo>
                  <a:pt x="90" y="200"/>
                  <a:pt x="102" y="178"/>
                  <a:pt x="96" y="155"/>
                </a:cubicBezTo>
                <a:close/>
              </a:path>
            </a:pathLst>
          </a:custGeom>
          <a:solidFill>
            <a:srgbClr val="E077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2603500" y="2662238"/>
            <a:ext cx="1476375" cy="1600200"/>
          </a:xfrm>
          <a:custGeom>
            <a:avLst/>
            <a:gdLst>
              <a:gd name="T0" fmla="*/ 286860 w 386"/>
              <a:gd name="T1" fmla="*/ 1600200 h 418"/>
              <a:gd name="T2" fmla="*/ 321284 w 386"/>
              <a:gd name="T3" fmla="*/ 1584887 h 418"/>
              <a:gd name="T4" fmla="*/ 780260 w 386"/>
              <a:gd name="T5" fmla="*/ 1313083 h 418"/>
              <a:gd name="T6" fmla="*/ 1357806 w 386"/>
              <a:gd name="T7" fmla="*/ 972370 h 418"/>
              <a:gd name="T8" fmla="*/ 1353981 w 386"/>
              <a:gd name="T9" fmla="*/ 666112 h 418"/>
              <a:gd name="T10" fmla="*/ 768786 w 386"/>
              <a:gd name="T11" fmla="*/ 336884 h 418"/>
              <a:gd name="T12" fmla="*/ 305984 w 386"/>
              <a:gd name="T13" fmla="*/ 76565 h 418"/>
              <a:gd name="T14" fmla="*/ 45898 w 386"/>
              <a:gd name="T15" fmla="*/ 283289 h 418"/>
              <a:gd name="T16" fmla="*/ 202715 w 386"/>
              <a:gd name="T17" fmla="*/ 780959 h 418"/>
              <a:gd name="T18" fmla="*/ 206540 w 386"/>
              <a:gd name="T19" fmla="*/ 796272 h 418"/>
              <a:gd name="T20" fmla="*/ 382481 w 386"/>
              <a:gd name="T21" fmla="*/ 1389647 h 418"/>
              <a:gd name="T22" fmla="*/ 286860 w 386"/>
              <a:gd name="T23" fmla="*/ 1600200 h 4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86" h="418">
                <a:moveTo>
                  <a:pt x="75" y="418"/>
                </a:moveTo>
                <a:cubicBezTo>
                  <a:pt x="78" y="417"/>
                  <a:pt x="81" y="415"/>
                  <a:pt x="84" y="414"/>
                </a:cubicBezTo>
                <a:cubicBezTo>
                  <a:pt x="204" y="343"/>
                  <a:pt x="204" y="343"/>
                  <a:pt x="204" y="343"/>
                </a:cubicBezTo>
                <a:cubicBezTo>
                  <a:pt x="355" y="254"/>
                  <a:pt x="355" y="254"/>
                  <a:pt x="355" y="254"/>
                </a:cubicBezTo>
                <a:cubicBezTo>
                  <a:pt x="386" y="236"/>
                  <a:pt x="386" y="191"/>
                  <a:pt x="354" y="174"/>
                </a:cubicBezTo>
                <a:cubicBezTo>
                  <a:pt x="201" y="88"/>
                  <a:pt x="201" y="88"/>
                  <a:pt x="201" y="88"/>
                </a:cubicBezTo>
                <a:cubicBezTo>
                  <a:pt x="80" y="20"/>
                  <a:pt x="80" y="20"/>
                  <a:pt x="80" y="20"/>
                </a:cubicBezTo>
                <a:cubicBezTo>
                  <a:pt x="43" y="0"/>
                  <a:pt x="0" y="34"/>
                  <a:pt x="12" y="74"/>
                </a:cubicBezTo>
                <a:cubicBezTo>
                  <a:pt x="53" y="204"/>
                  <a:pt x="53" y="204"/>
                  <a:pt x="53" y="204"/>
                </a:cubicBezTo>
                <a:cubicBezTo>
                  <a:pt x="53" y="205"/>
                  <a:pt x="53" y="207"/>
                  <a:pt x="54" y="208"/>
                </a:cubicBezTo>
                <a:cubicBezTo>
                  <a:pt x="100" y="363"/>
                  <a:pt x="100" y="363"/>
                  <a:pt x="100" y="363"/>
                </a:cubicBezTo>
                <a:cubicBezTo>
                  <a:pt x="106" y="386"/>
                  <a:pt x="94" y="408"/>
                  <a:pt x="75" y="418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4462463" y="3459163"/>
            <a:ext cx="390525" cy="849312"/>
          </a:xfrm>
          <a:custGeom>
            <a:avLst/>
            <a:gdLst>
              <a:gd name="T0" fmla="*/ 363724 w 102"/>
              <a:gd name="T1" fmla="*/ 592988 h 222"/>
              <a:gd name="T2" fmla="*/ 187605 w 102"/>
              <a:gd name="T3" fmla="*/ 0 h 222"/>
              <a:gd name="T4" fmla="*/ 183776 w 102"/>
              <a:gd name="T5" fmla="*/ 87992 h 222"/>
              <a:gd name="T6" fmla="*/ 42115 w 102"/>
              <a:gd name="T7" fmla="*/ 585337 h 222"/>
              <a:gd name="T8" fmla="*/ 268007 w 102"/>
              <a:gd name="T9" fmla="*/ 803403 h 222"/>
              <a:gd name="T10" fmla="*/ 363724 w 102"/>
              <a:gd name="T11" fmla="*/ 592988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2" h="222">
                <a:moveTo>
                  <a:pt x="95" y="155"/>
                </a:moveTo>
                <a:cubicBezTo>
                  <a:pt x="49" y="0"/>
                  <a:pt x="49" y="0"/>
                  <a:pt x="49" y="0"/>
                </a:cubicBezTo>
                <a:cubicBezTo>
                  <a:pt x="51" y="7"/>
                  <a:pt x="50" y="15"/>
                  <a:pt x="48" y="2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0" y="190"/>
                  <a:pt x="36" y="222"/>
                  <a:pt x="70" y="210"/>
                </a:cubicBezTo>
                <a:cubicBezTo>
                  <a:pt x="90" y="200"/>
                  <a:pt x="102" y="178"/>
                  <a:pt x="95" y="155"/>
                </a:cubicBezTo>
                <a:close/>
              </a:path>
            </a:pathLst>
          </a:custGeom>
          <a:solidFill>
            <a:srgbClr val="C232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4443413" y="2662238"/>
            <a:ext cx="1476375" cy="1600200"/>
          </a:xfrm>
          <a:custGeom>
            <a:avLst/>
            <a:gdLst>
              <a:gd name="T0" fmla="*/ 286860 w 386"/>
              <a:gd name="T1" fmla="*/ 1600200 h 418"/>
              <a:gd name="T2" fmla="*/ 321284 w 386"/>
              <a:gd name="T3" fmla="*/ 1584887 h 418"/>
              <a:gd name="T4" fmla="*/ 780260 w 386"/>
              <a:gd name="T5" fmla="*/ 1313083 h 418"/>
              <a:gd name="T6" fmla="*/ 1361631 w 386"/>
              <a:gd name="T7" fmla="*/ 972370 h 418"/>
              <a:gd name="T8" fmla="*/ 1357806 w 386"/>
              <a:gd name="T9" fmla="*/ 666112 h 418"/>
              <a:gd name="T10" fmla="*/ 768786 w 386"/>
              <a:gd name="T11" fmla="*/ 336884 h 418"/>
              <a:gd name="T12" fmla="*/ 305984 w 386"/>
              <a:gd name="T13" fmla="*/ 76565 h 418"/>
              <a:gd name="T14" fmla="*/ 49722 w 386"/>
              <a:gd name="T15" fmla="*/ 283289 h 418"/>
              <a:gd name="T16" fmla="*/ 202715 w 386"/>
              <a:gd name="T17" fmla="*/ 780959 h 418"/>
              <a:gd name="T18" fmla="*/ 206540 w 386"/>
              <a:gd name="T19" fmla="*/ 796272 h 418"/>
              <a:gd name="T20" fmla="*/ 382481 w 386"/>
              <a:gd name="T21" fmla="*/ 1389647 h 418"/>
              <a:gd name="T22" fmla="*/ 286860 w 386"/>
              <a:gd name="T23" fmla="*/ 1600200 h 4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86" h="418">
                <a:moveTo>
                  <a:pt x="75" y="418"/>
                </a:moveTo>
                <a:cubicBezTo>
                  <a:pt x="78" y="417"/>
                  <a:pt x="81" y="415"/>
                  <a:pt x="84" y="414"/>
                </a:cubicBezTo>
                <a:cubicBezTo>
                  <a:pt x="204" y="343"/>
                  <a:pt x="204" y="343"/>
                  <a:pt x="204" y="343"/>
                </a:cubicBezTo>
                <a:cubicBezTo>
                  <a:pt x="356" y="254"/>
                  <a:pt x="356" y="254"/>
                  <a:pt x="356" y="254"/>
                </a:cubicBezTo>
                <a:cubicBezTo>
                  <a:pt x="386" y="236"/>
                  <a:pt x="386" y="191"/>
                  <a:pt x="355" y="174"/>
                </a:cubicBezTo>
                <a:cubicBezTo>
                  <a:pt x="201" y="88"/>
                  <a:pt x="201" y="88"/>
                  <a:pt x="201" y="88"/>
                </a:cubicBezTo>
                <a:cubicBezTo>
                  <a:pt x="80" y="20"/>
                  <a:pt x="80" y="20"/>
                  <a:pt x="80" y="20"/>
                </a:cubicBezTo>
                <a:cubicBezTo>
                  <a:pt x="43" y="0"/>
                  <a:pt x="0" y="34"/>
                  <a:pt x="13" y="74"/>
                </a:cubicBezTo>
                <a:cubicBezTo>
                  <a:pt x="53" y="204"/>
                  <a:pt x="53" y="204"/>
                  <a:pt x="53" y="204"/>
                </a:cubicBezTo>
                <a:cubicBezTo>
                  <a:pt x="53" y="205"/>
                  <a:pt x="54" y="207"/>
                  <a:pt x="54" y="208"/>
                </a:cubicBezTo>
                <a:cubicBezTo>
                  <a:pt x="100" y="363"/>
                  <a:pt x="100" y="363"/>
                  <a:pt x="100" y="363"/>
                </a:cubicBezTo>
                <a:cubicBezTo>
                  <a:pt x="107" y="386"/>
                  <a:pt x="95" y="408"/>
                  <a:pt x="75" y="418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6302375" y="3459163"/>
            <a:ext cx="390525" cy="849312"/>
          </a:xfrm>
          <a:custGeom>
            <a:avLst/>
            <a:gdLst>
              <a:gd name="T0" fmla="*/ 363724 w 102"/>
              <a:gd name="T1" fmla="*/ 592988 h 222"/>
              <a:gd name="T2" fmla="*/ 191434 w 102"/>
              <a:gd name="T3" fmla="*/ 0 h 222"/>
              <a:gd name="T4" fmla="*/ 187605 w 102"/>
              <a:gd name="T5" fmla="*/ 87992 h 222"/>
              <a:gd name="T6" fmla="*/ 42115 w 102"/>
              <a:gd name="T7" fmla="*/ 585337 h 222"/>
              <a:gd name="T8" fmla="*/ 271836 w 102"/>
              <a:gd name="T9" fmla="*/ 803403 h 222"/>
              <a:gd name="T10" fmla="*/ 363724 w 102"/>
              <a:gd name="T11" fmla="*/ 592988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2" h="222">
                <a:moveTo>
                  <a:pt x="95" y="155"/>
                </a:moveTo>
                <a:cubicBezTo>
                  <a:pt x="50" y="0"/>
                  <a:pt x="50" y="0"/>
                  <a:pt x="50" y="0"/>
                </a:cubicBezTo>
                <a:cubicBezTo>
                  <a:pt x="51" y="7"/>
                  <a:pt x="51" y="15"/>
                  <a:pt x="49" y="2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0" y="190"/>
                  <a:pt x="37" y="222"/>
                  <a:pt x="71" y="210"/>
                </a:cubicBezTo>
                <a:cubicBezTo>
                  <a:pt x="90" y="200"/>
                  <a:pt x="102" y="178"/>
                  <a:pt x="95" y="155"/>
                </a:cubicBezTo>
                <a:close/>
              </a:path>
            </a:pathLst>
          </a:custGeom>
          <a:solidFill>
            <a:srgbClr val="55A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6288088" y="2662238"/>
            <a:ext cx="1476375" cy="1600200"/>
          </a:xfrm>
          <a:custGeom>
            <a:avLst/>
            <a:gdLst>
              <a:gd name="T0" fmla="*/ 286860 w 386"/>
              <a:gd name="T1" fmla="*/ 1600200 h 418"/>
              <a:gd name="T2" fmla="*/ 321284 w 386"/>
              <a:gd name="T3" fmla="*/ 1584887 h 418"/>
              <a:gd name="T4" fmla="*/ 780260 w 386"/>
              <a:gd name="T5" fmla="*/ 1313083 h 418"/>
              <a:gd name="T6" fmla="*/ 1357806 w 386"/>
              <a:gd name="T7" fmla="*/ 972370 h 418"/>
              <a:gd name="T8" fmla="*/ 1353981 w 386"/>
              <a:gd name="T9" fmla="*/ 666112 h 418"/>
              <a:gd name="T10" fmla="*/ 768786 w 386"/>
              <a:gd name="T11" fmla="*/ 336884 h 418"/>
              <a:gd name="T12" fmla="*/ 305984 w 386"/>
              <a:gd name="T13" fmla="*/ 76565 h 418"/>
              <a:gd name="T14" fmla="*/ 45898 w 386"/>
              <a:gd name="T15" fmla="*/ 283289 h 418"/>
              <a:gd name="T16" fmla="*/ 198890 w 386"/>
              <a:gd name="T17" fmla="*/ 780959 h 418"/>
              <a:gd name="T18" fmla="*/ 206540 w 386"/>
              <a:gd name="T19" fmla="*/ 796272 h 418"/>
              <a:gd name="T20" fmla="*/ 378656 w 386"/>
              <a:gd name="T21" fmla="*/ 1389647 h 418"/>
              <a:gd name="T22" fmla="*/ 286860 w 386"/>
              <a:gd name="T23" fmla="*/ 1600200 h 4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86" h="418">
                <a:moveTo>
                  <a:pt x="75" y="418"/>
                </a:moveTo>
                <a:cubicBezTo>
                  <a:pt x="78" y="417"/>
                  <a:pt x="81" y="415"/>
                  <a:pt x="84" y="414"/>
                </a:cubicBezTo>
                <a:cubicBezTo>
                  <a:pt x="204" y="343"/>
                  <a:pt x="204" y="343"/>
                  <a:pt x="204" y="343"/>
                </a:cubicBezTo>
                <a:cubicBezTo>
                  <a:pt x="355" y="254"/>
                  <a:pt x="355" y="254"/>
                  <a:pt x="355" y="254"/>
                </a:cubicBezTo>
                <a:cubicBezTo>
                  <a:pt x="386" y="236"/>
                  <a:pt x="385" y="191"/>
                  <a:pt x="354" y="174"/>
                </a:cubicBezTo>
                <a:cubicBezTo>
                  <a:pt x="201" y="88"/>
                  <a:pt x="201" y="88"/>
                  <a:pt x="201" y="88"/>
                </a:cubicBezTo>
                <a:cubicBezTo>
                  <a:pt x="80" y="20"/>
                  <a:pt x="80" y="20"/>
                  <a:pt x="80" y="20"/>
                </a:cubicBezTo>
                <a:cubicBezTo>
                  <a:pt x="43" y="0"/>
                  <a:pt x="0" y="34"/>
                  <a:pt x="12" y="7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53" y="205"/>
                  <a:pt x="53" y="207"/>
                  <a:pt x="54" y="208"/>
                </a:cubicBezTo>
                <a:cubicBezTo>
                  <a:pt x="99" y="363"/>
                  <a:pt x="99" y="363"/>
                  <a:pt x="99" y="363"/>
                </a:cubicBezTo>
                <a:cubicBezTo>
                  <a:pt x="106" y="386"/>
                  <a:pt x="94" y="408"/>
                  <a:pt x="75" y="418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8147050" y="3459163"/>
            <a:ext cx="388938" cy="849312"/>
          </a:xfrm>
          <a:custGeom>
            <a:avLst/>
            <a:gdLst>
              <a:gd name="T0" fmla="*/ 362246 w 102"/>
              <a:gd name="T1" fmla="*/ 592988 h 222"/>
              <a:gd name="T2" fmla="*/ 186843 w 102"/>
              <a:gd name="T3" fmla="*/ 0 h 222"/>
              <a:gd name="T4" fmla="*/ 183030 w 102"/>
              <a:gd name="T5" fmla="*/ 87992 h 222"/>
              <a:gd name="T6" fmla="*/ 38131 w 102"/>
              <a:gd name="T7" fmla="*/ 585337 h 222"/>
              <a:gd name="T8" fmla="*/ 266918 w 102"/>
              <a:gd name="T9" fmla="*/ 803403 h 222"/>
              <a:gd name="T10" fmla="*/ 362246 w 102"/>
              <a:gd name="T11" fmla="*/ 592988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2" h="222">
                <a:moveTo>
                  <a:pt x="95" y="155"/>
                </a:moveTo>
                <a:cubicBezTo>
                  <a:pt x="49" y="0"/>
                  <a:pt x="49" y="0"/>
                  <a:pt x="49" y="0"/>
                </a:cubicBezTo>
                <a:cubicBezTo>
                  <a:pt x="51" y="7"/>
                  <a:pt x="50" y="15"/>
                  <a:pt x="48" y="23"/>
                </a:cubicBezTo>
                <a:cubicBezTo>
                  <a:pt x="10" y="153"/>
                  <a:pt x="10" y="153"/>
                  <a:pt x="10" y="153"/>
                </a:cubicBezTo>
                <a:cubicBezTo>
                  <a:pt x="0" y="190"/>
                  <a:pt x="36" y="222"/>
                  <a:pt x="70" y="210"/>
                </a:cubicBezTo>
                <a:cubicBezTo>
                  <a:pt x="90" y="200"/>
                  <a:pt x="102" y="178"/>
                  <a:pt x="95" y="155"/>
                </a:cubicBezTo>
                <a:close/>
              </a:path>
            </a:pathLst>
          </a:custGeom>
          <a:solidFill>
            <a:srgbClr val="2A94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8128000" y="2662238"/>
            <a:ext cx="1476375" cy="1600200"/>
          </a:xfrm>
          <a:custGeom>
            <a:avLst/>
            <a:gdLst>
              <a:gd name="T0" fmla="*/ 286860 w 386"/>
              <a:gd name="T1" fmla="*/ 1600200 h 418"/>
              <a:gd name="T2" fmla="*/ 321284 w 386"/>
              <a:gd name="T3" fmla="*/ 1584887 h 418"/>
              <a:gd name="T4" fmla="*/ 780260 w 386"/>
              <a:gd name="T5" fmla="*/ 1313083 h 418"/>
              <a:gd name="T6" fmla="*/ 1357806 w 386"/>
              <a:gd name="T7" fmla="*/ 972370 h 418"/>
              <a:gd name="T8" fmla="*/ 1357806 w 386"/>
              <a:gd name="T9" fmla="*/ 666112 h 418"/>
              <a:gd name="T10" fmla="*/ 768786 w 386"/>
              <a:gd name="T11" fmla="*/ 336884 h 418"/>
              <a:gd name="T12" fmla="*/ 305984 w 386"/>
              <a:gd name="T13" fmla="*/ 76565 h 418"/>
              <a:gd name="T14" fmla="*/ 45898 w 386"/>
              <a:gd name="T15" fmla="*/ 283289 h 418"/>
              <a:gd name="T16" fmla="*/ 202715 w 386"/>
              <a:gd name="T17" fmla="*/ 780959 h 418"/>
              <a:gd name="T18" fmla="*/ 206540 w 386"/>
              <a:gd name="T19" fmla="*/ 796272 h 418"/>
              <a:gd name="T20" fmla="*/ 382481 w 386"/>
              <a:gd name="T21" fmla="*/ 1389647 h 418"/>
              <a:gd name="T22" fmla="*/ 286860 w 386"/>
              <a:gd name="T23" fmla="*/ 1600200 h 4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86" h="418">
                <a:moveTo>
                  <a:pt x="75" y="418"/>
                </a:moveTo>
                <a:cubicBezTo>
                  <a:pt x="78" y="417"/>
                  <a:pt x="81" y="415"/>
                  <a:pt x="84" y="414"/>
                </a:cubicBezTo>
                <a:cubicBezTo>
                  <a:pt x="204" y="343"/>
                  <a:pt x="204" y="343"/>
                  <a:pt x="204" y="343"/>
                </a:cubicBezTo>
                <a:cubicBezTo>
                  <a:pt x="355" y="254"/>
                  <a:pt x="355" y="254"/>
                  <a:pt x="355" y="254"/>
                </a:cubicBezTo>
                <a:cubicBezTo>
                  <a:pt x="386" y="236"/>
                  <a:pt x="386" y="191"/>
                  <a:pt x="355" y="174"/>
                </a:cubicBezTo>
                <a:cubicBezTo>
                  <a:pt x="201" y="88"/>
                  <a:pt x="201" y="88"/>
                  <a:pt x="201" y="88"/>
                </a:cubicBezTo>
                <a:cubicBezTo>
                  <a:pt x="80" y="20"/>
                  <a:pt x="80" y="20"/>
                  <a:pt x="80" y="20"/>
                </a:cubicBezTo>
                <a:cubicBezTo>
                  <a:pt x="43" y="0"/>
                  <a:pt x="0" y="34"/>
                  <a:pt x="12" y="74"/>
                </a:cubicBezTo>
                <a:cubicBezTo>
                  <a:pt x="53" y="204"/>
                  <a:pt x="53" y="204"/>
                  <a:pt x="53" y="204"/>
                </a:cubicBezTo>
                <a:cubicBezTo>
                  <a:pt x="53" y="205"/>
                  <a:pt x="54" y="207"/>
                  <a:pt x="54" y="208"/>
                </a:cubicBezTo>
                <a:cubicBezTo>
                  <a:pt x="100" y="363"/>
                  <a:pt x="100" y="363"/>
                  <a:pt x="100" y="363"/>
                </a:cubicBezTo>
                <a:cubicBezTo>
                  <a:pt x="107" y="386"/>
                  <a:pt x="95" y="408"/>
                  <a:pt x="75" y="418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9986963" y="3459163"/>
            <a:ext cx="388937" cy="849312"/>
          </a:xfrm>
          <a:custGeom>
            <a:avLst/>
            <a:gdLst>
              <a:gd name="T0" fmla="*/ 362246 w 102"/>
              <a:gd name="T1" fmla="*/ 592988 h 222"/>
              <a:gd name="T2" fmla="*/ 186843 w 102"/>
              <a:gd name="T3" fmla="*/ 0 h 222"/>
              <a:gd name="T4" fmla="*/ 186843 w 102"/>
              <a:gd name="T5" fmla="*/ 87992 h 222"/>
              <a:gd name="T6" fmla="*/ 41944 w 102"/>
              <a:gd name="T7" fmla="*/ 585337 h 222"/>
              <a:gd name="T8" fmla="*/ 270731 w 102"/>
              <a:gd name="T9" fmla="*/ 803403 h 222"/>
              <a:gd name="T10" fmla="*/ 362246 w 102"/>
              <a:gd name="T11" fmla="*/ 592988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2" h="222">
                <a:moveTo>
                  <a:pt x="95" y="155"/>
                </a:moveTo>
                <a:cubicBezTo>
                  <a:pt x="49" y="0"/>
                  <a:pt x="49" y="0"/>
                  <a:pt x="49" y="0"/>
                </a:cubicBezTo>
                <a:cubicBezTo>
                  <a:pt x="51" y="7"/>
                  <a:pt x="51" y="15"/>
                  <a:pt x="49" y="2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0" y="190"/>
                  <a:pt x="36" y="222"/>
                  <a:pt x="71" y="210"/>
                </a:cubicBezTo>
                <a:cubicBezTo>
                  <a:pt x="90" y="200"/>
                  <a:pt x="102" y="178"/>
                  <a:pt x="95" y="155"/>
                </a:cubicBezTo>
                <a:close/>
              </a:path>
            </a:pathLst>
          </a:custGeom>
          <a:solidFill>
            <a:srgbClr val="0339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9967913" y="2662238"/>
            <a:ext cx="1479550" cy="1600200"/>
          </a:xfrm>
          <a:custGeom>
            <a:avLst/>
            <a:gdLst>
              <a:gd name="T0" fmla="*/ 290558 w 387"/>
              <a:gd name="T1" fmla="*/ 1600200 h 418"/>
              <a:gd name="T2" fmla="*/ 321143 w 387"/>
              <a:gd name="T3" fmla="*/ 1584887 h 418"/>
              <a:gd name="T4" fmla="*/ 779918 w 387"/>
              <a:gd name="T5" fmla="*/ 1313083 h 418"/>
              <a:gd name="T6" fmla="*/ 1361033 w 387"/>
              <a:gd name="T7" fmla="*/ 972370 h 418"/>
              <a:gd name="T8" fmla="*/ 1357210 w 387"/>
              <a:gd name="T9" fmla="*/ 666112 h 418"/>
              <a:gd name="T10" fmla="*/ 772272 w 387"/>
              <a:gd name="T11" fmla="*/ 336884 h 418"/>
              <a:gd name="T12" fmla="*/ 305850 w 387"/>
              <a:gd name="T13" fmla="*/ 76565 h 418"/>
              <a:gd name="T14" fmla="*/ 49701 w 387"/>
              <a:gd name="T15" fmla="*/ 283289 h 418"/>
              <a:gd name="T16" fmla="*/ 202626 w 387"/>
              <a:gd name="T17" fmla="*/ 780959 h 418"/>
              <a:gd name="T18" fmla="*/ 206449 w 387"/>
              <a:gd name="T19" fmla="*/ 796272 h 418"/>
              <a:gd name="T20" fmla="*/ 382313 w 387"/>
              <a:gd name="T21" fmla="*/ 1389647 h 418"/>
              <a:gd name="T22" fmla="*/ 290558 w 387"/>
              <a:gd name="T23" fmla="*/ 1600200 h 4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87" h="418">
                <a:moveTo>
                  <a:pt x="76" y="418"/>
                </a:moveTo>
                <a:cubicBezTo>
                  <a:pt x="79" y="417"/>
                  <a:pt x="82" y="415"/>
                  <a:pt x="84" y="414"/>
                </a:cubicBezTo>
                <a:cubicBezTo>
                  <a:pt x="204" y="343"/>
                  <a:pt x="204" y="343"/>
                  <a:pt x="204" y="343"/>
                </a:cubicBezTo>
                <a:cubicBezTo>
                  <a:pt x="356" y="254"/>
                  <a:pt x="356" y="254"/>
                  <a:pt x="356" y="254"/>
                </a:cubicBezTo>
                <a:cubicBezTo>
                  <a:pt x="387" y="236"/>
                  <a:pt x="386" y="191"/>
                  <a:pt x="355" y="174"/>
                </a:cubicBezTo>
                <a:cubicBezTo>
                  <a:pt x="202" y="88"/>
                  <a:pt x="202" y="88"/>
                  <a:pt x="202" y="88"/>
                </a:cubicBezTo>
                <a:cubicBezTo>
                  <a:pt x="80" y="20"/>
                  <a:pt x="80" y="20"/>
                  <a:pt x="80" y="20"/>
                </a:cubicBezTo>
                <a:cubicBezTo>
                  <a:pt x="44" y="0"/>
                  <a:pt x="0" y="34"/>
                  <a:pt x="13" y="74"/>
                </a:cubicBezTo>
                <a:cubicBezTo>
                  <a:pt x="53" y="204"/>
                  <a:pt x="53" y="204"/>
                  <a:pt x="53" y="204"/>
                </a:cubicBezTo>
                <a:cubicBezTo>
                  <a:pt x="54" y="205"/>
                  <a:pt x="54" y="207"/>
                  <a:pt x="54" y="208"/>
                </a:cubicBezTo>
                <a:cubicBezTo>
                  <a:pt x="100" y="363"/>
                  <a:pt x="100" y="363"/>
                  <a:pt x="100" y="363"/>
                </a:cubicBezTo>
                <a:cubicBezTo>
                  <a:pt x="107" y="386"/>
                  <a:pt x="95" y="408"/>
                  <a:pt x="76" y="418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1165225" y="3190875"/>
            <a:ext cx="7921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FFFF"/>
                </a:solidFill>
                <a:latin typeface="Montserrat" panose="02000505000000020004" pitchFamily="2" charset="0"/>
              </a:rPr>
              <a:t>01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3009900" y="3190875"/>
            <a:ext cx="88741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FFFF"/>
                </a:solidFill>
                <a:latin typeface="Montserrat" panose="02000505000000020004" pitchFamily="2" charset="0"/>
              </a:rPr>
              <a:t>02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4849813" y="3190875"/>
            <a:ext cx="8810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FFFF"/>
                </a:solidFill>
                <a:latin typeface="Montserrat" panose="02000505000000020004" pitchFamily="2" charset="0"/>
              </a:rPr>
              <a:t>03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6692900" y="3190875"/>
            <a:ext cx="8810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FFFF"/>
                </a:solidFill>
                <a:latin typeface="Montserrat" panose="02000505000000020004" pitchFamily="2" charset="0"/>
              </a:rPr>
              <a:t>04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8529638" y="3190875"/>
            <a:ext cx="8842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FFFF"/>
                </a:solidFill>
                <a:latin typeface="Montserrat" panose="02000505000000020004" pitchFamily="2" charset="0"/>
              </a:rPr>
              <a:t>05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10372725" y="3190875"/>
            <a:ext cx="90011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FFFF"/>
                </a:solidFill>
                <a:latin typeface="Montserrat" panose="02000505000000020004" pitchFamily="2" charset="0"/>
              </a:rPr>
              <a:t>06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928688" y="1141413"/>
            <a:ext cx="1320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2738438" y="5100638"/>
            <a:ext cx="133508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4630738" y="1141413"/>
            <a:ext cx="13430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6429375" y="5100638"/>
            <a:ext cx="13398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8291513" y="1141413"/>
            <a:ext cx="14843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00"/>
                </a:solidFill>
                <a:latin typeface="Montserrat" panose="02000505000000020004" pitchFamily="2" charset="0"/>
              </a:rPr>
              <a:t>2007</a:t>
            </a:r>
            <a:endParaRPr lang="en-US" altLang="en-US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10109200" y="5100638"/>
            <a:ext cx="14954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00"/>
                </a:solidFill>
                <a:latin typeface="Montserrat" panose="02000505000000020004" pitchFamily="2" charset="0"/>
              </a:rPr>
              <a:t>2020</a:t>
            </a:r>
            <a:endParaRPr lang="en-US" altLang="en-US"/>
          </a:p>
        </p:txBody>
      </p:sp>
      <p:sp>
        <p:nvSpPr>
          <p:cNvPr id="2075" name="TextBox 93"/>
          <p:cNvSpPr txBox="1">
            <a:spLocks noChangeArrowheads="1"/>
          </p:cNvSpPr>
          <p:nvPr/>
        </p:nvSpPr>
        <p:spPr bwMode="auto">
          <a:xfrm>
            <a:off x="6207125" y="877888"/>
            <a:ext cx="14382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6" name="TextBox 93"/>
          <p:cNvSpPr txBox="1">
            <a:spLocks noChangeArrowheads="1"/>
          </p:cNvSpPr>
          <p:nvPr/>
        </p:nvSpPr>
        <p:spPr bwMode="auto">
          <a:xfrm>
            <a:off x="9888538" y="877888"/>
            <a:ext cx="14366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7" name="TextBox 93"/>
          <p:cNvSpPr txBox="1">
            <a:spLocks noChangeArrowheads="1"/>
          </p:cNvSpPr>
          <p:nvPr/>
        </p:nvSpPr>
        <p:spPr bwMode="auto">
          <a:xfrm>
            <a:off x="674688" y="4767263"/>
            <a:ext cx="14382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8" name="TextBox 93"/>
          <p:cNvSpPr txBox="1">
            <a:spLocks noChangeArrowheads="1"/>
          </p:cNvSpPr>
          <p:nvPr/>
        </p:nvSpPr>
        <p:spPr bwMode="auto">
          <a:xfrm>
            <a:off x="4356100" y="4837113"/>
            <a:ext cx="143668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8035925" y="4837113"/>
            <a:ext cx="14382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154238" y="803275"/>
            <a:ext cx="1249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601663" y="3455988"/>
            <a:ext cx="342900" cy="744537"/>
          </a:xfrm>
          <a:custGeom>
            <a:avLst/>
            <a:gdLst>
              <a:gd name="T0" fmla="*/ 321013 w 94"/>
              <a:gd name="T1" fmla="*/ 521906 h 204"/>
              <a:gd name="T2" fmla="*/ 167802 w 94"/>
              <a:gd name="T3" fmla="*/ 0 h 204"/>
              <a:gd name="T4" fmla="*/ 164154 w 94"/>
              <a:gd name="T5" fmla="*/ 76644 h 204"/>
              <a:gd name="T6" fmla="*/ 36479 w 94"/>
              <a:gd name="T7" fmla="*/ 514606 h 204"/>
              <a:gd name="T8" fmla="*/ 237112 w 94"/>
              <a:gd name="T9" fmla="*/ 704390 h 204"/>
              <a:gd name="T10" fmla="*/ 321013 w 94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" h="204">
                <a:moveTo>
                  <a:pt x="88" y="143"/>
                </a:moveTo>
                <a:cubicBezTo>
                  <a:pt x="46" y="0"/>
                  <a:pt x="46" y="0"/>
                  <a:pt x="46" y="0"/>
                </a:cubicBezTo>
                <a:cubicBezTo>
                  <a:pt x="47" y="7"/>
                  <a:pt x="47" y="14"/>
                  <a:pt x="45" y="21"/>
                </a:cubicBezTo>
                <a:cubicBezTo>
                  <a:pt x="10" y="141"/>
                  <a:pt x="10" y="141"/>
                  <a:pt x="10" y="141"/>
                </a:cubicBezTo>
                <a:cubicBezTo>
                  <a:pt x="0" y="175"/>
                  <a:pt x="34" y="204"/>
                  <a:pt x="65" y="193"/>
                </a:cubicBezTo>
                <a:cubicBezTo>
                  <a:pt x="83" y="185"/>
                  <a:pt x="94" y="164"/>
                  <a:pt x="88" y="143"/>
                </a:cubicBezTo>
                <a:close/>
              </a:path>
            </a:pathLst>
          </a:custGeom>
          <a:solidFill>
            <a:srgbClr val="E6A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585788" y="2751138"/>
            <a:ext cx="1298575" cy="1409700"/>
          </a:xfrm>
          <a:custGeom>
            <a:avLst/>
            <a:gdLst>
              <a:gd name="T0" fmla="*/ 251690 w 356"/>
              <a:gd name="T1" fmla="*/ 1409700 h 386"/>
              <a:gd name="T2" fmla="*/ 284519 w 356"/>
              <a:gd name="T3" fmla="*/ 1398744 h 386"/>
              <a:gd name="T4" fmla="*/ 685764 w 356"/>
              <a:gd name="T5" fmla="*/ 1161359 h 386"/>
              <a:gd name="T6" fmla="*/ 1196440 w 356"/>
              <a:gd name="T7" fmla="*/ 858237 h 386"/>
              <a:gd name="T8" fmla="*/ 1192792 w 356"/>
              <a:gd name="T9" fmla="*/ 587984 h 386"/>
              <a:gd name="T10" fmla="*/ 678469 w 356"/>
              <a:gd name="T11" fmla="*/ 299470 h 386"/>
              <a:gd name="T12" fmla="*/ 269929 w 356"/>
              <a:gd name="T13" fmla="*/ 69389 h 386"/>
              <a:gd name="T14" fmla="*/ 40125 w 356"/>
              <a:gd name="T15" fmla="*/ 251993 h 386"/>
              <a:gd name="T16" fmla="*/ 178736 w 356"/>
              <a:gd name="T17" fmla="*/ 690242 h 386"/>
              <a:gd name="T18" fmla="*/ 182384 w 356"/>
              <a:gd name="T19" fmla="*/ 704850 h 386"/>
              <a:gd name="T20" fmla="*/ 335587 w 356"/>
              <a:gd name="T21" fmla="*/ 1227096 h 386"/>
              <a:gd name="T22" fmla="*/ 251690 w 356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6" h="386">
                <a:moveTo>
                  <a:pt x="69" y="386"/>
                </a:moveTo>
                <a:cubicBezTo>
                  <a:pt x="72" y="385"/>
                  <a:pt x="75" y="384"/>
                  <a:pt x="78" y="383"/>
                </a:cubicBezTo>
                <a:cubicBezTo>
                  <a:pt x="188" y="318"/>
                  <a:pt x="188" y="318"/>
                  <a:pt x="188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6" y="219"/>
                  <a:pt x="356" y="178"/>
                  <a:pt x="327" y="161"/>
                </a:cubicBezTo>
                <a:cubicBezTo>
                  <a:pt x="186" y="82"/>
                  <a:pt x="186" y="82"/>
                  <a:pt x="186" y="82"/>
                </a:cubicBezTo>
                <a:cubicBezTo>
                  <a:pt x="74" y="19"/>
                  <a:pt x="74" y="19"/>
                  <a:pt x="74" y="19"/>
                </a:cubicBezTo>
                <a:cubicBezTo>
                  <a:pt x="40" y="0"/>
                  <a:pt x="0" y="32"/>
                  <a:pt x="11" y="6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49" y="190"/>
                  <a:pt x="50" y="192"/>
                  <a:pt x="50" y="193"/>
                </a:cubicBezTo>
                <a:cubicBezTo>
                  <a:pt x="92" y="336"/>
                  <a:pt x="92" y="336"/>
                  <a:pt x="92" y="336"/>
                </a:cubicBezTo>
                <a:cubicBezTo>
                  <a:pt x="98" y="357"/>
                  <a:pt x="87" y="378"/>
                  <a:pt x="69" y="386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2224088" y="3455988"/>
            <a:ext cx="342900" cy="744537"/>
          </a:xfrm>
          <a:custGeom>
            <a:avLst/>
            <a:gdLst>
              <a:gd name="T0" fmla="*/ 317365 w 94"/>
              <a:gd name="T1" fmla="*/ 521906 h 204"/>
              <a:gd name="T2" fmla="*/ 164154 w 94"/>
              <a:gd name="T3" fmla="*/ 0 h 204"/>
              <a:gd name="T4" fmla="*/ 160506 w 94"/>
              <a:gd name="T5" fmla="*/ 76644 h 204"/>
              <a:gd name="T6" fmla="*/ 32831 w 94"/>
              <a:gd name="T7" fmla="*/ 514606 h 204"/>
              <a:gd name="T8" fmla="*/ 237112 w 94"/>
              <a:gd name="T9" fmla="*/ 704390 h 204"/>
              <a:gd name="T10" fmla="*/ 317365 w 94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" h="204">
                <a:moveTo>
                  <a:pt x="87" y="143"/>
                </a:moveTo>
                <a:cubicBezTo>
                  <a:pt x="45" y="0"/>
                  <a:pt x="45" y="0"/>
                  <a:pt x="45" y="0"/>
                </a:cubicBezTo>
                <a:cubicBezTo>
                  <a:pt x="47" y="7"/>
                  <a:pt x="46" y="14"/>
                  <a:pt x="44" y="21"/>
                </a:cubicBezTo>
                <a:cubicBezTo>
                  <a:pt x="9" y="141"/>
                  <a:pt x="9" y="141"/>
                  <a:pt x="9" y="141"/>
                </a:cubicBezTo>
                <a:cubicBezTo>
                  <a:pt x="0" y="175"/>
                  <a:pt x="33" y="204"/>
                  <a:pt x="65" y="193"/>
                </a:cubicBezTo>
                <a:cubicBezTo>
                  <a:pt x="83" y="185"/>
                  <a:pt x="94" y="164"/>
                  <a:pt x="87" y="143"/>
                </a:cubicBezTo>
                <a:close/>
              </a:path>
            </a:pathLst>
          </a:custGeom>
          <a:solidFill>
            <a:srgbClr val="E077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2206625" y="2751138"/>
            <a:ext cx="1301750" cy="1409700"/>
          </a:xfrm>
          <a:custGeom>
            <a:avLst/>
            <a:gdLst>
              <a:gd name="T0" fmla="*/ 255245 w 357"/>
              <a:gd name="T1" fmla="*/ 1409700 h 386"/>
              <a:gd name="T2" fmla="*/ 284416 w 357"/>
              <a:gd name="T3" fmla="*/ 1398744 h 386"/>
              <a:gd name="T4" fmla="*/ 685515 w 357"/>
              <a:gd name="T5" fmla="*/ 1161359 h 386"/>
              <a:gd name="T6" fmla="*/ 1196006 w 357"/>
              <a:gd name="T7" fmla="*/ 858237 h 386"/>
              <a:gd name="T8" fmla="*/ 1192359 w 357"/>
              <a:gd name="T9" fmla="*/ 587984 h 386"/>
              <a:gd name="T10" fmla="*/ 678223 w 357"/>
              <a:gd name="T11" fmla="*/ 299470 h 386"/>
              <a:gd name="T12" fmla="*/ 269831 w 357"/>
              <a:gd name="T13" fmla="*/ 69389 h 386"/>
              <a:gd name="T14" fmla="*/ 43756 w 357"/>
              <a:gd name="T15" fmla="*/ 251993 h 386"/>
              <a:gd name="T16" fmla="*/ 178672 w 357"/>
              <a:gd name="T17" fmla="*/ 690242 h 386"/>
              <a:gd name="T18" fmla="*/ 182318 w 357"/>
              <a:gd name="T19" fmla="*/ 704850 h 386"/>
              <a:gd name="T20" fmla="*/ 335465 w 357"/>
              <a:gd name="T21" fmla="*/ 1227096 h 386"/>
              <a:gd name="T22" fmla="*/ 255245 w 357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7" h="386">
                <a:moveTo>
                  <a:pt x="70" y="386"/>
                </a:moveTo>
                <a:cubicBezTo>
                  <a:pt x="72" y="385"/>
                  <a:pt x="75" y="384"/>
                  <a:pt x="78" y="383"/>
                </a:cubicBezTo>
                <a:cubicBezTo>
                  <a:pt x="188" y="318"/>
                  <a:pt x="188" y="318"/>
                  <a:pt x="188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7" y="219"/>
                  <a:pt x="356" y="178"/>
                  <a:pt x="327" y="161"/>
                </a:cubicBezTo>
                <a:cubicBezTo>
                  <a:pt x="186" y="82"/>
                  <a:pt x="186" y="82"/>
                  <a:pt x="186" y="82"/>
                </a:cubicBezTo>
                <a:cubicBezTo>
                  <a:pt x="74" y="19"/>
                  <a:pt x="74" y="19"/>
                  <a:pt x="74" y="19"/>
                </a:cubicBezTo>
                <a:cubicBezTo>
                  <a:pt x="40" y="0"/>
                  <a:pt x="0" y="32"/>
                  <a:pt x="12" y="6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49" y="190"/>
                  <a:pt x="50" y="192"/>
                  <a:pt x="50" y="193"/>
                </a:cubicBezTo>
                <a:cubicBezTo>
                  <a:pt x="92" y="336"/>
                  <a:pt x="92" y="336"/>
                  <a:pt x="92" y="336"/>
                </a:cubicBezTo>
                <a:cubicBezTo>
                  <a:pt x="99" y="357"/>
                  <a:pt x="88" y="378"/>
                  <a:pt x="70" y="386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3843338" y="3455988"/>
            <a:ext cx="342900" cy="744537"/>
          </a:xfrm>
          <a:custGeom>
            <a:avLst/>
            <a:gdLst>
              <a:gd name="T0" fmla="*/ 321013 w 94"/>
              <a:gd name="T1" fmla="*/ 521906 h 204"/>
              <a:gd name="T2" fmla="*/ 164154 w 94"/>
              <a:gd name="T3" fmla="*/ 0 h 204"/>
              <a:gd name="T4" fmla="*/ 164154 w 94"/>
              <a:gd name="T5" fmla="*/ 76644 h 204"/>
              <a:gd name="T6" fmla="*/ 36479 w 94"/>
              <a:gd name="T7" fmla="*/ 514606 h 204"/>
              <a:gd name="T8" fmla="*/ 237112 w 94"/>
              <a:gd name="T9" fmla="*/ 704390 h 204"/>
              <a:gd name="T10" fmla="*/ 321013 w 94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" h="204">
                <a:moveTo>
                  <a:pt x="88" y="143"/>
                </a:moveTo>
                <a:cubicBezTo>
                  <a:pt x="45" y="0"/>
                  <a:pt x="45" y="0"/>
                  <a:pt x="45" y="0"/>
                </a:cubicBezTo>
                <a:cubicBezTo>
                  <a:pt x="47" y="7"/>
                  <a:pt x="47" y="14"/>
                  <a:pt x="45" y="21"/>
                </a:cubicBezTo>
                <a:cubicBezTo>
                  <a:pt x="10" y="141"/>
                  <a:pt x="10" y="141"/>
                  <a:pt x="10" y="141"/>
                </a:cubicBezTo>
                <a:cubicBezTo>
                  <a:pt x="0" y="175"/>
                  <a:pt x="33" y="204"/>
                  <a:pt x="65" y="193"/>
                </a:cubicBezTo>
                <a:cubicBezTo>
                  <a:pt x="83" y="185"/>
                  <a:pt x="94" y="164"/>
                  <a:pt x="88" y="143"/>
                </a:cubicBezTo>
                <a:close/>
              </a:path>
            </a:pathLst>
          </a:custGeom>
          <a:solidFill>
            <a:srgbClr val="C232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3825875" y="2751138"/>
            <a:ext cx="1301750" cy="1409700"/>
          </a:xfrm>
          <a:custGeom>
            <a:avLst/>
            <a:gdLst>
              <a:gd name="T0" fmla="*/ 255245 w 357"/>
              <a:gd name="T1" fmla="*/ 1409700 h 386"/>
              <a:gd name="T2" fmla="*/ 284416 w 357"/>
              <a:gd name="T3" fmla="*/ 1398744 h 386"/>
              <a:gd name="T4" fmla="*/ 689162 w 357"/>
              <a:gd name="T5" fmla="*/ 1161359 h 386"/>
              <a:gd name="T6" fmla="*/ 1196006 w 357"/>
              <a:gd name="T7" fmla="*/ 858237 h 386"/>
              <a:gd name="T8" fmla="*/ 1196006 w 357"/>
              <a:gd name="T9" fmla="*/ 587984 h 386"/>
              <a:gd name="T10" fmla="*/ 678223 w 357"/>
              <a:gd name="T11" fmla="*/ 299470 h 386"/>
              <a:gd name="T12" fmla="*/ 269831 w 357"/>
              <a:gd name="T13" fmla="*/ 69389 h 386"/>
              <a:gd name="T14" fmla="*/ 43756 w 357"/>
              <a:gd name="T15" fmla="*/ 251993 h 386"/>
              <a:gd name="T16" fmla="*/ 178672 w 357"/>
              <a:gd name="T17" fmla="*/ 690242 h 386"/>
              <a:gd name="T18" fmla="*/ 182318 w 357"/>
              <a:gd name="T19" fmla="*/ 704850 h 386"/>
              <a:gd name="T20" fmla="*/ 339111 w 357"/>
              <a:gd name="T21" fmla="*/ 1227096 h 386"/>
              <a:gd name="T22" fmla="*/ 255245 w 357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7" h="386">
                <a:moveTo>
                  <a:pt x="70" y="386"/>
                </a:moveTo>
                <a:cubicBezTo>
                  <a:pt x="73" y="385"/>
                  <a:pt x="75" y="384"/>
                  <a:pt x="78" y="383"/>
                </a:cubicBezTo>
                <a:cubicBezTo>
                  <a:pt x="189" y="318"/>
                  <a:pt x="189" y="318"/>
                  <a:pt x="189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7" y="219"/>
                  <a:pt x="357" y="178"/>
                  <a:pt x="328" y="161"/>
                </a:cubicBezTo>
                <a:cubicBezTo>
                  <a:pt x="186" y="82"/>
                  <a:pt x="186" y="82"/>
                  <a:pt x="186" y="82"/>
                </a:cubicBezTo>
                <a:cubicBezTo>
                  <a:pt x="74" y="19"/>
                  <a:pt x="74" y="19"/>
                  <a:pt x="74" y="19"/>
                </a:cubicBezTo>
                <a:cubicBezTo>
                  <a:pt x="40" y="0"/>
                  <a:pt x="0" y="32"/>
                  <a:pt x="12" y="6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50" y="190"/>
                  <a:pt x="50" y="192"/>
                  <a:pt x="50" y="193"/>
                </a:cubicBezTo>
                <a:cubicBezTo>
                  <a:pt x="93" y="336"/>
                  <a:pt x="93" y="336"/>
                  <a:pt x="93" y="336"/>
                </a:cubicBezTo>
                <a:cubicBezTo>
                  <a:pt x="99" y="357"/>
                  <a:pt x="88" y="378"/>
                  <a:pt x="70" y="386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5462588" y="3455988"/>
            <a:ext cx="342900" cy="744537"/>
          </a:xfrm>
          <a:custGeom>
            <a:avLst/>
            <a:gdLst>
              <a:gd name="T0" fmla="*/ 321013 w 94"/>
              <a:gd name="T1" fmla="*/ 521906 h 204"/>
              <a:gd name="T2" fmla="*/ 167802 w 94"/>
              <a:gd name="T3" fmla="*/ 0 h 204"/>
              <a:gd name="T4" fmla="*/ 164154 w 94"/>
              <a:gd name="T5" fmla="*/ 76644 h 204"/>
              <a:gd name="T6" fmla="*/ 36479 w 94"/>
              <a:gd name="T7" fmla="*/ 514606 h 204"/>
              <a:gd name="T8" fmla="*/ 237112 w 94"/>
              <a:gd name="T9" fmla="*/ 704390 h 204"/>
              <a:gd name="T10" fmla="*/ 321013 w 94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" h="204">
                <a:moveTo>
                  <a:pt x="88" y="143"/>
                </a:moveTo>
                <a:cubicBezTo>
                  <a:pt x="46" y="0"/>
                  <a:pt x="46" y="0"/>
                  <a:pt x="46" y="0"/>
                </a:cubicBezTo>
                <a:cubicBezTo>
                  <a:pt x="47" y="7"/>
                  <a:pt x="47" y="14"/>
                  <a:pt x="45" y="21"/>
                </a:cubicBezTo>
                <a:cubicBezTo>
                  <a:pt x="10" y="141"/>
                  <a:pt x="10" y="141"/>
                  <a:pt x="10" y="141"/>
                </a:cubicBezTo>
                <a:cubicBezTo>
                  <a:pt x="0" y="175"/>
                  <a:pt x="34" y="204"/>
                  <a:pt x="65" y="193"/>
                </a:cubicBezTo>
                <a:cubicBezTo>
                  <a:pt x="83" y="185"/>
                  <a:pt x="94" y="164"/>
                  <a:pt x="88" y="143"/>
                </a:cubicBezTo>
                <a:close/>
              </a:path>
            </a:pathLst>
          </a:custGeom>
          <a:solidFill>
            <a:srgbClr val="660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5448300" y="2751138"/>
            <a:ext cx="1298575" cy="1409700"/>
          </a:xfrm>
          <a:custGeom>
            <a:avLst/>
            <a:gdLst>
              <a:gd name="T0" fmla="*/ 251690 w 356"/>
              <a:gd name="T1" fmla="*/ 1409700 h 386"/>
              <a:gd name="T2" fmla="*/ 280872 w 356"/>
              <a:gd name="T3" fmla="*/ 1398744 h 386"/>
              <a:gd name="T4" fmla="*/ 685764 w 356"/>
              <a:gd name="T5" fmla="*/ 1161359 h 386"/>
              <a:gd name="T6" fmla="*/ 1196440 w 356"/>
              <a:gd name="T7" fmla="*/ 858237 h 386"/>
              <a:gd name="T8" fmla="*/ 1192792 w 356"/>
              <a:gd name="T9" fmla="*/ 587984 h 386"/>
              <a:gd name="T10" fmla="*/ 678469 w 356"/>
              <a:gd name="T11" fmla="*/ 299470 h 386"/>
              <a:gd name="T12" fmla="*/ 269929 w 356"/>
              <a:gd name="T13" fmla="*/ 69389 h 386"/>
              <a:gd name="T14" fmla="*/ 40125 w 356"/>
              <a:gd name="T15" fmla="*/ 251993 h 386"/>
              <a:gd name="T16" fmla="*/ 178736 w 356"/>
              <a:gd name="T17" fmla="*/ 690242 h 386"/>
              <a:gd name="T18" fmla="*/ 182384 w 356"/>
              <a:gd name="T19" fmla="*/ 704850 h 386"/>
              <a:gd name="T20" fmla="*/ 335587 w 356"/>
              <a:gd name="T21" fmla="*/ 1227096 h 386"/>
              <a:gd name="T22" fmla="*/ 251690 w 356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6" h="386">
                <a:moveTo>
                  <a:pt x="69" y="386"/>
                </a:moveTo>
                <a:cubicBezTo>
                  <a:pt x="72" y="385"/>
                  <a:pt x="75" y="384"/>
                  <a:pt x="77" y="383"/>
                </a:cubicBezTo>
                <a:cubicBezTo>
                  <a:pt x="188" y="318"/>
                  <a:pt x="188" y="318"/>
                  <a:pt x="188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6" y="219"/>
                  <a:pt x="356" y="178"/>
                  <a:pt x="327" y="161"/>
                </a:cubicBezTo>
                <a:cubicBezTo>
                  <a:pt x="186" y="82"/>
                  <a:pt x="186" y="82"/>
                  <a:pt x="186" y="82"/>
                </a:cubicBezTo>
                <a:cubicBezTo>
                  <a:pt x="74" y="19"/>
                  <a:pt x="74" y="19"/>
                  <a:pt x="74" y="19"/>
                </a:cubicBezTo>
                <a:cubicBezTo>
                  <a:pt x="40" y="0"/>
                  <a:pt x="0" y="32"/>
                  <a:pt x="11" y="6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49" y="190"/>
                  <a:pt x="49" y="192"/>
                  <a:pt x="50" y="193"/>
                </a:cubicBezTo>
                <a:cubicBezTo>
                  <a:pt x="92" y="336"/>
                  <a:pt x="92" y="336"/>
                  <a:pt x="92" y="336"/>
                </a:cubicBezTo>
                <a:cubicBezTo>
                  <a:pt x="98" y="357"/>
                  <a:pt x="87" y="378"/>
                  <a:pt x="69" y="386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7083425" y="3455988"/>
            <a:ext cx="346075" cy="744537"/>
          </a:xfrm>
          <a:custGeom>
            <a:avLst/>
            <a:gdLst>
              <a:gd name="T0" fmla="*/ 320575 w 95"/>
              <a:gd name="T1" fmla="*/ 521906 h 204"/>
              <a:gd name="T2" fmla="*/ 167573 w 95"/>
              <a:gd name="T3" fmla="*/ 0 h 204"/>
              <a:gd name="T4" fmla="*/ 163930 w 95"/>
              <a:gd name="T5" fmla="*/ 76644 h 204"/>
              <a:gd name="T6" fmla="*/ 36429 w 95"/>
              <a:gd name="T7" fmla="*/ 514606 h 204"/>
              <a:gd name="T8" fmla="*/ 236788 w 95"/>
              <a:gd name="T9" fmla="*/ 704390 h 204"/>
              <a:gd name="T10" fmla="*/ 320575 w 95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" h="204">
                <a:moveTo>
                  <a:pt x="88" y="143"/>
                </a:moveTo>
                <a:cubicBezTo>
                  <a:pt x="46" y="0"/>
                  <a:pt x="46" y="0"/>
                  <a:pt x="46" y="0"/>
                </a:cubicBezTo>
                <a:cubicBezTo>
                  <a:pt x="47" y="7"/>
                  <a:pt x="47" y="14"/>
                  <a:pt x="45" y="21"/>
                </a:cubicBezTo>
                <a:cubicBezTo>
                  <a:pt x="10" y="141"/>
                  <a:pt x="10" y="141"/>
                  <a:pt x="10" y="141"/>
                </a:cubicBezTo>
                <a:cubicBezTo>
                  <a:pt x="0" y="175"/>
                  <a:pt x="34" y="204"/>
                  <a:pt x="65" y="193"/>
                </a:cubicBezTo>
                <a:cubicBezTo>
                  <a:pt x="83" y="185"/>
                  <a:pt x="95" y="164"/>
                  <a:pt x="88" y="143"/>
                </a:cubicBezTo>
                <a:close/>
              </a:path>
            </a:pathLst>
          </a:custGeom>
          <a:solidFill>
            <a:srgbClr val="55A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7067550" y="2751138"/>
            <a:ext cx="1303338" cy="1409700"/>
          </a:xfrm>
          <a:custGeom>
            <a:avLst/>
            <a:gdLst>
              <a:gd name="T0" fmla="*/ 251906 w 357"/>
              <a:gd name="T1" fmla="*/ 1409700 h 386"/>
              <a:gd name="T2" fmla="*/ 284763 w 357"/>
              <a:gd name="T3" fmla="*/ 1398744 h 386"/>
              <a:gd name="T4" fmla="*/ 686352 w 357"/>
              <a:gd name="T5" fmla="*/ 1161359 h 386"/>
              <a:gd name="T6" fmla="*/ 1197465 w 357"/>
              <a:gd name="T7" fmla="*/ 858237 h 386"/>
              <a:gd name="T8" fmla="*/ 1193814 w 357"/>
              <a:gd name="T9" fmla="*/ 587984 h 386"/>
              <a:gd name="T10" fmla="*/ 679050 w 357"/>
              <a:gd name="T11" fmla="*/ 299470 h 386"/>
              <a:gd name="T12" fmla="*/ 270160 w 357"/>
              <a:gd name="T13" fmla="*/ 69389 h 386"/>
              <a:gd name="T14" fmla="*/ 43810 w 357"/>
              <a:gd name="T15" fmla="*/ 251993 h 386"/>
              <a:gd name="T16" fmla="*/ 178890 w 357"/>
              <a:gd name="T17" fmla="*/ 690242 h 386"/>
              <a:gd name="T18" fmla="*/ 182540 w 357"/>
              <a:gd name="T19" fmla="*/ 704850 h 386"/>
              <a:gd name="T20" fmla="*/ 335874 w 357"/>
              <a:gd name="T21" fmla="*/ 1227096 h 386"/>
              <a:gd name="T22" fmla="*/ 251906 w 357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7" h="386">
                <a:moveTo>
                  <a:pt x="69" y="386"/>
                </a:moveTo>
                <a:cubicBezTo>
                  <a:pt x="72" y="385"/>
                  <a:pt x="75" y="384"/>
                  <a:pt x="78" y="383"/>
                </a:cubicBezTo>
                <a:cubicBezTo>
                  <a:pt x="188" y="318"/>
                  <a:pt x="188" y="318"/>
                  <a:pt x="188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7" y="219"/>
                  <a:pt x="356" y="178"/>
                  <a:pt x="327" y="161"/>
                </a:cubicBezTo>
                <a:cubicBezTo>
                  <a:pt x="186" y="82"/>
                  <a:pt x="186" y="82"/>
                  <a:pt x="186" y="82"/>
                </a:cubicBezTo>
                <a:cubicBezTo>
                  <a:pt x="74" y="19"/>
                  <a:pt x="74" y="19"/>
                  <a:pt x="74" y="19"/>
                </a:cubicBezTo>
                <a:cubicBezTo>
                  <a:pt x="40" y="0"/>
                  <a:pt x="0" y="32"/>
                  <a:pt x="12" y="6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49" y="190"/>
                  <a:pt x="50" y="192"/>
                  <a:pt x="50" y="193"/>
                </a:cubicBezTo>
                <a:cubicBezTo>
                  <a:pt x="92" y="336"/>
                  <a:pt x="92" y="336"/>
                  <a:pt x="92" y="336"/>
                </a:cubicBezTo>
                <a:cubicBezTo>
                  <a:pt x="99" y="357"/>
                  <a:pt x="87" y="378"/>
                  <a:pt x="69" y="386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8705850" y="3455988"/>
            <a:ext cx="342900" cy="744537"/>
          </a:xfrm>
          <a:custGeom>
            <a:avLst/>
            <a:gdLst>
              <a:gd name="T0" fmla="*/ 317365 w 94"/>
              <a:gd name="T1" fmla="*/ 521906 h 204"/>
              <a:gd name="T2" fmla="*/ 164154 w 94"/>
              <a:gd name="T3" fmla="*/ 0 h 204"/>
              <a:gd name="T4" fmla="*/ 160506 w 94"/>
              <a:gd name="T5" fmla="*/ 76644 h 204"/>
              <a:gd name="T6" fmla="*/ 36479 w 94"/>
              <a:gd name="T7" fmla="*/ 514606 h 204"/>
              <a:gd name="T8" fmla="*/ 237112 w 94"/>
              <a:gd name="T9" fmla="*/ 704390 h 204"/>
              <a:gd name="T10" fmla="*/ 317365 w 94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" h="204">
                <a:moveTo>
                  <a:pt x="87" y="143"/>
                </a:moveTo>
                <a:cubicBezTo>
                  <a:pt x="45" y="0"/>
                  <a:pt x="45" y="0"/>
                  <a:pt x="45" y="0"/>
                </a:cubicBezTo>
                <a:cubicBezTo>
                  <a:pt x="47" y="7"/>
                  <a:pt x="46" y="14"/>
                  <a:pt x="44" y="21"/>
                </a:cubicBezTo>
                <a:cubicBezTo>
                  <a:pt x="10" y="141"/>
                  <a:pt x="10" y="141"/>
                  <a:pt x="10" y="141"/>
                </a:cubicBezTo>
                <a:cubicBezTo>
                  <a:pt x="0" y="175"/>
                  <a:pt x="33" y="204"/>
                  <a:pt x="65" y="193"/>
                </a:cubicBezTo>
                <a:cubicBezTo>
                  <a:pt x="83" y="185"/>
                  <a:pt x="94" y="164"/>
                  <a:pt x="87" y="143"/>
                </a:cubicBezTo>
                <a:close/>
              </a:path>
            </a:pathLst>
          </a:custGeom>
          <a:solidFill>
            <a:srgbClr val="2A94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8688388" y="2751138"/>
            <a:ext cx="1301750" cy="1409700"/>
          </a:xfrm>
          <a:custGeom>
            <a:avLst/>
            <a:gdLst>
              <a:gd name="T0" fmla="*/ 255245 w 357"/>
              <a:gd name="T1" fmla="*/ 1409700 h 386"/>
              <a:gd name="T2" fmla="*/ 284416 w 357"/>
              <a:gd name="T3" fmla="*/ 1398744 h 386"/>
              <a:gd name="T4" fmla="*/ 689162 w 357"/>
              <a:gd name="T5" fmla="*/ 1161359 h 386"/>
              <a:gd name="T6" fmla="*/ 1196006 w 357"/>
              <a:gd name="T7" fmla="*/ 858237 h 386"/>
              <a:gd name="T8" fmla="*/ 1196006 w 357"/>
              <a:gd name="T9" fmla="*/ 587984 h 386"/>
              <a:gd name="T10" fmla="*/ 678223 w 357"/>
              <a:gd name="T11" fmla="*/ 299470 h 386"/>
              <a:gd name="T12" fmla="*/ 269831 w 357"/>
              <a:gd name="T13" fmla="*/ 69389 h 386"/>
              <a:gd name="T14" fmla="*/ 43756 w 357"/>
              <a:gd name="T15" fmla="*/ 251993 h 386"/>
              <a:gd name="T16" fmla="*/ 178672 w 357"/>
              <a:gd name="T17" fmla="*/ 690242 h 386"/>
              <a:gd name="T18" fmla="*/ 182318 w 357"/>
              <a:gd name="T19" fmla="*/ 704850 h 386"/>
              <a:gd name="T20" fmla="*/ 335465 w 357"/>
              <a:gd name="T21" fmla="*/ 1227096 h 386"/>
              <a:gd name="T22" fmla="*/ 255245 w 357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7" h="386">
                <a:moveTo>
                  <a:pt x="70" y="386"/>
                </a:moveTo>
                <a:cubicBezTo>
                  <a:pt x="72" y="385"/>
                  <a:pt x="75" y="384"/>
                  <a:pt x="78" y="383"/>
                </a:cubicBezTo>
                <a:cubicBezTo>
                  <a:pt x="189" y="318"/>
                  <a:pt x="189" y="318"/>
                  <a:pt x="189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7" y="219"/>
                  <a:pt x="356" y="178"/>
                  <a:pt x="328" y="161"/>
                </a:cubicBezTo>
                <a:cubicBezTo>
                  <a:pt x="186" y="82"/>
                  <a:pt x="186" y="82"/>
                  <a:pt x="186" y="82"/>
                </a:cubicBezTo>
                <a:cubicBezTo>
                  <a:pt x="74" y="19"/>
                  <a:pt x="74" y="19"/>
                  <a:pt x="74" y="19"/>
                </a:cubicBezTo>
                <a:cubicBezTo>
                  <a:pt x="40" y="0"/>
                  <a:pt x="0" y="32"/>
                  <a:pt x="12" y="6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50" y="190"/>
                  <a:pt x="50" y="192"/>
                  <a:pt x="50" y="193"/>
                </a:cubicBezTo>
                <a:cubicBezTo>
                  <a:pt x="92" y="336"/>
                  <a:pt x="92" y="336"/>
                  <a:pt x="92" y="336"/>
                </a:cubicBezTo>
                <a:cubicBezTo>
                  <a:pt x="99" y="357"/>
                  <a:pt x="88" y="378"/>
                  <a:pt x="70" y="386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10325100" y="3455988"/>
            <a:ext cx="342900" cy="744537"/>
          </a:xfrm>
          <a:custGeom>
            <a:avLst/>
            <a:gdLst>
              <a:gd name="T0" fmla="*/ 321013 w 94"/>
              <a:gd name="T1" fmla="*/ 521906 h 204"/>
              <a:gd name="T2" fmla="*/ 164154 w 94"/>
              <a:gd name="T3" fmla="*/ 0 h 204"/>
              <a:gd name="T4" fmla="*/ 164154 w 94"/>
              <a:gd name="T5" fmla="*/ 76644 h 204"/>
              <a:gd name="T6" fmla="*/ 36479 w 94"/>
              <a:gd name="T7" fmla="*/ 514606 h 204"/>
              <a:gd name="T8" fmla="*/ 237112 w 94"/>
              <a:gd name="T9" fmla="*/ 704390 h 204"/>
              <a:gd name="T10" fmla="*/ 321013 w 94"/>
              <a:gd name="T11" fmla="*/ 52190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" h="204">
                <a:moveTo>
                  <a:pt x="88" y="143"/>
                </a:moveTo>
                <a:cubicBezTo>
                  <a:pt x="45" y="0"/>
                  <a:pt x="45" y="0"/>
                  <a:pt x="45" y="0"/>
                </a:cubicBezTo>
                <a:cubicBezTo>
                  <a:pt x="47" y="7"/>
                  <a:pt x="47" y="14"/>
                  <a:pt x="45" y="21"/>
                </a:cubicBezTo>
                <a:cubicBezTo>
                  <a:pt x="10" y="141"/>
                  <a:pt x="10" y="141"/>
                  <a:pt x="10" y="141"/>
                </a:cubicBezTo>
                <a:cubicBezTo>
                  <a:pt x="0" y="175"/>
                  <a:pt x="33" y="204"/>
                  <a:pt x="65" y="193"/>
                </a:cubicBezTo>
                <a:cubicBezTo>
                  <a:pt x="83" y="185"/>
                  <a:pt x="94" y="164"/>
                  <a:pt x="88" y="143"/>
                </a:cubicBezTo>
                <a:close/>
              </a:path>
            </a:pathLst>
          </a:custGeom>
          <a:solidFill>
            <a:srgbClr val="0339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10310813" y="2751138"/>
            <a:ext cx="1298575" cy="1409700"/>
          </a:xfrm>
          <a:custGeom>
            <a:avLst/>
            <a:gdLst>
              <a:gd name="T0" fmla="*/ 251690 w 356"/>
              <a:gd name="T1" fmla="*/ 1409700 h 386"/>
              <a:gd name="T2" fmla="*/ 280872 w 356"/>
              <a:gd name="T3" fmla="*/ 1398744 h 386"/>
              <a:gd name="T4" fmla="*/ 685764 w 356"/>
              <a:gd name="T5" fmla="*/ 1161359 h 386"/>
              <a:gd name="T6" fmla="*/ 1196440 w 356"/>
              <a:gd name="T7" fmla="*/ 858237 h 386"/>
              <a:gd name="T8" fmla="*/ 1192792 w 356"/>
              <a:gd name="T9" fmla="*/ 587984 h 386"/>
              <a:gd name="T10" fmla="*/ 674821 w 356"/>
              <a:gd name="T11" fmla="*/ 299470 h 386"/>
              <a:gd name="T12" fmla="*/ 266281 w 356"/>
              <a:gd name="T13" fmla="*/ 69389 h 386"/>
              <a:gd name="T14" fmla="*/ 40125 w 356"/>
              <a:gd name="T15" fmla="*/ 251993 h 386"/>
              <a:gd name="T16" fmla="*/ 175089 w 356"/>
              <a:gd name="T17" fmla="*/ 690242 h 386"/>
              <a:gd name="T18" fmla="*/ 178736 w 356"/>
              <a:gd name="T19" fmla="*/ 704850 h 386"/>
              <a:gd name="T20" fmla="*/ 335587 w 356"/>
              <a:gd name="T21" fmla="*/ 1227096 h 386"/>
              <a:gd name="T22" fmla="*/ 251690 w 356"/>
              <a:gd name="T23" fmla="*/ 1409700 h 3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6" h="386">
                <a:moveTo>
                  <a:pt x="69" y="386"/>
                </a:moveTo>
                <a:cubicBezTo>
                  <a:pt x="72" y="385"/>
                  <a:pt x="74" y="384"/>
                  <a:pt x="77" y="383"/>
                </a:cubicBezTo>
                <a:cubicBezTo>
                  <a:pt x="188" y="318"/>
                  <a:pt x="188" y="318"/>
                  <a:pt x="188" y="318"/>
                </a:cubicBezTo>
                <a:cubicBezTo>
                  <a:pt x="328" y="235"/>
                  <a:pt x="328" y="235"/>
                  <a:pt x="328" y="235"/>
                </a:cubicBezTo>
                <a:cubicBezTo>
                  <a:pt x="356" y="219"/>
                  <a:pt x="356" y="178"/>
                  <a:pt x="327" y="161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73" y="19"/>
                  <a:pt x="73" y="19"/>
                  <a:pt x="73" y="19"/>
                </a:cubicBezTo>
                <a:cubicBezTo>
                  <a:pt x="39" y="0"/>
                  <a:pt x="0" y="32"/>
                  <a:pt x="11" y="69"/>
                </a:cubicBezTo>
                <a:cubicBezTo>
                  <a:pt x="48" y="189"/>
                  <a:pt x="48" y="189"/>
                  <a:pt x="48" y="189"/>
                </a:cubicBezTo>
                <a:cubicBezTo>
                  <a:pt x="49" y="190"/>
                  <a:pt x="49" y="192"/>
                  <a:pt x="49" y="193"/>
                </a:cubicBezTo>
                <a:cubicBezTo>
                  <a:pt x="92" y="336"/>
                  <a:pt x="92" y="336"/>
                  <a:pt x="92" y="336"/>
                </a:cubicBezTo>
                <a:cubicBezTo>
                  <a:pt x="98" y="357"/>
                  <a:pt x="87" y="378"/>
                  <a:pt x="69" y="386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944563" y="3214688"/>
            <a:ext cx="7032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01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2563813" y="3214688"/>
            <a:ext cx="7905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02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4186238" y="3214688"/>
            <a:ext cx="7842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03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5805488" y="3214688"/>
            <a:ext cx="7842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04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7426325" y="3214688"/>
            <a:ext cx="7874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05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9040813" y="3214688"/>
            <a:ext cx="79851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06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10664825" y="3214688"/>
            <a:ext cx="77946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07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736600" y="1076325"/>
            <a:ext cx="11747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2325688" y="5233988"/>
            <a:ext cx="11842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3989388" y="1076325"/>
            <a:ext cx="11953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75" name="Rectangle 31"/>
          <p:cNvSpPr>
            <a:spLocks noChangeArrowheads="1"/>
          </p:cNvSpPr>
          <p:nvPr/>
        </p:nvSpPr>
        <p:spPr bwMode="auto">
          <a:xfrm>
            <a:off x="5572125" y="5233988"/>
            <a:ext cx="119221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76" name="Rectangle 32"/>
          <p:cNvSpPr>
            <a:spLocks noChangeArrowheads="1"/>
          </p:cNvSpPr>
          <p:nvPr/>
        </p:nvSpPr>
        <p:spPr bwMode="auto">
          <a:xfrm>
            <a:off x="7250113" y="1076325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77" name="Rectangle 33"/>
          <p:cNvSpPr>
            <a:spLocks noChangeArrowheads="1"/>
          </p:cNvSpPr>
          <p:nvPr/>
        </p:nvSpPr>
        <p:spPr bwMode="auto">
          <a:xfrm>
            <a:off x="8843963" y="5233988"/>
            <a:ext cx="12065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78" name="Rectangle 34"/>
          <p:cNvSpPr>
            <a:spLocks noChangeArrowheads="1"/>
          </p:cNvSpPr>
          <p:nvPr/>
        </p:nvSpPr>
        <p:spPr bwMode="auto">
          <a:xfrm>
            <a:off x="10537825" y="1076325"/>
            <a:ext cx="12287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5389563" y="803275"/>
            <a:ext cx="1247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0" name="TextBox 93"/>
          <p:cNvSpPr txBox="1">
            <a:spLocks noChangeArrowheads="1"/>
          </p:cNvSpPr>
          <p:nvPr/>
        </p:nvSpPr>
        <p:spPr bwMode="auto">
          <a:xfrm>
            <a:off x="8591550" y="812800"/>
            <a:ext cx="1247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1" name="TextBox 93"/>
          <p:cNvSpPr txBox="1">
            <a:spLocks noChangeArrowheads="1"/>
          </p:cNvSpPr>
          <p:nvPr/>
        </p:nvSpPr>
        <p:spPr bwMode="auto">
          <a:xfrm>
            <a:off x="482600" y="5010150"/>
            <a:ext cx="1247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3716338" y="5010150"/>
            <a:ext cx="1249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6992938" y="5019675"/>
            <a:ext cx="1249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10361613" y="5010150"/>
            <a:ext cx="1247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1762125" y="912813"/>
            <a:ext cx="1222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447675" y="3454400"/>
            <a:ext cx="307975" cy="665163"/>
          </a:xfrm>
          <a:custGeom>
            <a:avLst/>
            <a:gdLst>
              <a:gd name="T0" fmla="*/ 284285 w 78"/>
              <a:gd name="T1" fmla="*/ 467198 h 168"/>
              <a:gd name="T2" fmla="*/ 146091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09265 w 78"/>
              <a:gd name="T9" fmla="*/ 629529 h 168"/>
              <a:gd name="T10" fmla="*/ 284285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8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7" y="168"/>
                  <a:pt x="53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E6A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431800" y="2825750"/>
            <a:ext cx="1165225" cy="1257300"/>
          </a:xfrm>
          <a:custGeom>
            <a:avLst/>
            <a:gdLst>
              <a:gd name="T0" fmla="*/ 225145 w 295"/>
              <a:gd name="T1" fmla="*/ 1257300 h 318"/>
              <a:gd name="T2" fmla="*/ 252795 w 295"/>
              <a:gd name="T3" fmla="*/ 1245439 h 318"/>
              <a:gd name="T4" fmla="*/ 616187 w 295"/>
              <a:gd name="T5" fmla="*/ 1035889 h 318"/>
              <a:gd name="T6" fmla="*/ 1070427 w 295"/>
              <a:gd name="T7" fmla="*/ 767032 h 318"/>
              <a:gd name="T8" fmla="*/ 1066477 w 295"/>
              <a:gd name="T9" fmla="*/ 525852 h 318"/>
              <a:gd name="T10" fmla="*/ 608287 w 295"/>
              <a:gd name="T11" fmla="*/ 264903 h 318"/>
              <a:gd name="T12" fmla="*/ 240945 w 295"/>
              <a:gd name="T13" fmla="*/ 59307 h 318"/>
              <a:gd name="T14" fmla="*/ 39499 w 295"/>
              <a:gd name="T15" fmla="*/ 225365 h 318"/>
              <a:gd name="T16" fmla="*/ 157997 w 295"/>
              <a:gd name="T17" fmla="*/ 612835 h 318"/>
              <a:gd name="T18" fmla="*/ 161947 w 295"/>
              <a:gd name="T19" fmla="*/ 628650 h 318"/>
              <a:gd name="T20" fmla="*/ 300194 w 295"/>
              <a:gd name="T21" fmla="*/ 1095195 h 318"/>
              <a:gd name="T22" fmla="*/ 225145 w 295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5" h="318">
                <a:moveTo>
                  <a:pt x="57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0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7" y="318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1897063" y="3454400"/>
            <a:ext cx="307975" cy="665163"/>
          </a:xfrm>
          <a:custGeom>
            <a:avLst/>
            <a:gdLst>
              <a:gd name="T0" fmla="*/ 284285 w 78"/>
              <a:gd name="T1" fmla="*/ 467198 h 168"/>
              <a:gd name="T2" fmla="*/ 146091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13213 w 78"/>
              <a:gd name="T9" fmla="*/ 629529 h 168"/>
              <a:gd name="T10" fmla="*/ 284285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7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E077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1881188" y="2825750"/>
            <a:ext cx="1166812" cy="1257300"/>
          </a:xfrm>
          <a:custGeom>
            <a:avLst/>
            <a:gdLst>
              <a:gd name="T0" fmla="*/ 229407 w 295"/>
              <a:gd name="T1" fmla="*/ 1257300 h 318"/>
              <a:gd name="T2" fmla="*/ 253139 w 295"/>
              <a:gd name="T3" fmla="*/ 1245439 h 318"/>
              <a:gd name="T4" fmla="*/ 617026 w 295"/>
              <a:gd name="T5" fmla="*/ 1035889 h 318"/>
              <a:gd name="T6" fmla="*/ 1071885 w 295"/>
              <a:gd name="T7" fmla="*/ 767032 h 318"/>
              <a:gd name="T8" fmla="*/ 1071885 w 295"/>
              <a:gd name="T9" fmla="*/ 525852 h 318"/>
              <a:gd name="T10" fmla="*/ 609115 w 295"/>
              <a:gd name="T11" fmla="*/ 264903 h 318"/>
              <a:gd name="T12" fmla="*/ 241273 w 295"/>
              <a:gd name="T13" fmla="*/ 59307 h 318"/>
              <a:gd name="T14" fmla="*/ 39553 w 295"/>
              <a:gd name="T15" fmla="*/ 225365 h 318"/>
              <a:gd name="T16" fmla="*/ 162167 w 295"/>
              <a:gd name="T17" fmla="*/ 612835 h 318"/>
              <a:gd name="T18" fmla="*/ 162167 w 295"/>
              <a:gd name="T19" fmla="*/ 628650 h 318"/>
              <a:gd name="T20" fmla="*/ 300602 w 295"/>
              <a:gd name="T21" fmla="*/ 1095195 h 318"/>
              <a:gd name="T22" fmla="*/ 229407 w 295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5" h="318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3348038" y="3454400"/>
            <a:ext cx="307975" cy="665163"/>
          </a:xfrm>
          <a:custGeom>
            <a:avLst/>
            <a:gdLst>
              <a:gd name="T0" fmla="*/ 284285 w 78"/>
              <a:gd name="T1" fmla="*/ 467198 h 168"/>
              <a:gd name="T2" fmla="*/ 146091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13213 w 78"/>
              <a:gd name="T9" fmla="*/ 629529 h 168"/>
              <a:gd name="T10" fmla="*/ 284285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8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C232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3332163" y="2825750"/>
            <a:ext cx="1165225" cy="1257300"/>
          </a:xfrm>
          <a:custGeom>
            <a:avLst/>
            <a:gdLst>
              <a:gd name="T0" fmla="*/ 229095 w 295"/>
              <a:gd name="T1" fmla="*/ 1257300 h 318"/>
              <a:gd name="T2" fmla="*/ 252795 w 295"/>
              <a:gd name="T3" fmla="*/ 1245439 h 318"/>
              <a:gd name="T4" fmla="*/ 616187 w 295"/>
              <a:gd name="T5" fmla="*/ 1035889 h 318"/>
              <a:gd name="T6" fmla="*/ 1070427 w 295"/>
              <a:gd name="T7" fmla="*/ 767032 h 318"/>
              <a:gd name="T8" fmla="*/ 1070427 w 295"/>
              <a:gd name="T9" fmla="*/ 525852 h 318"/>
              <a:gd name="T10" fmla="*/ 608287 w 295"/>
              <a:gd name="T11" fmla="*/ 264903 h 318"/>
              <a:gd name="T12" fmla="*/ 240945 w 295"/>
              <a:gd name="T13" fmla="*/ 59307 h 318"/>
              <a:gd name="T14" fmla="*/ 39499 w 295"/>
              <a:gd name="T15" fmla="*/ 225365 h 318"/>
              <a:gd name="T16" fmla="*/ 161947 w 295"/>
              <a:gd name="T17" fmla="*/ 612835 h 318"/>
              <a:gd name="T18" fmla="*/ 161947 w 295"/>
              <a:gd name="T19" fmla="*/ 628650 h 318"/>
              <a:gd name="T20" fmla="*/ 300194 w 295"/>
              <a:gd name="T21" fmla="*/ 1095195 h 318"/>
              <a:gd name="T22" fmla="*/ 229095 w 295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5" h="318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4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4797425" y="3454400"/>
            <a:ext cx="309563" cy="665163"/>
          </a:xfrm>
          <a:custGeom>
            <a:avLst/>
            <a:gdLst>
              <a:gd name="T0" fmla="*/ 285750 w 78"/>
              <a:gd name="T1" fmla="*/ 467198 h 168"/>
              <a:gd name="T2" fmla="*/ 146844 w 78"/>
              <a:gd name="T3" fmla="*/ 0 h 168"/>
              <a:gd name="T4" fmla="*/ 146844 w 78"/>
              <a:gd name="T5" fmla="*/ 67308 h 168"/>
              <a:gd name="T6" fmla="*/ 31750 w 78"/>
              <a:gd name="T7" fmla="*/ 459279 h 168"/>
              <a:gd name="T8" fmla="*/ 214312 w 78"/>
              <a:gd name="T9" fmla="*/ 629529 h 168"/>
              <a:gd name="T10" fmla="*/ 285750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2" y="118"/>
                </a:moveTo>
                <a:cubicBezTo>
                  <a:pt x="37" y="0"/>
                  <a:pt x="37" y="0"/>
                  <a:pt x="37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8" y="152"/>
                  <a:pt x="78" y="135"/>
                  <a:pt x="72" y="118"/>
                </a:cubicBezTo>
                <a:close/>
              </a:path>
            </a:pathLst>
          </a:custGeom>
          <a:solidFill>
            <a:srgbClr val="660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4783138" y="2825750"/>
            <a:ext cx="1165225" cy="1257300"/>
          </a:xfrm>
          <a:custGeom>
            <a:avLst/>
            <a:gdLst>
              <a:gd name="T0" fmla="*/ 229095 w 295"/>
              <a:gd name="T1" fmla="*/ 1257300 h 318"/>
              <a:gd name="T2" fmla="*/ 252795 w 295"/>
              <a:gd name="T3" fmla="*/ 1245439 h 318"/>
              <a:gd name="T4" fmla="*/ 616187 w 295"/>
              <a:gd name="T5" fmla="*/ 1035889 h 318"/>
              <a:gd name="T6" fmla="*/ 1070427 w 295"/>
              <a:gd name="T7" fmla="*/ 767032 h 318"/>
              <a:gd name="T8" fmla="*/ 1070427 w 295"/>
              <a:gd name="T9" fmla="*/ 525852 h 318"/>
              <a:gd name="T10" fmla="*/ 608287 w 295"/>
              <a:gd name="T11" fmla="*/ 264903 h 318"/>
              <a:gd name="T12" fmla="*/ 240945 w 295"/>
              <a:gd name="T13" fmla="*/ 59307 h 318"/>
              <a:gd name="T14" fmla="*/ 39499 w 295"/>
              <a:gd name="T15" fmla="*/ 225365 h 318"/>
              <a:gd name="T16" fmla="*/ 161947 w 295"/>
              <a:gd name="T17" fmla="*/ 612835 h 318"/>
              <a:gd name="T18" fmla="*/ 161947 w 295"/>
              <a:gd name="T19" fmla="*/ 628650 h 318"/>
              <a:gd name="T20" fmla="*/ 300194 w 295"/>
              <a:gd name="T21" fmla="*/ 1095195 h 318"/>
              <a:gd name="T22" fmla="*/ 229095 w 295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5" h="318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2" y="294"/>
                  <a:pt x="72" y="311"/>
                  <a:pt x="58" y="318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6248400" y="3454400"/>
            <a:ext cx="307975" cy="665163"/>
          </a:xfrm>
          <a:custGeom>
            <a:avLst/>
            <a:gdLst>
              <a:gd name="T0" fmla="*/ 288233 w 78"/>
              <a:gd name="T1" fmla="*/ 467198 h 168"/>
              <a:gd name="T2" fmla="*/ 150039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13213 w 78"/>
              <a:gd name="T9" fmla="*/ 629529 h 168"/>
              <a:gd name="T10" fmla="*/ 288233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55B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6232525" y="2825750"/>
            <a:ext cx="1165225" cy="1257300"/>
          </a:xfrm>
          <a:custGeom>
            <a:avLst/>
            <a:gdLst>
              <a:gd name="T0" fmla="*/ 229095 w 295"/>
              <a:gd name="T1" fmla="*/ 1257300 h 318"/>
              <a:gd name="T2" fmla="*/ 252795 w 295"/>
              <a:gd name="T3" fmla="*/ 1245439 h 318"/>
              <a:gd name="T4" fmla="*/ 616187 w 295"/>
              <a:gd name="T5" fmla="*/ 1035889 h 318"/>
              <a:gd name="T6" fmla="*/ 1070427 w 295"/>
              <a:gd name="T7" fmla="*/ 767032 h 318"/>
              <a:gd name="T8" fmla="*/ 1070427 w 295"/>
              <a:gd name="T9" fmla="*/ 525852 h 318"/>
              <a:gd name="T10" fmla="*/ 608287 w 295"/>
              <a:gd name="T11" fmla="*/ 264903 h 318"/>
              <a:gd name="T12" fmla="*/ 240945 w 295"/>
              <a:gd name="T13" fmla="*/ 59307 h 318"/>
              <a:gd name="T14" fmla="*/ 39499 w 295"/>
              <a:gd name="T15" fmla="*/ 225365 h 318"/>
              <a:gd name="T16" fmla="*/ 161947 w 295"/>
              <a:gd name="T17" fmla="*/ 612835 h 318"/>
              <a:gd name="T18" fmla="*/ 165896 w 295"/>
              <a:gd name="T19" fmla="*/ 628650 h 318"/>
              <a:gd name="T20" fmla="*/ 304143 w 295"/>
              <a:gd name="T21" fmla="*/ 1095195 h 318"/>
              <a:gd name="T22" fmla="*/ 229095 w 295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5" h="318">
                <a:moveTo>
                  <a:pt x="58" y="318"/>
                </a:moveTo>
                <a:cubicBezTo>
                  <a:pt x="60" y="318"/>
                  <a:pt x="62" y="317"/>
                  <a:pt x="64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2" y="159"/>
                </a:cubicBezTo>
                <a:cubicBezTo>
                  <a:pt x="77" y="277"/>
                  <a:pt x="77" y="277"/>
                  <a:pt x="77" y="277"/>
                </a:cubicBezTo>
                <a:cubicBezTo>
                  <a:pt x="82" y="294"/>
                  <a:pt x="73" y="311"/>
                  <a:pt x="58" y="318"/>
                </a:cubicBezTo>
                <a:close/>
              </a:path>
            </a:pathLst>
          </a:cu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7699375" y="3454400"/>
            <a:ext cx="307975" cy="665163"/>
          </a:xfrm>
          <a:custGeom>
            <a:avLst/>
            <a:gdLst>
              <a:gd name="T0" fmla="*/ 288233 w 78"/>
              <a:gd name="T1" fmla="*/ 467198 h 168"/>
              <a:gd name="T2" fmla="*/ 150039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13213 w 78"/>
              <a:gd name="T9" fmla="*/ 629529 h 168"/>
              <a:gd name="T10" fmla="*/ 288233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55A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7683500" y="2825750"/>
            <a:ext cx="1165225" cy="1257300"/>
          </a:xfrm>
          <a:custGeom>
            <a:avLst/>
            <a:gdLst>
              <a:gd name="T0" fmla="*/ 229095 w 295"/>
              <a:gd name="T1" fmla="*/ 1257300 h 318"/>
              <a:gd name="T2" fmla="*/ 256744 w 295"/>
              <a:gd name="T3" fmla="*/ 1245439 h 318"/>
              <a:gd name="T4" fmla="*/ 616187 w 295"/>
              <a:gd name="T5" fmla="*/ 1035889 h 318"/>
              <a:gd name="T6" fmla="*/ 1070427 w 295"/>
              <a:gd name="T7" fmla="*/ 767032 h 318"/>
              <a:gd name="T8" fmla="*/ 1070427 w 295"/>
              <a:gd name="T9" fmla="*/ 525852 h 318"/>
              <a:gd name="T10" fmla="*/ 608287 w 295"/>
              <a:gd name="T11" fmla="*/ 264903 h 318"/>
              <a:gd name="T12" fmla="*/ 240945 w 295"/>
              <a:gd name="T13" fmla="*/ 59307 h 318"/>
              <a:gd name="T14" fmla="*/ 39499 w 295"/>
              <a:gd name="T15" fmla="*/ 225365 h 318"/>
              <a:gd name="T16" fmla="*/ 161947 w 295"/>
              <a:gd name="T17" fmla="*/ 612835 h 318"/>
              <a:gd name="T18" fmla="*/ 165896 w 295"/>
              <a:gd name="T19" fmla="*/ 628650 h 318"/>
              <a:gd name="T20" fmla="*/ 304143 w 295"/>
              <a:gd name="T21" fmla="*/ 1095195 h 318"/>
              <a:gd name="T22" fmla="*/ 229095 w 295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5" h="318">
                <a:moveTo>
                  <a:pt x="58" y="318"/>
                </a:moveTo>
                <a:cubicBezTo>
                  <a:pt x="60" y="318"/>
                  <a:pt x="62" y="317"/>
                  <a:pt x="65" y="315"/>
                </a:cubicBezTo>
                <a:cubicBezTo>
                  <a:pt x="156" y="262"/>
                  <a:pt x="156" y="262"/>
                  <a:pt x="156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5" y="180"/>
                  <a:pt x="295" y="146"/>
                  <a:pt x="271" y="13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10" y="57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41" y="156"/>
                  <a:pt x="41" y="158"/>
                  <a:pt x="42" y="159"/>
                </a:cubicBezTo>
                <a:cubicBezTo>
                  <a:pt x="77" y="277"/>
                  <a:pt x="77" y="277"/>
                  <a:pt x="77" y="277"/>
                </a:cubicBezTo>
                <a:cubicBezTo>
                  <a:pt x="82" y="294"/>
                  <a:pt x="73" y="311"/>
                  <a:pt x="58" y="318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9148763" y="3454400"/>
            <a:ext cx="307975" cy="665163"/>
          </a:xfrm>
          <a:custGeom>
            <a:avLst/>
            <a:gdLst>
              <a:gd name="T0" fmla="*/ 288233 w 78"/>
              <a:gd name="T1" fmla="*/ 467198 h 168"/>
              <a:gd name="T2" fmla="*/ 150039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13213 w 78"/>
              <a:gd name="T9" fmla="*/ 629529 h 168"/>
              <a:gd name="T10" fmla="*/ 288233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2A94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9137650" y="2825750"/>
            <a:ext cx="1162050" cy="1257300"/>
          </a:xfrm>
          <a:custGeom>
            <a:avLst/>
            <a:gdLst>
              <a:gd name="T0" fmla="*/ 225295 w 294"/>
              <a:gd name="T1" fmla="*/ 1257300 h 318"/>
              <a:gd name="T2" fmla="*/ 252963 w 294"/>
              <a:gd name="T3" fmla="*/ 1245439 h 318"/>
              <a:gd name="T4" fmla="*/ 612645 w 294"/>
              <a:gd name="T5" fmla="*/ 1035889 h 318"/>
              <a:gd name="T6" fmla="*/ 1071141 w 294"/>
              <a:gd name="T7" fmla="*/ 767032 h 318"/>
              <a:gd name="T8" fmla="*/ 1067189 w 294"/>
              <a:gd name="T9" fmla="*/ 525852 h 318"/>
              <a:gd name="T10" fmla="*/ 604740 w 294"/>
              <a:gd name="T11" fmla="*/ 264903 h 318"/>
              <a:gd name="T12" fmla="*/ 241106 w 294"/>
              <a:gd name="T13" fmla="*/ 59307 h 318"/>
              <a:gd name="T14" fmla="*/ 35573 w 294"/>
              <a:gd name="T15" fmla="*/ 225365 h 318"/>
              <a:gd name="T16" fmla="*/ 158102 w 294"/>
              <a:gd name="T17" fmla="*/ 612835 h 318"/>
              <a:gd name="T18" fmla="*/ 162055 w 294"/>
              <a:gd name="T19" fmla="*/ 628650 h 318"/>
              <a:gd name="T20" fmla="*/ 300394 w 294"/>
              <a:gd name="T21" fmla="*/ 1095195 h 318"/>
              <a:gd name="T22" fmla="*/ 225295 w 294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4" h="318">
                <a:moveTo>
                  <a:pt x="57" y="318"/>
                </a:moveTo>
                <a:cubicBezTo>
                  <a:pt x="59" y="318"/>
                  <a:pt x="61" y="317"/>
                  <a:pt x="64" y="315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4" y="180"/>
                  <a:pt x="294" y="146"/>
                  <a:pt x="270" y="133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2" y="0"/>
                  <a:pt x="0" y="26"/>
                  <a:pt x="9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0" y="156"/>
                  <a:pt x="40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1" y="294"/>
                  <a:pt x="72" y="311"/>
                  <a:pt x="57" y="318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10599738" y="3454400"/>
            <a:ext cx="307975" cy="665163"/>
          </a:xfrm>
          <a:custGeom>
            <a:avLst/>
            <a:gdLst>
              <a:gd name="T0" fmla="*/ 288233 w 78"/>
              <a:gd name="T1" fmla="*/ 467198 h 168"/>
              <a:gd name="T2" fmla="*/ 150039 w 78"/>
              <a:gd name="T3" fmla="*/ 0 h 168"/>
              <a:gd name="T4" fmla="*/ 146091 w 78"/>
              <a:gd name="T5" fmla="*/ 67308 h 168"/>
              <a:gd name="T6" fmla="*/ 31587 w 78"/>
              <a:gd name="T7" fmla="*/ 459279 h 168"/>
              <a:gd name="T8" fmla="*/ 213213 w 78"/>
              <a:gd name="T9" fmla="*/ 629529 h 168"/>
              <a:gd name="T10" fmla="*/ 288233 w 78"/>
              <a:gd name="T11" fmla="*/ 467198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8" h="168">
                <a:moveTo>
                  <a:pt x="73" y="118"/>
                </a:moveTo>
                <a:cubicBezTo>
                  <a:pt x="38" y="0"/>
                  <a:pt x="38" y="0"/>
                  <a:pt x="38" y="0"/>
                </a:cubicBezTo>
                <a:cubicBezTo>
                  <a:pt x="39" y="5"/>
                  <a:pt x="39" y="11"/>
                  <a:pt x="37" y="17"/>
                </a:cubicBezTo>
                <a:cubicBezTo>
                  <a:pt x="8" y="116"/>
                  <a:pt x="8" y="116"/>
                  <a:pt x="8" y="116"/>
                </a:cubicBezTo>
                <a:cubicBezTo>
                  <a:pt x="0" y="144"/>
                  <a:pt x="28" y="168"/>
                  <a:pt x="54" y="159"/>
                </a:cubicBezTo>
                <a:cubicBezTo>
                  <a:pt x="69" y="152"/>
                  <a:pt x="78" y="135"/>
                  <a:pt x="73" y="118"/>
                </a:cubicBezTo>
                <a:close/>
              </a:path>
            </a:pathLst>
          </a:custGeom>
          <a:solidFill>
            <a:srgbClr val="0339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10587038" y="2825750"/>
            <a:ext cx="1162050" cy="1257300"/>
          </a:xfrm>
          <a:custGeom>
            <a:avLst/>
            <a:gdLst>
              <a:gd name="T0" fmla="*/ 225295 w 294"/>
              <a:gd name="T1" fmla="*/ 1257300 h 318"/>
              <a:gd name="T2" fmla="*/ 252963 w 294"/>
              <a:gd name="T3" fmla="*/ 1245439 h 318"/>
              <a:gd name="T4" fmla="*/ 612645 w 294"/>
              <a:gd name="T5" fmla="*/ 1035889 h 318"/>
              <a:gd name="T6" fmla="*/ 1071141 w 294"/>
              <a:gd name="T7" fmla="*/ 767032 h 318"/>
              <a:gd name="T8" fmla="*/ 1067189 w 294"/>
              <a:gd name="T9" fmla="*/ 525852 h 318"/>
              <a:gd name="T10" fmla="*/ 604740 w 294"/>
              <a:gd name="T11" fmla="*/ 264903 h 318"/>
              <a:gd name="T12" fmla="*/ 241106 w 294"/>
              <a:gd name="T13" fmla="*/ 59307 h 318"/>
              <a:gd name="T14" fmla="*/ 35573 w 294"/>
              <a:gd name="T15" fmla="*/ 225365 h 318"/>
              <a:gd name="T16" fmla="*/ 158102 w 294"/>
              <a:gd name="T17" fmla="*/ 612835 h 318"/>
              <a:gd name="T18" fmla="*/ 162055 w 294"/>
              <a:gd name="T19" fmla="*/ 628650 h 318"/>
              <a:gd name="T20" fmla="*/ 300394 w 294"/>
              <a:gd name="T21" fmla="*/ 1095195 h 318"/>
              <a:gd name="T22" fmla="*/ 225295 w 294"/>
              <a:gd name="T23" fmla="*/ 1257300 h 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4" h="318">
                <a:moveTo>
                  <a:pt x="57" y="318"/>
                </a:moveTo>
                <a:cubicBezTo>
                  <a:pt x="59" y="318"/>
                  <a:pt x="61" y="317"/>
                  <a:pt x="64" y="315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271" y="194"/>
                  <a:pt x="271" y="194"/>
                  <a:pt x="271" y="194"/>
                </a:cubicBezTo>
                <a:cubicBezTo>
                  <a:pt x="294" y="180"/>
                  <a:pt x="294" y="146"/>
                  <a:pt x="270" y="133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61" y="15"/>
                  <a:pt x="61" y="15"/>
                  <a:pt x="61" y="15"/>
                </a:cubicBezTo>
                <a:cubicBezTo>
                  <a:pt x="33" y="0"/>
                  <a:pt x="0" y="26"/>
                  <a:pt x="9" y="57"/>
                </a:cubicBezTo>
                <a:cubicBezTo>
                  <a:pt x="40" y="155"/>
                  <a:pt x="40" y="155"/>
                  <a:pt x="40" y="155"/>
                </a:cubicBezTo>
                <a:cubicBezTo>
                  <a:pt x="40" y="156"/>
                  <a:pt x="41" y="158"/>
                  <a:pt x="41" y="159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81" y="294"/>
                  <a:pt x="72" y="311"/>
                  <a:pt x="57" y="318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750888" y="3240088"/>
            <a:ext cx="6207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01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2201863" y="3240088"/>
            <a:ext cx="6953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02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3652838" y="3240088"/>
            <a:ext cx="68738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03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5102225" y="3240088"/>
            <a:ext cx="68738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04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6556375" y="3240088"/>
            <a:ext cx="6921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05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8002588" y="3240088"/>
            <a:ext cx="7032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06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9453563" y="3240088"/>
            <a:ext cx="6842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07</a:t>
            </a:r>
            <a:endParaRPr lang="en-US" altLang="en-US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10902950" y="3240088"/>
            <a:ext cx="7080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08</a:t>
            </a:r>
            <a:endParaRPr lang="en-US" altLang="en-US"/>
          </a:p>
        </p:txBody>
      </p:sp>
      <p:sp>
        <p:nvSpPr>
          <p:cNvPr id="2075" name="Rectangle 31"/>
          <p:cNvSpPr>
            <a:spLocks noChangeArrowheads="1"/>
          </p:cNvSpPr>
          <p:nvPr/>
        </p:nvSpPr>
        <p:spPr bwMode="auto">
          <a:xfrm>
            <a:off x="565150" y="1120775"/>
            <a:ext cx="10318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76" name="Rectangle 32"/>
          <p:cNvSpPr>
            <a:spLocks noChangeArrowheads="1"/>
          </p:cNvSpPr>
          <p:nvPr/>
        </p:nvSpPr>
        <p:spPr bwMode="auto">
          <a:xfrm>
            <a:off x="1989138" y="5249863"/>
            <a:ext cx="10398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77" name="Rectangle 33"/>
          <p:cNvSpPr>
            <a:spLocks noChangeArrowheads="1"/>
          </p:cNvSpPr>
          <p:nvPr/>
        </p:nvSpPr>
        <p:spPr bwMode="auto">
          <a:xfrm>
            <a:off x="3478213" y="1120775"/>
            <a:ext cx="10509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78" name="Rectangle 34"/>
          <p:cNvSpPr>
            <a:spLocks noChangeArrowheads="1"/>
          </p:cNvSpPr>
          <p:nvPr/>
        </p:nvSpPr>
        <p:spPr bwMode="auto">
          <a:xfrm>
            <a:off x="4897438" y="5249863"/>
            <a:ext cx="10477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79" name="Rectangle 35"/>
          <p:cNvSpPr>
            <a:spLocks noChangeArrowheads="1"/>
          </p:cNvSpPr>
          <p:nvPr/>
        </p:nvSpPr>
        <p:spPr bwMode="auto">
          <a:xfrm>
            <a:off x="6399213" y="1120775"/>
            <a:ext cx="10953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80" name="Rectangle 36"/>
          <p:cNvSpPr>
            <a:spLocks noChangeArrowheads="1"/>
          </p:cNvSpPr>
          <p:nvPr/>
        </p:nvSpPr>
        <p:spPr bwMode="auto">
          <a:xfrm>
            <a:off x="7824788" y="5249863"/>
            <a:ext cx="10588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81" name="Rectangle 37"/>
          <p:cNvSpPr>
            <a:spLocks noChangeArrowheads="1"/>
          </p:cNvSpPr>
          <p:nvPr/>
        </p:nvSpPr>
        <p:spPr bwMode="auto">
          <a:xfrm>
            <a:off x="10698163" y="5249863"/>
            <a:ext cx="11350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82" name="Rectangle 38"/>
          <p:cNvSpPr>
            <a:spLocks noChangeArrowheads="1"/>
          </p:cNvSpPr>
          <p:nvPr/>
        </p:nvSpPr>
        <p:spPr bwMode="auto">
          <a:xfrm>
            <a:off x="9339263" y="1120775"/>
            <a:ext cx="10795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000000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4678363" y="912813"/>
            <a:ext cx="1222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7699375" y="912813"/>
            <a:ext cx="1222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5" name="TextBox 93"/>
          <p:cNvSpPr txBox="1">
            <a:spLocks noChangeArrowheads="1"/>
          </p:cNvSpPr>
          <p:nvPr/>
        </p:nvSpPr>
        <p:spPr bwMode="auto">
          <a:xfrm>
            <a:off x="10580688" y="912813"/>
            <a:ext cx="1223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6" name="TextBox 93"/>
          <p:cNvSpPr txBox="1">
            <a:spLocks noChangeArrowheads="1"/>
          </p:cNvSpPr>
          <p:nvPr/>
        </p:nvSpPr>
        <p:spPr bwMode="auto">
          <a:xfrm>
            <a:off x="263525" y="5016500"/>
            <a:ext cx="1222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7" name="TextBox 93"/>
          <p:cNvSpPr txBox="1">
            <a:spLocks noChangeArrowheads="1"/>
          </p:cNvSpPr>
          <p:nvPr/>
        </p:nvSpPr>
        <p:spPr bwMode="auto">
          <a:xfrm>
            <a:off x="3140075" y="5016500"/>
            <a:ext cx="1222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8" name="TextBox 93"/>
          <p:cNvSpPr txBox="1">
            <a:spLocks noChangeArrowheads="1"/>
          </p:cNvSpPr>
          <p:nvPr/>
        </p:nvSpPr>
        <p:spPr bwMode="auto">
          <a:xfrm>
            <a:off x="6159500" y="5016500"/>
            <a:ext cx="12239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9" name="TextBox 93"/>
          <p:cNvSpPr txBox="1">
            <a:spLocks noChangeArrowheads="1"/>
          </p:cNvSpPr>
          <p:nvPr/>
        </p:nvSpPr>
        <p:spPr bwMode="auto">
          <a:xfrm>
            <a:off x="9077325" y="5016500"/>
            <a:ext cx="1222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4945063" y="693738"/>
            <a:ext cx="23082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774825" y="846138"/>
            <a:ext cx="16906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000000"/>
                </a:solidFill>
                <a:latin typeface="Montserrat" panose="02000505000000020004" pitchFamily="2" charset="0"/>
              </a:rPr>
              <a:t>1989</a:t>
            </a:r>
            <a:endParaRPr lang="en-US" altLang="en-US"/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5451475" y="5191125"/>
            <a:ext cx="16732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000000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9040813" y="846138"/>
            <a:ext cx="180181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000000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6692900" y="2833688"/>
            <a:ext cx="2468563" cy="1187450"/>
          </a:xfrm>
          <a:custGeom>
            <a:avLst/>
            <a:gdLst>
              <a:gd name="T0" fmla="*/ 2468563 w 691"/>
              <a:gd name="T1" fmla="*/ 1187450 h 332"/>
              <a:gd name="T2" fmla="*/ 0 w 691"/>
              <a:gd name="T3" fmla="*/ 1187450 h 332"/>
              <a:gd name="T4" fmla="*/ 0 w 691"/>
              <a:gd name="T5" fmla="*/ 0 h 332"/>
              <a:gd name="T6" fmla="*/ 2468563 w 691"/>
              <a:gd name="T7" fmla="*/ 0 h 332"/>
              <a:gd name="T8" fmla="*/ 2468563 w 691"/>
              <a:gd name="T9" fmla="*/ 1187450 h 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1" h="332">
                <a:moveTo>
                  <a:pt x="691" y="332"/>
                </a:moveTo>
                <a:cubicBezTo>
                  <a:pt x="525" y="166"/>
                  <a:pt x="166" y="166"/>
                  <a:pt x="0" y="332"/>
                </a:cubicBezTo>
                <a:cubicBezTo>
                  <a:pt x="0" y="0"/>
                  <a:pt x="0" y="0"/>
                  <a:pt x="0" y="0"/>
                </a:cubicBezTo>
                <a:cubicBezTo>
                  <a:pt x="166" y="166"/>
                  <a:pt x="525" y="166"/>
                  <a:pt x="691" y="0"/>
                </a:cubicBezTo>
                <a:lnTo>
                  <a:pt x="691" y="332"/>
                </a:lnTo>
                <a:close/>
              </a:path>
            </a:pathLst>
          </a:custGeom>
          <a:solidFill>
            <a:srgbClr val="D8EC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3025775" y="2833688"/>
            <a:ext cx="2479675" cy="1187450"/>
          </a:xfrm>
          <a:custGeom>
            <a:avLst/>
            <a:gdLst>
              <a:gd name="T0" fmla="*/ 2479675 w 694"/>
              <a:gd name="T1" fmla="*/ 1187450 h 332"/>
              <a:gd name="T2" fmla="*/ 0 w 694"/>
              <a:gd name="T3" fmla="*/ 1187450 h 332"/>
              <a:gd name="T4" fmla="*/ 0 w 694"/>
              <a:gd name="T5" fmla="*/ 0 h 332"/>
              <a:gd name="T6" fmla="*/ 2479675 w 694"/>
              <a:gd name="T7" fmla="*/ 0 h 332"/>
              <a:gd name="T8" fmla="*/ 2479675 w 694"/>
              <a:gd name="T9" fmla="*/ 1187450 h 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4" h="332">
                <a:moveTo>
                  <a:pt x="694" y="332"/>
                </a:moveTo>
                <a:cubicBezTo>
                  <a:pt x="528" y="166"/>
                  <a:pt x="165" y="166"/>
                  <a:pt x="0" y="332"/>
                </a:cubicBezTo>
                <a:cubicBezTo>
                  <a:pt x="0" y="0"/>
                  <a:pt x="0" y="0"/>
                  <a:pt x="0" y="0"/>
                </a:cubicBezTo>
                <a:cubicBezTo>
                  <a:pt x="165" y="166"/>
                  <a:pt x="528" y="166"/>
                  <a:pt x="694" y="0"/>
                </a:cubicBezTo>
                <a:lnTo>
                  <a:pt x="694" y="332"/>
                </a:lnTo>
                <a:close/>
              </a:path>
            </a:pathLst>
          </a:custGeom>
          <a:solidFill>
            <a:srgbClr val="C5DC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8915400" y="2587625"/>
            <a:ext cx="1676400" cy="1677988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5262563" y="2587625"/>
            <a:ext cx="1673225" cy="1677988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1592263" y="2587625"/>
            <a:ext cx="1676400" cy="1677988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" name="Freeform 15"/>
          <p:cNvSpPr>
            <a:spLocks noEditPoints="1"/>
          </p:cNvSpPr>
          <p:nvPr/>
        </p:nvSpPr>
        <p:spPr bwMode="auto">
          <a:xfrm>
            <a:off x="2063750" y="3009900"/>
            <a:ext cx="696913" cy="833438"/>
          </a:xfrm>
          <a:custGeom>
            <a:avLst/>
            <a:gdLst>
              <a:gd name="T0" fmla="*/ 264470 w 195"/>
              <a:gd name="T1" fmla="*/ 833437 h 233"/>
              <a:gd name="T2" fmla="*/ 264470 w 195"/>
              <a:gd name="T3" fmla="*/ 776205 h 233"/>
              <a:gd name="T4" fmla="*/ 468183 w 195"/>
              <a:gd name="T5" fmla="*/ 729704 h 233"/>
              <a:gd name="T6" fmla="*/ 235878 w 195"/>
              <a:gd name="T7" fmla="*/ 729704 h 233"/>
              <a:gd name="T8" fmla="*/ 439591 w 195"/>
              <a:gd name="T9" fmla="*/ 758320 h 233"/>
              <a:gd name="T10" fmla="*/ 343096 w 195"/>
              <a:gd name="T11" fmla="*/ 411353 h 233"/>
              <a:gd name="T12" fmla="*/ 350243 w 195"/>
              <a:gd name="T13" fmla="*/ 683204 h 233"/>
              <a:gd name="T14" fmla="*/ 353817 w 195"/>
              <a:gd name="T15" fmla="*/ 683204 h 233"/>
              <a:gd name="T16" fmla="*/ 378835 w 195"/>
              <a:gd name="T17" fmla="*/ 411353 h 233"/>
              <a:gd name="T18" fmla="*/ 253748 w 195"/>
              <a:gd name="T19" fmla="*/ 386314 h 233"/>
              <a:gd name="T20" fmla="*/ 253748 w 195"/>
              <a:gd name="T21" fmla="*/ 300467 h 233"/>
              <a:gd name="T22" fmla="*/ 407426 w 195"/>
              <a:gd name="T23" fmla="*/ 343390 h 233"/>
              <a:gd name="T24" fmla="*/ 489626 w 195"/>
              <a:gd name="T25" fmla="*/ 343390 h 233"/>
              <a:gd name="T26" fmla="*/ 121513 w 195"/>
              <a:gd name="T27" fmla="*/ 268274 h 233"/>
              <a:gd name="T28" fmla="*/ 239452 w 195"/>
              <a:gd name="T29" fmla="*/ 654588 h 233"/>
              <a:gd name="T30" fmla="*/ 296635 w 195"/>
              <a:gd name="T31" fmla="*/ 411353 h 233"/>
              <a:gd name="T32" fmla="*/ 185843 w 195"/>
              <a:gd name="T33" fmla="*/ 343390 h 233"/>
              <a:gd name="T34" fmla="*/ 325226 w 195"/>
              <a:gd name="T35" fmla="*/ 343390 h 233"/>
              <a:gd name="T36" fmla="*/ 343096 w 195"/>
              <a:gd name="T37" fmla="*/ 386314 h 233"/>
              <a:gd name="T38" fmla="*/ 378835 w 195"/>
              <a:gd name="T39" fmla="*/ 343390 h 233"/>
              <a:gd name="T40" fmla="*/ 496774 w 195"/>
              <a:gd name="T41" fmla="*/ 293313 h 233"/>
              <a:gd name="T42" fmla="*/ 446739 w 195"/>
              <a:gd name="T43" fmla="*/ 411353 h 233"/>
              <a:gd name="T44" fmla="*/ 421722 w 195"/>
              <a:gd name="T45" fmla="*/ 683204 h 233"/>
              <a:gd name="T46" fmla="*/ 557530 w 195"/>
              <a:gd name="T47" fmla="*/ 429238 h 233"/>
              <a:gd name="T48" fmla="*/ 350243 w 195"/>
              <a:gd name="T49" fmla="*/ 0 h 233"/>
              <a:gd name="T50" fmla="*/ 325226 w 195"/>
              <a:gd name="T51" fmla="*/ 75117 h 233"/>
              <a:gd name="T52" fmla="*/ 375261 w 195"/>
              <a:gd name="T53" fmla="*/ 75117 h 233"/>
              <a:gd name="T54" fmla="*/ 507496 w 195"/>
              <a:gd name="T55" fmla="*/ 35770 h 233"/>
              <a:gd name="T56" fmla="*/ 450313 w 195"/>
              <a:gd name="T57" fmla="*/ 85848 h 233"/>
              <a:gd name="T58" fmla="*/ 493200 w 195"/>
              <a:gd name="T59" fmla="*/ 110886 h 233"/>
              <a:gd name="T60" fmla="*/ 621861 w 195"/>
              <a:gd name="T61" fmla="*/ 114463 h 233"/>
              <a:gd name="T62" fmla="*/ 550383 w 195"/>
              <a:gd name="T63" fmla="*/ 143079 h 233"/>
              <a:gd name="T64" fmla="*/ 586122 w 195"/>
              <a:gd name="T65" fmla="*/ 182426 h 233"/>
              <a:gd name="T66" fmla="*/ 696913 w 195"/>
              <a:gd name="T67" fmla="*/ 246812 h 233"/>
              <a:gd name="T68" fmla="*/ 621861 w 195"/>
              <a:gd name="T69" fmla="*/ 232504 h 233"/>
              <a:gd name="T70" fmla="*/ 629009 w 195"/>
              <a:gd name="T71" fmla="*/ 282582 h 233"/>
              <a:gd name="T72" fmla="*/ 693339 w 195"/>
              <a:gd name="T73" fmla="*/ 389891 h 233"/>
              <a:gd name="T74" fmla="*/ 629009 w 195"/>
              <a:gd name="T75" fmla="*/ 350544 h 233"/>
              <a:gd name="T76" fmla="*/ 618287 w 195"/>
              <a:gd name="T77" fmla="*/ 400622 h 233"/>
              <a:gd name="T78" fmla="*/ 239452 w 195"/>
              <a:gd name="T79" fmla="*/ 121617 h 233"/>
              <a:gd name="T80" fmla="*/ 225157 w 195"/>
              <a:gd name="T81" fmla="*/ 42924 h 233"/>
              <a:gd name="T82" fmla="*/ 182270 w 195"/>
              <a:gd name="T83" fmla="*/ 67963 h 233"/>
              <a:gd name="T84" fmla="*/ 150104 w 195"/>
              <a:gd name="T85" fmla="*/ 178849 h 233"/>
              <a:gd name="T86" fmla="*/ 110791 w 195"/>
              <a:gd name="T87" fmla="*/ 110886 h 233"/>
              <a:gd name="T88" fmla="*/ 78626 w 195"/>
              <a:gd name="T89" fmla="*/ 150233 h 233"/>
              <a:gd name="T90" fmla="*/ 100070 w 195"/>
              <a:gd name="T91" fmla="*/ 261120 h 233"/>
              <a:gd name="T92" fmla="*/ 32165 w 195"/>
              <a:gd name="T93" fmla="*/ 225350 h 233"/>
              <a:gd name="T94" fmla="*/ 25017 w 195"/>
              <a:gd name="T95" fmla="*/ 275428 h 233"/>
              <a:gd name="T96" fmla="*/ 100070 w 195"/>
              <a:gd name="T97" fmla="*/ 372006 h 233"/>
              <a:gd name="T98" fmla="*/ 25017 w 195"/>
              <a:gd name="T99" fmla="*/ 361275 h 233"/>
              <a:gd name="T100" fmla="*/ 35739 w 195"/>
              <a:gd name="T101" fmla="*/ 411353 h 23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95" h="233">
                <a:moveTo>
                  <a:pt x="131" y="225"/>
                </a:moveTo>
                <a:cubicBezTo>
                  <a:pt x="131" y="230"/>
                  <a:pt x="127" y="233"/>
                  <a:pt x="123" y="233"/>
                </a:cubicBezTo>
                <a:cubicBezTo>
                  <a:pt x="74" y="233"/>
                  <a:pt x="74" y="233"/>
                  <a:pt x="74" y="233"/>
                </a:cubicBezTo>
                <a:cubicBezTo>
                  <a:pt x="69" y="233"/>
                  <a:pt x="66" y="230"/>
                  <a:pt x="66" y="225"/>
                </a:cubicBezTo>
                <a:cubicBezTo>
                  <a:pt x="66" y="225"/>
                  <a:pt x="66" y="225"/>
                  <a:pt x="66" y="225"/>
                </a:cubicBezTo>
                <a:cubicBezTo>
                  <a:pt x="66" y="221"/>
                  <a:pt x="69" y="217"/>
                  <a:pt x="74" y="217"/>
                </a:cubicBezTo>
                <a:cubicBezTo>
                  <a:pt x="123" y="217"/>
                  <a:pt x="123" y="217"/>
                  <a:pt x="123" y="217"/>
                </a:cubicBezTo>
                <a:cubicBezTo>
                  <a:pt x="127" y="217"/>
                  <a:pt x="131" y="221"/>
                  <a:pt x="131" y="225"/>
                </a:cubicBezTo>
                <a:close/>
                <a:moveTo>
                  <a:pt x="131" y="204"/>
                </a:moveTo>
                <a:cubicBezTo>
                  <a:pt x="131" y="200"/>
                  <a:pt x="127" y="196"/>
                  <a:pt x="123" y="196"/>
                </a:cubicBezTo>
                <a:cubicBezTo>
                  <a:pt x="74" y="196"/>
                  <a:pt x="74" y="196"/>
                  <a:pt x="74" y="196"/>
                </a:cubicBezTo>
                <a:cubicBezTo>
                  <a:pt x="69" y="196"/>
                  <a:pt x="66" y="200"/>
                  <a:pt x="66" y="204"/>
                </a:cubicBezTo>
                <a:cubicBezTo>
                  <a:pt x="66" y="204"/>
                  <a:pt x="66" y="204"/>
                  <a:pt x="66" y="204"/>
                </a:cubicBezTo>
                <a:cubicBezTo>
                  <a:pt x="66" y="209"/>
                  <a:pt x="69" y="212"/>
                  <a:pt x="74" y="212"/>
                </a:cubicBezTo>
                <a:cubicBezTo>
                  <a:pt x="123" y="212"/>
                  <a:pt x="123" y="212"/>
                  <a:pt x="123" y="212"/>
                </a:cubicBezTo>
                <a:cubicBezTo>
                  <a:pt x="127" y="212"/>
                  <a:pt x="131" y="209"/>
                  <a:pt x="131" y="204"/>
                </a:cubicBezTo>
                <a:close/>
                <a:moveTo>
                  <a:pt x="106" y="115"/>
                </a:moveTo>
                <a:cubicBezTo>
                  <a:pt x="96" y="115"/>
                  <a:pt x="96" y="115"/>
                  <a:pt x="96" y="115"/>
                </a:cubicBezTo>
                <a:cubicBezTo>
                  <a:pt x="91" y="115"/>
                  <a:pt x="91" y="115"/>
                  <a:pt x="91" y="115"/>
                </a:cubicBezTo>
                <a:cubicBezTo>
                  <a:pt x="91" y="191"/>
                  <a:pt x="91" y="191"/>
                  <a:pt x="91" y="191"/>
                </a:cubicBezTo>
                <a:cubicBezTo>
                  <a:pt x="93" y="191"/>
                  <a:pt x="95" y="191"/>
                  <a:pt x="98" y="191"/>
                </a:cubicBezTo>
                <a:cubicBezTo>
                  <a:pt x="98" y="191"/>
                  <a:pt x="98" y="191"/>
                  <a:pt x="98" y="191"/>
                </a:cubicBezTo>
                <a:cubicBezTo>
                  <a:pt x="98" y="191"/>
                  <a:pt x="98" y="191"/>
                  <a:pt x="98" y="191"/>
                </a:cubicBezTo>
                <a:cubicBezTo>
                  <a:pt x="98" y="191"/>
                  <a:pt x="98" y="191"/>
                  <a:pt x="99" y="191"/>
                </a:cubicBezTo>
                <a:cubicBezTo>
                  <a:pt x="99" y="191"/>
                  <a:pt x="99" y="191"/>
                  <a:pt x="99" y="191"/>
                </a:cubicBezTo>
                <a:cubicBezTo>
                  <a:pt x="101" y="191"/>
                  <a:pt x="104" y="191"/>
                  <a:pt x="106" y="191"/>
                </a:cubicBezTo>
                <a:lnTo>
                  <a:pt x="106" y="115"/>
                </a:lnTo>
                <a:close/>
                <a:moveTo>
                  <a:pt x="71" y="84"/>
                </a:moveTo>
                <a:cubicBezTo>
                  <a:pt x="65" y="84"/>
                  <a:pt x="60" y="90"/>
                  <a:pt x="60" y="96"/>
                </a:cubicBezTo>
                <a:cubicBezTo>
                  <a:pt x="60" y="102"/>
                  <a:pt x="65" y="108"/>
                  <a:pt x="71" y="108"/>
                </a:cubicBezTo>
                <a:cubicBezTo>
                  <a:pt x="83" y="108"/>
                  <a:pt x="83" y="108"/>
                  <a:pt x="83" y="108"/>
                </a:cubicBezTo>
                <a:cubicBezTo>
                  <a:pt x="83" y="96"/>
                  <a:pt x="83" y="96"/>
                  <a:pt x="83" y="96"/>
                </a:cubicBezTo>
                <a:cubicBezTo>
                  <a:pt x="83" y="90"/>
                  <a:pt x="78" y="84"/>
                  <a:pt x="71" y="84"/>
                </a:cubicBezTo>
                <a:close/>
                <a:moveTo>
                  <a:pt x="137" y="96"/>
                </a:moveTo>
                <a:cubicBezTo>
                  <a:pt x="137" y="90"/>
                  <a:pt x="132" y="84"/>
                  <a:pt x="125" y="84"/>
                </a:cubicBezTo>
                <a:cubicBezTo>
                  <a:pt x="119" y="84"/>
                  <a:pt x="114" y="90"/>
                  <a:pt x="114" y="96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32" y="108"/>
                  <a:pt x="137" y="102"/>
                  <a:pt x="137" y="96"/>
                </a:cubicBezTo>
                <a:close/>
                <a:moveTo>
                  <a:pt x="163" y="75"/>
                </a:moveTo>
                <a:cubicBezTo>
                  <a:pt x="157" y="54"/>
                  <a:pt x="133" y="32"/>
                  <a:pt x="98" y="32"/>
                </a:cubicBezTo>
                <a:cubicBezTo>
                  <a:pt x="64" y="32"/>
                  <a:pt x="39" y="54"/>
                  <a:pt x="34" y="75"/>
                </a:cubicBezTo>
                <a:cubicBezTo>
                  <a:pt x="30" y="91"/>
                  <a:pt x="33" y="106"/>
                  <a:pt x="41" y="120"/>
                </a:cubicBezTo>
                <a:cubicBezTo>
                  <a:pt x="48" y="133"/>
                  <a:pt x="55" y="144"/>
                  <a:pt x="61" y="157"/>
                </a:cubicBezTo>
                <a:cubicBezTo>
                  <a:pt x="64" y="165"/>
                  <a:pt x="65" y="175"/>
                  <a:pt x="67" y="183"/>
                </a:cubicBezTo>
                <a:cubicBezTo>
                  <a:pt x="68" y="189"/>
                  <a:pt x="71" y="191"/>
                  <a:pt x="78" y="191"/>
                </a:cubicBezTo>
                <a:cubicBezTo>
                  <a:pt x="80" y="191"/>
                  <a:pt x="81" y="191"/>
                  <a:pt x="83" y="191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71" y="115"/>
                  <a:pt x="71" y="115"/>
                  <a:pt x="71" y="115"/>
                </a:cubicBezTo>
                <a:cubicBezTo>
                  <a:pt x="66" y="115"/>
                  <a:pt x="61" y="113"/>
                  <a:pt x="58" y="110"/>
                </a:cubicBezTo>
                <a:cubicBezTo>
                  <a:pt x="54" y="106"/>
                  <a:pt x="52" y="101"/>
                  <a:pt x="52" y="96"/>
                </a:cubicBezTo>
                <a:cubicBezTo>
                  <a:pt x="52" y="91"/>
                  <a:pt x="54" y="86"/>
                  <a:pt x="58" y="82"/>
                </a:cubicBezTo>
                <a:cubicBezTo>
                  <a:pt x="61" y="79"/>
                  <a:pt x="66" y="77"/>
                  <a:pt x="71" y="77"/>
                </a:cubicBezTo>
                <a:cubicBezTo>
                  <a:pt x="82" y="77"/>
                  <a:pt x="90" y="85"/>
                  <a:pt x="91" y="96"/>
                </a:cubicBezTo>
                <a:cubicBezTo>
                  <a:pt x="91" y="96"/>
                  <a:pt x="91" y="96"/>
                  <a:pt x="91" y="96"/>
                </a:cubicBezTo>
                <a:cubicBezTo>
                  <a:pt x="91" y="108"/>
                  <a:pt x="91" y="108"/>
                  <a:pt x="91" y="108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106" y="108"/>
                  <a:pt x="106" y="108"/>
                  <a:pt x="106" y="108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6" y="91"/>
                  <a:pt x="108" y="86"/>
                  <a:pt x="112" y="82"/>
                </a:cubicBezTo>
                <a:cubicBezTo>
                  <a:pt x="115" y="79"/>
                  <a:pt x="120" y="77"/>
                  <a:pt x="125" y="77"/>
                </a:cubicBezTo>
                <a:cubicBezTo>
                  <a:pt x="130" y="77"/>
                  <a:pt x="135" y="79"/>
                  <a:pt x="139" y="82"/>
                </a:cubicBezTo>
                <a:cubicBezTo>
                  <a:pt x="143" y="86"/>
                  <a:pt x="145" y="91"/>
                  <a:pt x="145" y="96"/>
                </a:cubicBezTo>
                <a:cubicBezTo>
                  <a:pt x="145" y="101"/>
                  <a:pt x="143" y="106"/>
                  <a:pt x="139" y="110"/>
                </a:cubicBezTo>
                <a:cubicBezTo>
                  <a:pt x="135" y="113"/>
                  <a:pt x="130" y="115"/>
                  <a:pt x="125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91"/>
                  <a:pt x="114" y="191"/>
                  <a:pt x="114" y="191"/>
                </a:cubicBezTo>
                <a:cubicBezTo>
                  <a:pt x="115" y="191"/>
                  <a:pt x="117" y="191"/>
                  <a:pt x="118" y="191"/>
                </a:cubicBezTo>
                <a:cubicBezTo>
                  <a:pt x="126" y="191"/>
                  <a:pt x="128" y="189"/>
                  <a:pt x="130" y="183"/>
                </a:cubicBezTo>
                <a:cubicBezTo>
                  <a:pt x="131" y="175"/>
                  <a:pt x="133" y="165"/>
                  <a:pt x="136" y="157"/>
                </a:cubicBezTo>
                <a:cubicBezTo>
                  <a:pt x="142" y="144"/>
                  <a:pt x="149" y="133"/>
                  <a:pt x="156" y="120"/>
                </a:cubicBezTo>
                <a:cubicBezTo>
                  <a:pt x="163" y="106"/>
                  <a:pt x="167" y="91"/>
                  <a:pt x="163" y="75"/>
                </a:cubicBezTo>
                <a:close/>
                <a:moveTo>
                  <a:pt x="105" y="8"/>
                </a:moveTo>
                <a:cubicBezTo>
                  <a:pt x="105" y="4"/>
                  <a:pt x="102" y="0"/>
                  <a:pt x="98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94" y="0"/>
                  <a:pt x="91" y="4"/>
                  <a:pt x="91" y="8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25"/>
                  <a:pt x="94" y="28"/>
                  <a:pt x="98" y="28"/>
                </a:cubicBezTo>
                <a:cubicBezTo>
                  <a:pt x="98" y="28"/>
                  <a:pt x="98" y="28"/>
                  <a:pt x="98" y="28"/>
                </a:cubicBezTo>
                <a:cubicBezTo>
                  <a:pt x="102" y="28"/>
                  <a:pt x="105" y="25"/>
                  <a:pt x="105" y="21"/>
                </a:cubicBezTo>
                <a:lnTo>
                  <a:pt x="105" y="8"/>
                </a:lnTo>
                <a:close/>
                <a:moveTo>
                  <a:pt x="145" y="19"/>
                </a:moveTo>
                <a:cubicBezTo>
                  <a:pt x="147" y="16"/>
                  <a:pt x="145" y="11"/>
                  <a:pt x="142" y="10"/>
                </a:cubicBezTo>
                <a:cubicBezTo>
                  <a:pt x="142" y="10"/>
                  <a:pt x="142" y="10"/>
                  <a:pt x="142" y="10"/>
                </a:cubicBezTo>
                <a:cubicBezTo>
                  <a:pt x="138" y="8"/>
                  <a:pt x="134" y="9"/>
                  <a:pt x="132" y="12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24" y="27"/>
                  <a:pt x="125" y="32"/>
                  <a:pt x="129" y="34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32" y="35"/>
                  <a:pt x="137" y="34"/>
                  <a:pt x="138" y="31"/>
                </a:cubicBezTo>
                <a:lnTo>
                  <a:pt x="145" y="19"/>
                </a:lnTo>
                <a:close/>
                <a:moveTo>
                  <a:pt x="174" y="42"/>
                </a:moveTo>
                <a:cubicBezTo>
                  <a:pt x="177" y="39"/>
                  <a:pt x="177" y="35"/>
                  <a:pt x="174" y="32"/>
                </a:cubicBezTo>
                <a:cubicBezTo>
                  <a:pt x="174" y="32"/>
                  <a:pt x="174" y="32"/>
                  <a:pt x="174" y="32"/>
                </a:cubicBezTo>
                <a:cubicBezTo>
                  <a:pt x="172" y="29"/>
                  <a:pt x="167" y="29"/>
                  <a:pt x="164" y="31"/>
                </a:cubicBezTo>
                <a:cubicBezTo>
                  <a:pt x="154" y="40"/>
                  <a:pt x="154" y="40"/>
                  <a:pt x="154" y="40"/>
                </a:cubicBezTo>
                <a:cubicBezTo>
                  <a:pt x="152" y="43"/>
                  <a:pt x="151" y="47"/>
                  <a:pt x="154" y="50"/>
                </a:cubicBezTo>
                <a:cubicBezTo>
                  <a:pt x="154" y="50"/>
                  <a:pt x="154" y="50"/>
                  <a:pt x="154" y="50"/>
                </a:cubicBezTo>
                <a:cubicBezTo>
                  <a:pt x="156" y="53"/>
                  <a:pt x="161" y="53"/>
                  <a:pt x="164" y="51"/>
                </a:cubicBezTo>
                <a:lnTo>
                  <a:pt x="174" y="42"/>
                </a:lnTo>
                <a:close/>
                <a:moveTo>
                  <a:pt x="189" y="77"/>
                </a:moveTo>
                <a:cubicBezTo>
                  <a:pt x="193" y="76"/>
                  <a:pt x="195" y="72"/>
                  <a:pt x="195" y="69"/>
                </a:cubicBezTo>
                <a:cubicBezTo>
                  <a:pt x="195" y="69"/>
                  <a:pt x="195" y="69"/>
                  <a:pt x="195" y="69"/>
                </a:cubicBezTo>
                <a:cubicBezTo>
                  <a:pt x="194" y="65"/>
                  <a:pt x="190" y="62"/>
                  <a:pt x="186" y="63"/>
                </a:cubicBezTo>
                <a:cubicBezTo>
                  <a:pt x="174" y="65"/>
                  <a:pt x="174" y="65"/>
                  <a:pt x="174" y="65"/>
                </a:cubicBezTo>
                <a:cubicBezTo>
                  <a:pt x="170" y="66"/>
                  <a:pt x="167" y="70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9" y="77"/>
                  <a:pt x="172" y="80"/>
                  <a:pt x="176" y="79"/>
                </a:cubicBezTo>
                <a:lnTo>
                  <a:pt x="189" y="77"/>
                </a:lnTo>
                <a:close/>
                <a:moveTo>
                  <a:pt x="186" y="115"/>
                </a:moveTo>
                <a:cubicBezTo>
                  <a:pt x="190" y="116"/>
                  <a:pt x="193" y="113"/>
                  <a:pt x="194" y="109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5" y="105"/>
                  <a:pt x="192" y="102"/>
                  <a:pt x="189" y="101"/>
                </a:cubicBezTo>
                <a:cubicBezTo>
                  <a:pt x="176" y="98"/>
                  <a:pt x="176" y="98"/>
                  <a:pt x="176" y="98"/>
                </a:cubicBezTo>
                <a:cubicBezTo>
                  <a:pt x="172" y="98"/>
                  <a:pt x="168" y="100"/>
                  <a:pt x="167" y="104"/>
                </a:cubicBezTo>
                <a:cubicBezTo>
                  <a:pt x="167" y="104"/>
                  <a:pt x="167" y="104"/>
                  <a:pt x="167" y="104"/>
                </a:cubicBezTo>
                <a:cubicBezTo>
                  <a:pt x="167" y="108"/>
                  <a:pt x="169" y="111"/>
                  <a:pt x="173" y="112"/>
                </a:cubicBezTo>
                <a:lnTo>
                  <a:pt x="186" y="115"/>
                </a:lnTo>
                <a:close/>
                <a:moveTo>
                  <a:pt x="57" y="31"/>
                </a:moveTo>
                <a:cubicBezTo>
                  <a:pt x="59" y="34"/>
                  <a:pt x="63" y="35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70" y="32"/>
                  <a:pt x="71" y="27"/>
                  <a:pt x="70" y="24"/>
                </a:cubicBezTo>
                <a:cubicBezTo>
                  <a:pt x="63" y="12"/>
                  <a:pt x="63" y="12"/>
                  <a:pt x="63" y="12"/>
                </a:cubicBezTo>
                <a:cubicBezTo>
                  <a:pt x="61" y="9"/>
                  <a:pt x="57" y="8"/>
                  <a:pt x="54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0" y="11"/>
                  <a:pt x="49" y="16"/>
                  <a:pt x="51" y="19"/>
                </a:cubicBezTo>
                <a:lnTo>
                  <a:pt x="57" y="31"/>
                </a:lnTo>
                <a:close/>
                <a:moveTo>
                  <a:pt x="32" y="51"/>
                </a:moveTo>
                <a:cubicBezTo>
                  <a:pt x="35" y="53"/>
                  <a:pt x="39" y="53"/>
                  <a:pt x="42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44" y="47"/>
                  <a:pt x="44" y="43"/>
                  <a:pt x="41" y="40"/>
                </a:cubicBezTo>
                <a:cubicBezTo>
                  <a:pt x="31" y="31"/>
                  <a:pt x="31" y="31"/>
                  <a:pt x="31" y="31"/>
                </a:cubicBezTo>
                <a:cubicBezTo>
                  <a:pt x="28" y="29"/>
                  <a:pt x="24" y="29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19" y="35"/>
                  <a:pt x="19" y="39"/>
                  <a:pt x="22" y="42"/>
                </a:cubicBezTo>
                <a:lnTo>
                  <a:pt x="32" y="51"/>
                </a:lnTo>
                <a:close/>
                <a:moveTo>
                  <a:pt x="20" y="79"/>
                </a:moveTo>
                <a:cubicBezTo>
                  <a:pt x="23" y="80"/>
                  <a:pt x="27" y="77"/>
                  <a:pt x="28" y="73"/>
                </a:cubicBezTo>
                <a:cubicBezTo>
                  <a:pt x="28" y="73"/>
                  <a:pt x="28" y="73"/>
                  <a:pt x="28" y="73"/>
                </a:cubicBezTo>
                <a:cubicBezTo>
                  <a:pt x="28" y="70"/>
                  <a:pt x="26" y="66"/>
                  <a:pt x="22" y="65"/>
                </a:cubicBezTo>
                <a:cubicBezTo>
                  <a:pt x="9" y="63"/>
                  <a:pt x="9" y="63"/>
                  <a:pt x="9" y="63"/>
                </a:cubicBezTo>
                <a:cubicBezTo>
                  <a:pt x="5" y="62"/>
                  <a:pt x="2" y="65"/>
                  <a:pt x="1" y="69"/>
                </a:cubicBezTo>
                <a:cubicBezTo>
                  <a:pt x="1" y="69"/>
                  <a:pt x="1" y="69"/>
                  <a:pt x="1" y="69"/>
                </a:cubicBezTo>
                <a:cubicBezTo>
                  <a:pt x="0" y="72"/>
                  <a:pt x="3" y="76"/>
                  <a:pt x="7" y="77"/>
                </a:cubicBezTo>
                <a:lnTo>
                  <a:pt x="20" y="79"/>
                </a:lnTo>
                <a:close/>
                <a:moveTo>
                  <a:pt x="23" y="112"/>
                </a:moveTo>
                <a:cubicBezTo>
                  <a:pt x="26" y="111"/>
                  <a:pt x="29" y="108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0"/>
                  <a:pt x="24" y="98"/>
                  <a:pt x="20" y="98"/>
                </a:cubicBezTo>
                <a:cubicBezTo>
                  <a:pt x="7" y="101"/>
                  <a:pt x="7" y="101"/>
                  <a:pt x="7" y="101"/>
                </a:cubicBezTo>
                <a:cubicBezTo>
                  <a:pt x="3" y="102"/>
                  <a:pt x="1" y="105"/>
                  <a:pt x="1" y="109"/>
                </a:cubicBezTo>
                <a:cubicBezTo>
                  <a:pt x="1" y="109"/>
                  <a:pt x="1" y="109"/>
                  <a:pt x="1" y="109"/>
                </a:cubicBezTo>
                <a:cubicBezTo>
                  <a:pt x="2" y="113"/>
                  <a:pt x="6" y="116"/>
                  <a:pt x="10" y="115"/>
                </a:cubicBezTo>
                <a:lnTo>
                  <a:pt x="23" y="1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>
            <a:spLocks noEditPoints="1"/>
          </p:cNvSpPr>
          <p:nvPr/>
        </p:nvSpPr>
        <p:spPr bwMode="auto">
          <a:xfrm>
            <a:off x="5662613" y="3163888"/>
            <a:ext cx="976312" cy="650875"/>
          </a:xfrm>
          <a:custGeom>
            <a:avLst/>
            <a:gdLst>
              <a:gd name="T0" fmla="*/ 754586 w 273"/>
              <a:gd name="T1" fmla="*/ 336166 h 182"/>
              <a:gd name="T2" fmla="*/ 354048 w 273"/>
              <a:gd name="T3" fmla="*/ 157354 h 182"/>
              <a:gd name="T4" fmla="*/ 332590 w 273"/>
              <a:gd name="T5" fmla="*/ 107287 h 182"/>
              <a:gd name="T6" fmla="*/ 776044 w 273"/>
              <a:gd name="T7" fmla="*/ 64372 h 182"/>
              <a:gd name="T8" fmla="*/ 811806 w 273"/>
              <a:gd name="T9" fmla="*/ 14305 h 182"/>
              <a:gd name="T10" fmla="*/ 890483 w 273"/>
              <a:gd name="T11" fmla="*/ 286099 h 182"/>
              <a:gd name="T12" fmla="*/ 972737 w 273"/>
              <a:gd name="T13" fmla="*/ 271794 h 182"/>
              <a:gd name="T14" fmla="*/ 858297 w 273"/>
              <a:gd name="T15" fmla="*/ 0 h 182"/>
              <a:gd name="T16" fmla="*/ 25034 w 273"/>
              <a:gd name="T17" fmla="*/ 350471 h 182"/>
              <a:gd name="T18" fmla="*/ 110863 w 273"/>
              <a:gd name="T19" fmla="*/ 64372 h 182"/>
              <a:gd name="T20" fmla="*/ 50067 w 273"/>
              <a:gd name="T21" fmla="*/ 35762 h 182"/>
              <a:gd name="T22" fmla="*/ 3576 w 273"/>
              <a:gd name="T23" fmla="*/ 325438 h 182"/>
              <a:gd name="T24" fmla="*/ 336166 w 273"/>
              <a:gd name="T25" fmla="*/ 543588 h 182"/>
              <a:gd name="T26" fmla="*/ 300404 w 273"/>
              <a:gd name="T27" fmla="*/ 590079 h 182"/>
              <a:gd name="T28" fmla="*/ 357624 w 273"/>
              <a:gd name="T29" fmla="*/ 632994 h 182"/>
              <a:gd name="T30" fmla="*/ 393386 w 273"/>
              <a:gd name="T31" fmla="*/ 590079 h 182"/>
              <a:gd name="T32" fmla="*/ 225303 w 273"/>
              <a:gd name="T33" fmla="*/ 593655 h 182"/>
              <a:gd name="T34" fmla="*/ 314709 w 273"/>
              <a:gd name="T35" fmla="*/ 479216 h 182"/>
              <a:gd name="T36" fmla="*/ 239608 w 273"/>
              <a:gd name="T37" fmla="*/ 514978 h 182"/>
              <a:gd name="T38" fmla="*/ 146626 w 273"/>
              <a:gd name="T39" fmla="*/ 479216 h 182"/>
              <a:gd name="T40" fmla="*/ 200269 w 273"/>
              <a:gd name="T41" fmla="*/ 525707 h 182"/>
              <a:gd name="T42" fmla="*/ 246760 w 273"/>
              <a:gd name="T43" fmla="*/ 411267 h 182"/>
              <a:gd name="T44" fmla="*/ 171659 w 273"/>
              <a:gd name="T45" fmla="*/ 450606 h 182"/>
              <a:gd name="T46" fmla="*/ 135897 w 273"/>
              <a:gd name="T47" fmla="*/ 457758 h 182"/>
              <a:gd name="T48" fmla="*/ 128745 w 273"/>
              <a:gd name="T49" fmla="*/ 350471 h 182"/>
              <a:gd name="T50" fmla="*/ 110863 w 273"/>
              <a:gd name="T51" fmla="*/ 375505 h 182"/>
              <a:gd name="T52" fmla="*/ 85830 w 273"/>
              <a:gd name="T53" fmla="*/ 450606 h 182"/>
              <a:gd name="T54" fmla="*/ 740281 w 273"/>
              <a:gd name="T55" fmla="*/ 404115 h 182"/>
              <a:gd name="T56" fmla="*/ 493521 w 273"/>
              <a:gd name="T57" fmla="*/ 150202 h 182"/>
              <a:gd name="T58" fmla="*/ 354048 w 273"/>
              <a:gd name="T59" fmla="*/ 182388 h 182"/>
              <a:gd name="T60" fmla="*/ 321861 w 273"/>
              <a:gd name="T61" fmla="*/ 89406 h 182"/>
              <a:gd name="T62" fmla="*/ 157354 w 273"/>
              <a:gd name="T63" fmla="*/ 314709 h 182"/>
              <a:gd name="T64" fmla="*/ 261065 w 273"/>
              <a:gd name="T65" fmla="*/ 393386 h 182"/>
              <a:gd name="T66" fmla="*/ 350471 w 273"/>
              <a:gd name="T67" fmla="*/ 507826 h 182"/>
              <a:gd name="T68" fmla="*/ 436301 w 273"/>
              <a:gd name="T69" fmla="*/ 597231 h 182"/>
              <a:gd name="T70" fmla="*/ 461335 w 273"/>
              <a:gd name="T71" fmla="*/ 607960 h 182"/>
              <a:gd name="T72" fmla="*/ 489945 w 273"/>
              <a:gd name="T73" fmla="*/ 554317 h 182"/>
              <a:gd name="T74" fmla="*/ 407691 w 273"/>
              <a:gd name="T75" fmla="*/ 464911 h 182"/>
              <a:gd name="T76" fmla="*/ 550741 w 273"/>
              <a:gd name="T77" fmla="*/ 561469 h 182"/>
              <a:gd name="T78" fmla="*/ 572198 w 273"/>
              <a:gd name="T79" fmla="*/ 493521 h 182"/>
              <a:gd name="T80" fmla="*/ 500673 w 273"/>
              <a:gd name="T81" fmla="*/ 432725 h 182"/>
              <a:gd name="T82" fmla="*/ 518555 w 273"/>
              <a:gd name="T83" fmla="*/ 414843 h 182"/>
              <a:gd name="T84" fmla="*/ 672333 w 273"/>
              <a:gd name="T85" fmla="*/ 482792 h 182"/>
              <a:gd name="T86" fmla="*/ 636570 w 273"/>
              <a:gd name="T87" fmla="*/ 407691 h 182"/>
              <a:gd name="T88" fmla="*/ 582927 w 273"/>
              <a:gd name="T89" fmla="*/ 346895 h 182"/>
              <a:gd name="T90" fmla="*/ 740281 w 273"/>
              <a:gd name="T91" fmla="*/ 404115 h 18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73" h="182">
                <a:moveTo>
                  <a:pt x="217" y="18"/>
                </a:moveTo>
                <a:cubicBezTo>
                  <a:pt x="243" y="81"/>
                  <a:pt x="243" y="81"/>
                  <a:pt x="243" y="81"/>
                </a:cubicBezTo>
                <a:cubicBezTo>
                  <a:pt x="211" y="94"/>
                  <a:pt x="211" y="94"/>
                  <a:pt x="211" y="94"/>
                </a:cubicBezTo>
                <a:cubicBezTo>
                  <a:pt x="194" y="80"/>
                  <a:pt x="143" y="36"/>
                  <a:pt x="139" y="35"/>
                </a:cubicBezTo>
                <a:cubicBezTo>
                  <a:pt x="135" y="35"/>
                  <a:pt x="119" y="41"/>
                  <a:pt x="118" y="41"/>
                </a:cubicBezTo>
                <a:cubicBezTo>
                  <a:pt x="117" y="42"/>
                  <a:pt x="108" y="44"/>
                  <a:pt x="99" y="44"/>
                </a:cubicBezTo>
                <a:cubicBezTo>
                  <a:pt x="95" y="44"/>
                  <a:pt x="92" y="44"/>
                  <a:pt x="90" y="42"/>
                </a:cubicBezTo>
                <a:cubicBezTo>
                  <a:pt x="88" y="41"/>
                  <a:pt x="87" y="40"/>
                  <a:pt x="87" y="38"/>
                </a:cubicBezTo>
                <a:cubicBezTo>
                  <a:pt x="88" y="35"/>
                  <a:pt x="91" y="31"/>
                  <a:pt x="93" y="30"/>
                </a:cubicBezTo>
                <a:cubicBezTo>
                  <a:pt x="107" y="23"/>
                  <a:pt x="143" y="10"/>
                  <a:pt x="146" y="9"/>
                </a:cubicBezTo>
                <a:cubicBezTo>
                  <a:pt x="146" y="9"/>
                  <a:pt x="147" y="9"/>
                  <a:pt x="147" y="9"/>
                </a:cubicBezTo>
                <a:cubicBezTo>
                  <a:pt x="156" y="9"/>
                  <a:pt x="211" y="17"/>
                  <a:pt x="217" y="18"/>
                </a:cubicBezTo>
                <a:close/>
                <a:moveTo>
                  <a:pt x="240" y="0"/>
                </a:moveTo>
                <a:cubicBezTo>
                  <a:pt x="239" y="0"/>
                  <a:pt x="238" y="0"/>
                  <a:pt x="237" y="0"/>
                </a:cubicBezTo>
                <a:cubicBezTo>
                  <a:pt x="227" y="4"/>
                  <a:pt x="227" y="4"/>
                  <a:pt x="227" y="4"/>
                </a:cubicBezTo>
                <a:cubicBezTo>
                  <a:pt x="225" y="5"/>
                  <a:pt x="223" y="6"/>
                  <a:pt x="223" y="8"/>
                </a:cubicBezTo>
                <a:cubicBezTo>
                  <a:pt x="222" y="10"/>
                  <a:pt x="222" y="12"/>
                  <a:pt x="223" y="14"/>
                </a:cubicBezTo>
                <a:cubicBezTo>
                  <a:pt x="249" y="80"/>
                  <a:pt x="249" y="80"/>
                  <a:pt x="249" y="80"/>
                </a:cubicBezTo>
                <a:cubicBezTo>
                  <a:pt x="250" y="83"/>
                  <a:pt x="254" y="85"/>
                  <a:pt x="258" y="84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70" y="79"/>
                  <a:pt x="272" y="78"/>
                  <a:pt x="272" y="76"/>
                </a:cubicBezTo>
                <a:cubicBezTo>
                  <a:pt x="273" y="74"/>
                  <a:pt x="273" y="72"/>
                  <a:pt x="272" y="71"/>
                </a:cubicBezTo>
                <a:cubicBezTo>
                  <a:pt x="246" y="4"/>
                  <a:pt x="246" y="4"/>
                  <a:pt x="246" y="4"/>
                </a:cubicBezTo>
                <a:cubicBezTo>
                  <a:pt x="245" y="2"/>
                  <a:pt x="243" y="0"/>
                  <a:pt x="240" y="0"/>
                </a:cubicBezTo>
                <a:close/>
                <a:moveTo>
                  <a:pt x="1" y="91"/>
                </a:moveTo>
                <a:cubicBezTo>
                  <a:pt x="0" y="93"/>
                  <a:pt x="1" y="94"/>
                  <a:pt x="2" y="96"/>
                </a:cubicBezTo>
                <a:cubicBezTo>
                  <a:pt x="3" y="97"/>
                  <a:pt x="5" y="98"/>
                  <a:pt x="7" y="98"/>
                </a:cubicBezTo>
                <a:cubicBezTo>
                  <a:pt x="18" y="99"/>
                  <a:pt x="18" y="99"/>
                  <a:pt x="18" y="99"/>
                </a:cubicBezTo>
                <a:cubicBezTo>
                  <a:pt x="22" y="99"/>
                  <a:pt x="26" y="96"/>
                  <a:pt x="26" y="93"/>
                </a:cubicBezTo>
                <a:cubicBezTo>
                  <a:pt x="31" y="18"/>
                  <a:pt x="31" y="18"/>
                  <a:pt x="31" y="18"/>
                </a:cubicBezTo>
                <a:cubicBezTo>
                  <a:pt x="32" y="16"/>
                  <a:pt x="31" y="14"/>
                  <a:pt x="30" y="13"/>
                </a:cubicBezTo>
                <a:cubicBezTo>
                  <a:pt x="29" y="12"/>
                  <a:pt x="27" y="11"/>
                  <a:pt x="25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3" y="10"/>
                  <a:pt x="13" y="10"/>
                </a:cubicBezTo>
                <a:cubicBezTo>
                  <a:pt x="10" y="10"/>
                  <a:pt x="6" y="13"/>
                  <a:pt x="6" y="16"/>
                </a:cubicBezTo>
                <a:lnTo>
                  <a:pt x="1" y="91"/>
                </a:lnTo>
                <a:close/>
                <a:moveTo>
                  <a:pt x="112" y="157"/>
                </a:moveTo>
                <a:cubicBezTo>
                  <a:pt x="112" y="155"/>
                  <a:pt x="111" y="152"/>
                  <a:pt x="108" y="150"/>
                </a:cubicBezTo>
                <a:cubicBezTo>
                  <a:pt x="103" y="147"/>
                  <a:pt x="99" y="147"/>
                  <a:pt x="94" y="152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84" y="165"/>
                  <a:pt x="84" y="165"/>
                  <a:pt x="84" y="165"/>
                </a:cubicBezTo>
                <a:cubicBezTo>
                  <a:pt x="78" y="172"/>
                  <a:pt x="84" y="178"/>
                  <a:pt x="86" y="179"/>
                </a:cubicBezTo>
                <a:cubicBezTo>
                  <a:pt x="88" y="181"/>
                  <a:pt x="90" y="182"/>
                  <a:pt x="92" y="182"/>
                </a:cubicBezTo>
                <a:cubicBezTo>
                  <a:pt x="95" y="182"/>
                  <a:pt x="97" y="180"/>
                  <a:pt x="100" y="177"/>
                </a:cubicBezTo>
                <a:cubicBezTo>
                  <a:pt x="107" y="168"/>
                  <a:pt x="107" y="168"/>
                  <a:pt x="107" y="168"/>
                </a:cubicBezTo>
                <a:cubicBezTo>
                  <a:pt x="107" y="168"/>
                  <a:pt x="107" y="168"/>
                  <a:pt x="107" y="168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12" y="162"/>
                  <a:pt x="113" y="160"/>
                  <a:pt x="112" y="157"/>
                </a:cubicBezTo>
                <a:close/>
                <a:moveTo>
                  <a:pt x="59" y="153"/>
                </a:moveTo>
                <a:cubicBezTo>
                  <a:pt x="56" y="157"/>
                  <a:pt x="57" y="161"/>
                  <a:pt x="63" y="166"/>
                </a:cubicBezTo>
                <a:cubicBezTo>
                  <a:pt x="67" y="170"/>
                  <a:pt x="72" y="169"/>
                  <a:pt x="76" y="164"/>
                </a:cubicBezTo>
                <a:cubicBezTo>
                  <a:pt x="89" y="149"/>
                  <a:pt x="89" y="149"/>
                  <a:pt x="89" y="149"/>
                </a:cubicBezTo>
                <a:cubicBezTo>
                  <a:pt x="95" y="141"/>
                  <a:pt x="89" y="136"/>
                  <a:pt x="88" y="134"/>
                </a:cubicBezTo>
                <a:cubicBezTo>
                  <a:pt x="83" y="130"/>
                  <a:pt x="78" y="131"/>
                  <a:pt x="74" y="136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66" y="145"/>
                  <a:pt x="66" y="145"/>
                  <a:pt x="66" y="145"/>
                </a:cubicBezTo>
                <a:lnTo>
                  <a:pt x="59" y="153"/>
                </a:lnTo>
                <a:close/>
                <a:moveTo>
                  <a:pt x="41" y="134"/>
                </a:moveTo>
                <a:cubicBezTo>
                  <a:pt x="39" y="137"/>
                  <a:pt x="38" y="139"/>
                  <a:pt x="38" y="142"/>
                </a:cubicBezTo>
                <a:cubicBezTo>
                  <a:pt x="39" y="144"/>
                  <a:pt x="40" y="147"/>
                  <a:pt x="42" y="149"/>
                </a:cubicBezTo>
                <a:cubicBezTo>
                  <a:pt x="47" y="152"/>
                  <a:pt x="52" y="152"/>
                  <a:pt x="56" y="147"/>
                </a:cubicBezTo>
                <a:cubicBezTo>
                  <a:pt x="71" y="130"/>
                  <a:pt x="71" y="130"/>
                  <a:pt x="71" y="130"/>
                </a:cubicBezTo>
                <a:cubicBezTo>
                  <a:pt x="73" y="127"/>
                  <a:pt x="74" y="125"/>
                  <a:pt x="73" y="122"/>
                </a:cubicBezTo>
                <a:cubicBezTo>
                  <a:pt x="73" y="119"/>
                  <a:pt x="71" y="117"/>
                  <a:pt x="69" y="115"/>
                </a:cubicBezTo>
                <a:cubicBezTo>
                  <a:pt x="64" y="111"/>
                  <a:pt x="59" y="112"/>
                  <a:pt x="55" y="117"/>
                </a:cubicBezTo>
                <a:cubicBezTo>
                  <a:pt x="48" y="126"/>
                  <a:pt x="48" y="126"/>
                  <a:pt x="48" y="126"/>
                </a:cubicBezTo>
                <a:cubicBezTo>
                  <a:pt x="48" y="126"/>
                  <a:pt x="48" y="126"/>
                  <a:pt x="48" y="126"/>
                </a:cubicBezTo>
                <a:cubicBezTo>
                  <a:pt x="47" y="127"/>
                  <a:pt x="47" y="127"/>
                  <a:pt x="47" y="127"/>
                </a:cubicBezTo>
                <a:lnTo>
                  <a:pt x="41" y="134"/>
                </a:lnTo>
                <a:close/>
                <a:moveTo>
                  <a:pt x="38" y="128"/>
                </a:moveTo>
                <a:cubicBezTo>
                  <a:pt x="52" y="111"/>
                  <a:pt x="52" y="111"/>
                  <a:pt x="52" y="111"/>
                </a:cubicBezTo>
                <a:cubicBezTo>
                  <a:pt x="58" y="104"/>
                  <a:pt x="52" y="98"/>
                  <a:pt x="50" y="96"/>
                </a:cubicBezTo>
                <a:cubicBezTo>
                  <a:pt x="45" y="93"/>
                  <a:pt x="40" y="93"/>
                  <a:pt x="36" y="98"/>
                </a:cubicBezTo>
                <a:cubicBezTo>
                  <a:pt x="32" y="104"/>
                  <a:pt x="32" y="104"/>
                  <a:pt x="32" y="104"/>
                </a:cubicBezTo>
                <a:cubicBezTo>
                  <a:pt x="32" y="104"/>
                  <a:pt x="32" y="104"/>
                  <a:pt x="32" y="104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24" y="113"/>
                  <a:pt x="24" y="113"/>
                  <a:pt x="24" y="113"/>
                </a:cubicBezTo>
                <a:cubicBezTo>
                  <a:pt x="22" y="115"/>
                  <a:pt x="21" y="118"/>
                  <a:pt x="21" y="121"/>
                </a:cubicBezTo>
                <a:cubicBezTo>
                  <a:pt x="21" y="123"/>
                  <a:pt x="23" y="125"/>
                  <a:pt x="24" y="126"/>
                </a:cubicBezTo>
                <a:cubicBezTo>
                  <a:pt x="27" y="128"/>
                  <a:pt x="29" y="130"/>
                  <a:pt x="32" y="130"/>
                </a:cubicBezTo>
                <a:cubicBezTo>
                  <a:pt x="34" y="130"/>
                  <a:pt x="36" y="129"/>
                  <a:pt x="38" y="128"/>
                </a:cubicBezTo>
                <a:close/>
                <a:moveTo>
                  <a:pt x="207" y="113"/>
                </a:moveTo>
                <a:cubicBezTo>
                  <a:pt x="210" y="110"/>
                  <a:pt x="212" y="104"/>
                  <a:pt x="206" y="99"/>
                </a:cubicBezTo>
                <a:cubicBezTo>
                  <a:pt x="201" y="94"/>
                  <a:pt x="201" y="94"/>
                  <a:pt x="201" y="94"/>
                </a:cubicBezTo>
                <a:cubicBezTo>
                  <a:pt x="175" y="72"/>
                  <a:pt x="145" y="46"/>
                  <a:pt x="138" y="42"/>
                </a:cubicBezTo>
                <a:cubicBezTo>
                  <a:pt x="135" y="43"/>
                  <a:pt x="126" y="45"/>
                  <a:pt x="120" y="48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19" y="48"/>
                  <a:pt x="109" y="51"/>
                  <a:pt x="99" y="51"/>
                </a:cubicBezTo>
                <a:cubicBezTo>
                  <a:pt x="94" y="51"/>
                  <a:pt x="90" y="50"/>
                  <a:pt x="87" y="48"/>
                </a:cubicBezTo>
                <a:cubicBezTo>
                  <a:pt x="81" y="45"/>
                  <a:pt x="81" y="40"/>
                  <a:pt x="81" y="38"/>
                </a:cubicBezTo>
                <a:cubicBezTo>
                  <a:pt x="81" y="32"/>
                  <a:pt x="86" y="27"/>
                  <a:pt x="90" y="25"/>
                </a:cubicBezTo>
                <a:cubicBezTo>
                  <a:pt x="38" y="18"/>
                  <a:pt x="38" y="18"/>
                  <a:pt x="38" y="18"/>
                </a:cubicBezTo>
                <a:cubicBezTo>
                  <a:pt x="32" y="93"/>
                  <a:pt x="32" y="93"/>
                  <a:pt x="32" y="93"/>
                </a:cubicBezTo>
                <a:cubicBezTo>
                  <a:pt x="37" y="89"/>
                  <a:pt x="41" y="88"/>
                  <a:pt x="44" y="88"/>
                </a:cubicBezTo>
                <a:cubicBezTo>
                  <a:pt x="47" y="88"/>
                  <a:pt x="51" y="89"/>
                  <a:pt x="54" y="92"/>
                </a:cubicBezTo>
                <a:cubicBezTo>
                  <a:pt x="59" y="96"/>
                  <a:pt x="61" y="101"/>
                  <a:pt x="61" y="107"/>
                </a:cubicBezTo>
                <a:cubicBezTo>
                  <a:pt x="65" y="106"/>
                  <a:pt x="69" y="107"/>
                  <a:pt x="73" y="110"/>
                </a:cubicBezTo>
                <a:cubicBezTo>
                  <a:pt x="78" y="114"/>
                  <a:pt x="80" y="120"/>
                  <a:pt x="79" y="125"/>
                </a:cubicBezTo>
                <a:cubicBezTo>
                  <a:pt x="84" y="125"/>
                  <a:pt x="88" y="126"/>
                  <a:pt x="92" y="129"/>
                </a:cubicBezTo>
                <a:cubicBezTo>
                  <a:pt x="96" y="133"/>
                  <a:pt x="98" y="137"/>
                  <a:pt x="98" y="142"/>
                </a:cubicBezTo>
                <a:cubicBezTo>
                  <a:pt x="103" y="141"/>
                  <a:pt x="108" y="142"/>
                  <a:pt x="112" y="145"/>
                </a:cubicBezTo>
                <a:cubicBezTo>
                  <a:pt x="118" y="150"/>
                  <a:pt x="120" y="157"/>
                  <a:pt x="118" y="164"/>
                </a:cubicBezTo>
                <a:cubicBezTo>
                  <a:pt x="122" y="167"/>
                  <a:pt x="122" y="167"/>
                  <a:pt x="122" y="167"/>
                </a:cubicBezTo>
                <a:cubicBezTo>
                  <a:pt x="123" y="168"/>
                  <a:pt x="123" y="168"/>
                  <a:pt x="124" y="168"/>
                </a:cubicBezTo>
                <a:cubicBezTo>
                  <a:pt x="124" y="168"/>
                  <a:pt x="124" y="168"/>
                  <a:pt x="124" y="168"/>
                </a:cubicBezTo>
                <a:cubicBezTo>
                  <a:pt x="126" y="169"/>
                  <a:pt x="127" y="170"/>
                  <a:pt x="129" y="170"/>
                </a:cubicBezTo>
                <a:cubicBezTo>
                  <a:pt x="132" y="170"/>
                  <a:pt x="135" y="168"/>
                  <a:pt x="136" y="166"/>
                </a:cubicBezTo>
                <a:cubicBezTo>
                  <a:pt x="139" y="162"/>
                  <a:pt x="141" y="159"/>
                  <a:pt x="137" y="155"/>
                </a:cubicBezTo>
                <a:cubicBezTo>
                  <a:pt x="137" y="155"/>
                  <a:pt x="137" y="155"/>
                  <a:pt x="137" y="155"/>
                </a:cubicBezTo>
                <a:cubicBezTo>
                  <a:pt x="114" y="135"/>
                  <a:pt x="114" y="135"/>
                  <a:pt x="114" y="135"/>
                </a:cubicBezTo>
                <a:cubicBezTo>
                  <a:pt x="113" y="135"/>
                  <a:pt x="113" y="134"/>
                  <a:pt x="113" y="133"/>
                </a:cubicBezTo>
                <a:cubicBezTo>
                  <a:pt x="113" y="132"/>
                  <a:pt x="113" y="131"/>
                  <a:pt x="114" y="130"/>
                </a:cubicBezTo>
                <a:cubicBezTo>
                  <a:pt x="115" y="129"/>
                  <a:pt x="117" y="129"/>
                  <a:pt x="119" y="130"/>
                </a:cubicBezTo>
                <a:cubicBezTo>
                  <a:pt x="149" y="155"/>
                  <a:pt x="149" y="155"/>
                  <a:pt x="149" y="155"/>
                </a:cubicBezTo>
                <a:cubicBezTo>
                  <a:pt x="150" y="156"/>
                  <a:pt x="152" y="157"/>
                  <a:pt x="154" y="157"/>
                </a:cubicBezTo>
                <a:cubicBezTo>
                  <a:pt x="157" y="157"/>
                  <a:pt x="160" y="155"/>
                  <a:pt x="162" y="152"/>
                </a:cubicBezTo>
                <a:cubicBezTo>
                  <a:pt x="164" y="150"/>
                  <a:pt x="165" y="148"/>
                  <a:pt x="165" y="145"/>
                </a:cubicBezTo>
                <a:cubicBezTo>
                  <a:pt x="164" y="143"/>
                  <a:pt x="163" y="140"/>
                  <a:pt x="160" y="138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40" y="121"/>
                  <a:pt x="140" y="121"/>
                  <a:pt x="140" y="121"/>
                </a:cubicBezTo>
                <a:cubicBezTo>
                  <a:pt x="139" y="121"/>
                  <a:pt x="139" y="120"/>
                  <a:pt x="139" y="119"/>
                </a:cubicBezTo>
                <a:cubicBezTo>
                  <a:pt x="138" y="118"/>
                  <a:pt x="139" y="117"/>
                  <a:pt x="139" y="116"/>
                </a:cubicBezTo>
                <a:cubicBezTo>
                  <a:pt x="141" y="115"/>
                  <a:pt x="143" y="114"/>
                  <a:pt x="145" y="116"/>
                </a:cubicBezTo>
                <a:cubicBezTo>
                  <a:pt x="172" y="138"/>
                  <a:pt x="172" y="138"/>
                  <a:pt x="172" y="138"/>
                </a:cubicBezTo>
                <a:cubicBezTo>
                  <a:pt x="174" y="140"/>
                  <a:pt x="176" y="140"/>
                  <a:pt x="179" y="140"/>
                </a:cubicBezTo>
                <a:cubicBezTo>
                  <a:pt x="182" y="140"/>
                  <a:pt x="185" y="139"/>
                  <a:pt x="188" y="135"/>
                </a:cubicBezTo>
                <a:cubicBezTo>
                  <a:pt x="190" y="133"/>
                  <a:pt x="191" y="131"/>
                  <a:pt x="190" y="128"/>
                </a:cubicBezTo>
                <a:cubicBezTo>
                  <a:pt x="190" y="126"/>
                  <a:pt x="189" y="123"/>
                  <a:pt x="186" y="121"/>
                </a:cubicBezTo>
                <a:cubicBezTo>
                  <a:pt x="178" y="114"/>
                  <a:pt x="178" y="114"/>
                  <a:pt x="178" y="114"/>
                </a:cubicBezTo>
                <a:cubicBezTo>
                  <a:pt x="178" y="114"/>
                  <a:pt x="178" y="114"/>
                  <a:pt x="178" y="114"/>
                </a:cubicBezTo>
                <a:cubicBezTo>
                  <a:pt x="164" y="103"/>
                  <a:pt x="164" y="103"/>
                  <a:pt x="164" y="103"/>
                </a:cubicBezTo>
                <a:cubicBezTo>
                  <a:pt x="162" y="101"/>
                  <a:pt x="162" y="99"/>
                  <a:pt x="163" y="97"/>
                </a:cubicBezTo>
                <a:cubicBezTo>
                  <a:pt x="164" y="96"/>
                  <a:pt x="167" y="96"/>
                  <a:pt x="168" y="97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7" y="120"/>
                  <a:pt x="203" y="119"/>
                  <a:pt x="207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>
            <a:spLocks noEditPoints="1"/>
          </p:cNvSpPr>
          <p:nvPr/>
        </p:nvSpPr>
        <p:spPr bwMode="auto">
          <a:xfrm>
            <a:off x="9383713" y="3095625"/>
            <a:ext cx="842962" cy="704850"/>
          </a:xfrm>
          <a:custGeom>
            <a:avLst/>
            <a:gdLst>
              <a:gd name="T0" fmla="*/ 114300 w 236"/>
              <a:gd name="T1" fmla="*/ 576045 h 197"/>
              <a:gd name="T2" fmla="*/ 114300 w 236"/>
              <a:gd name="T3" fmla="*/ 382837 h 197"/>
              <a:gd name="T4" fmla="*/ 142875 w 236"/>
              <a:gd name="T5" fmla="*/ 357792 h 197"/>
              <a:gd name="T6" fmla="*/ 189309 w 236"/>
              <a:gd name="T7" fmla="*/ 357792 h 197"/>
              <a:gd name="T8" fmla="*/ 214313 w 236"/>
              <a:gd name="T9" fmla="*/ 382837 h 197"/>
              <a:gd name="T10" fmla="*/ 214313 w 236"/>
              <a:gd name="T11" fmla="*/ 576045 h 197"/>
              <a:gd name="T12" fmla="*/ 189309 w 236"/>
              <a:gd name="T13" fmla="*/ 601090 h 197"/>
              <a:gd name="T14" fmla="*/ 142875 w 236"/>
              <a:gd name="T15" fmla="*/ 601090 h 197"/>
              <a:gd name="T16" fmla="*/ 114300 w 236"/>
              <a:gd name="T17" fmla="*/ 576045 h 197"/>
              <a:gd name="T18" fmla="*/ 310753 w 236"/>
              <a:gd name="T19" fmla="*/ 289811 h 197"/>
              <a:gd name="T20" fmla="*/ 282178 w 236"/>
              <a:gd name="T21" fmla="*/ 318435 h 197"/>
              <a:gd name="T22" fmla="*/ 282178 w 236"/>
              <a:gd name="T23" fmla="*/ 576045 h 197"/>
              <a:gd name="T24" fmla="*/ 310753 w 236"/>
              <a:gd name="T25" fmla="*/ 601090 h 197"/>
              <a:gd name="T26" fmla="*/ 357188 w 236"/>
              <a:gd name="T27" fmla="*/ 601090 h 197"/>
              <a:gd name="T28" fmla="*/ 382191 w 236"/>
              <a:gd name="T29" fmla="*/ 576045 h 197"/>
              <a:gd name="T30" fmla="*/ 382191 w 236"/>
              <a:gd name="T31" fmla="*/ 318435 h 197"/>
              <a:gd name="T32" fmla="*/ 357188 w 236"/>
              <a:gd name="T33" fmla="*/ 289811 h 197"/>
              <a:gd name="T34" fmla="*/ 310753 w 236"/>
              <a:gd name="T35" fmla="*/ 289811 h 197"/>
              <a:gd name="T36" fmla="*/ 478632 w 236"/>
              <a:gd name="T37" fmla="*/ 232565 h 197"/>
              <a:gd name="T38" fmla="*/ 450057 w 236"/>
              <a:gd name="T39" fmla="*/ 257610 h 197"/>
              <a:gd name="T40" fmla="*/ 450057 w 236"/>
              <a:gd name="T41" fmla="*/ 576045 h 197"/>
              <a:gd name="T42" fmla="*/ 478632 w 236"/>
              <a:gd name="T43" fmla="*/ 601090 h 197"/>
              <a:gd name="T44" fmla="*/ 525066 w 236"/>
              <a:gd name="T45" fmla="*/ 601090 h 197"/>
              <a:gd name="T46" fmla="*/ 550069 w 236"/>
              <a:gd name="T47" fmla="*/ 576045 h 197"/>
              <a:gd name="T48" fmla="*/ 550069 w 236"/>
              <a:gd name="T49" fmla="*/ 257610 h 197"/>
              <a:gd name="T50" fmla="*/ 525066 w 236"/>
              <a:gd name="T51" fmla="*/ 232565 h 197"/>
              <a:gd name="T52" fmla="*/ 478632 w 236"/>
              <a:gd name="T53" fmla="*/ 232565 h 197"/>
              <a:gd name="T54" fmla="*/ 646510 w 236"/>
              <a:gd name="T55" fmla="*/ 171740 h 197"/>
              <a:gd name="T56" fmla="*/ 617935 w 236"/>
              <a:gd name="T57" fmla="*/ 200363 h 197"/>
              <a:gd name="T58" fmla="*/ 617935 w 236"/>
              <a:gd name="T59" fmla="*/ 576045 h 197"/>
              <a:gd name="T60" fmla="*/ 646510 w 236"/>
              <a:gd name="T61" fmla="*/ 601090 h 197"/>
              <a:gd name="T62" fmla="*/ 692944 w 236"/>
              <a:gd name="T63" fmla="*/ 601090 h 197"/>
              <a:gd name="T64" fmla="*/ 721519 w 236"/>
              <a:gd name="T65" fmla="*/ 576045 h 197"/>
              <a:gd name="T66" fmla="*/ 721519 w 236"/>
              <a:gd name="T67" fmla="*/ 200363 h 197"/>
              <a:gd name="T68" fmla="*/ 692944 w 236"/>
              <a:gd name="T69" fmla="*/ 171740 h 197"/>
              <a:gd name="T70" fmla="*/ 646510 w 236"/>
              <a:gd name="T71" fmla="*/ 171740 h 197"/>
              <a:gd name="T72" fmla="*/ 128588 w 236"/>
              <a:gd name="T73" fmla="*/ 282656 h 197"/>
              <a:gd name="T74" fmla="*/ 625078 w 236"/>
              <a:gd name="T75" fmla="*/ 93026 h 197"/>
              <a:gd name="T76" fmla="*/ 639366 w 236"/>
              <a:gd name="T77" fmla="*/ 121649 h 197"/>
              <a:gd name="T78" fmla="*/ 692944 w 236"/>
              <a:gd name="T79" fmla="*/ 35779 h 197"/>
              <a:gd name="T80" fmla="*/ 592932 w 236"/>
              <a:gd name="T81" fmla="*/ 32201 h 197"/>
              <a:gd name="T82" fmla="*/ 607219 w 236"/>
              <a:gd name="T83" fmla="*/ 60825 h 197"/>
              <a:gd name="T84" fmla="*/ 121444 w 236"/>
              <a:gd name="T85" fmla="*/ 246876 h 197"/>
              <a:gd name="T86" fmla="*/ 128588 w 236"/>
              <a:gd name="T87" fmla="*/ 282656 h 197"/>
              <a:gd name="T88" fmla="*/ 842963 w 236"/>
              <a:gd name="T89" fmla="*/ 654759 h 197"/>
              <a:gd name="T90" fmla="*/ 757238 w 236"/>
              <a:gd name="T91" fmla="*/ 608246 h 197"/>
              <a:gd name="T92" fmla="*/ 757238 w 236"/>
              <a:gd name="T93" fmla="*/ 636870 h 197"/>
              <a:gd name="T94" fmla="*/ 67866 w 236"/>
              <a:gd name="T95" fmla="*/ 636870 h 197"/>
              <a:gd name="T96" fmla="*/ 67866 w 236"/>
              <a:gd name="T97" fmla="*/ 85870 h 197"/>
              <a:gd name="T98" fmla="*/ 100013 w 236"/>
              <a:gd name="T99" fmla="*/ 85870 h 197"/>
              <a:gd name="T100" fmla="*/ 50006 w 236"/>
              <a:gd name="T101" fmla="*/ 0 h 197"/>
              <a:gd name="T102" fmla="*/ 0 w 236"/>
              <a:gd name="T103" fmla="*/ 85870 h 197"/>
              <a:gd name="T104" fmla="*/ 32147 w 236"/>
              <a:gd name="T105" fmla="*/ 85870 h 197"/>
              <a:gd name="T106" fmla="*/ 32147 w 236"/>
              <a:gd name="T107" fmla="*/ 636870 h 197"/>
              <a:gd name="T108" fmla="*/ 32147 w 236"/>
              <a:gd name="T109" fmla="*/ 654759 h 197"/>
              <a:gd name="T110" fmla="*/ 32147 w 236"/>
              <a:gd name="T111" fmla="*/ 676227 h 197"/>
              <a:gd name="T112" fmla="*/ 757238 w 236"/>
              <a:gd name="T113" fmla="*/ 676227 h 197"/>
              <a:gd name="T114" fmla="*/ 757238 w 236"/>
              <a:gd name="T115" fmla="*/ 704850 h 197"/>
              <a:gd name="T116" fmla="*/ 842963 w 236"/>
              <a:gd name="T117" fmla="*/ 654759 h 19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36" h="197">
                <a:moveTo>
                  <a:pt x="32" y="161"/>
                </a:moveTo>
                <a:cubicBezTo>
                  <a:pt x="32" y="107"/>
                  <a:pt x="32" y="107"/>
                  <a:pt x="32" y="107"/>
                </a:cubicBezTo>
                <a:cubicBezTo>
                  <a:pt x="32" y="103"/>
                  <a:pt x="35" y="100"/>
                  <a:pt x="40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7" y="100"/>
                  <a:pt x="60" y="103"/>
                  <a:pt x="60" y="107"/>
                </a:cubicBezTo>
                <a:cubicBezTo>
                  <a:pt x="60" y="161"/>
                  <a:pt x="60" y="161"/>
                  <a:pt x="60" y="161"/>
                </a:cubicBezTo>
                <a:cubicBezTo>
                  <a:pt x="60" y="165"/>
                  <a:pt x="57" y="168"/>
                  <a:pt x="53" y="168"/>
                </a:cubicBezTo>
                <a:cubicBezTo>
                  <a:pt x="40" y="168"/>
                  <a:pt x="40" y="168"/>
                  <a:pt x="40" y="168"/>
                </a:cubicBezTo>
                <a:cubicBezTo>
                  <a:pt x="35" y="168"/>
                  <a:pt x="32" y="165"/>
                  <a:pt x="32" y="161"/>
                </a:cubicBezTo>
                <a:close/>
                <a:moveTo>
                  <a:pt x="87" y="81"/>
                </a:moveTo>
                <a:cubicBezTo>
                  <a:pt x="82" y="81"/>
                  <a:pt x="79" y="84"/>
                  <a:pt x="79" y="89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79" y="165"/>
                  <a:pt x="82" y="168"/>
                  <a:pt x="87" y="168"/>
                </a:cubicBezTo>
                <a:cubicBezTo>
                  <a:pt x="100" y="168"/>
                  <a:pt x="100" y="168"/>
                  <a:pt x="100" y="168"/>
                </a:cubicBezTo>
                <a:cubicBezTo>
                  <a:pt x="104" y="168"/>
                  <a:pt x="107" y="165"/>
                  <a:pt x="107" y="161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84"/>
                  <a:pt x="104" y="81"/>
                  <a:pt x="100" y="81"/>
                </a:cubicBezTo>
                <a:lnTo>
                  <a:pt x="87" y="81"/>
                </a:lnTo>
                <a:close/>
                <a:moveTo>
                  <a:pt x="134" y="65"/>
                </a:moveTo>
                <a:cubicBezTo>
                  <a:pt x="130" y="65"/>
                  <a:pt x="126" y="68"/>
                  <a:pt x="126" y="72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6" y="165"/>
                  <a:pt x="130" y="168"/>
                  <a:pt x="134" y="168"/>
                </a:cubicBezTo>
                <a:cubicBezTo>
                  <a:pt x="147" y="168"/>
                  <a:pt x="147" y="168"/>
                  <a:pt x="147" y="168"/>
                </a:cubicBezTo>
                <a:cubicBezTo>
                  <a:pt x="151" y="168"/>
                  <a:pt x="154" y="165"/>
                  <a:pt x="154" y="161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4" y="68"/>
                  <a:pt x="151" y="65"/>
                  <a:pt x="147" y="65"/>
                </a:cubicBezTo>
                <a:lnTo>
                  <a:pt x="134" y="65"/>
                </a:lnTo>
                <a:close/>
                <a:moveTo>
                  <a:pt x="181" y="48"/>
                </a:moveTo>
                <a:cubicBezTo>
                  <a:pt x="177" y="48"/>
                  <a:pt x="173" y="51"/>
                  <a:pt x="173" y="56"/>
                </a:cubicBezTo>
                <a:cubicBezTo>
                  <a:pt x="173" y="161"/>
                  <a:pt x="173" y="161"/>
                  <a:pt x="173" y="161"/>
                </a:cubicBezTo>
                <a:cubicBezTo>
                  <a:pt x="173" y="165"/>
                  <a:pt x="177" y="168"/>
                  <a:pt x="181" y="168"/>
                </a:cubicBezTo>
                <a:cubicBezTo>
                  <a:pt x="194" y="168"/>
                  <a:pt x="194" y="168"/>
                  <a:pt x="194" y="168"/>
                </a:cubicBezTo>
                <a:cubicBezTo>
                  <a:pt x="198" y="168"/>
                  <a:pt x="202" y="165"/>
                  <a:pt x="202" y="161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202" y="51"/>
                  <a:pt x="198" y="48"/>
                  <a:pt x="194" y="48"/>
                </a:cubicBezTo>
                <a:lnTo>
                  <a:pt x="181" y="48"/>
                </a:lnTo>
                <a:close/>
                <a:moveTo>
                  <a:pt x="36" y="79"/>
                </a:moveTo>
                <a:cubicBezTo>
                  <a:pt x="86" y="70"/>
                  <a:pt x="133" y="52"/>
                  <a:pt x="175" y="26"/>
                </a:cubicBezTo>
                <a:cubicBezTo>
                  <a:pt x="179" y="34"/>
                  <a:pt x="179" y="34"/>
                  <a:pt x="179" y="34"/>
                </a:cubicBezTo>
                <a:cubicBezTo>
                  <a:pt x="194" y="10"/>
                  <a:pt x="194" y="10"/>
                  <a:pt x="194" y="10"/>
                </a:cubicBezTo>
                <a:cubicBezTo>
                  <a:pt x="166" y="9"/>
                  <a:pt x="166" y="9"/>
                  <a:pt x="166" y="9"/>
                </a:cubicBezTo>
                <a:cubicBezTo>
                  <a:pt x="170" y="17"/>
                  <a:pt x="170" y="17"/>
                  <a:pt x="170" y="17"/>
                </a:cubicBezTo>
                <a:cubicBezTo>
                  <a:pt x="129" y="42"/>
                  <a:pt x="83" y="60"/>
                  <a:pt x="34" y="69"/>
                </a:cubicBezTo>
                <a:lnTo>
                  <a:pt x="36" y="79"/>
                </a:lnTo>
                <a:close/>
                <a:moveTo>
                  <a:pt x="236" y="183"/>
                </a:moveTo>
                <a:cubicBezTo>
                  <a:pt x="212" y="170"/>
                  <a:pt x="212" y="170"/>
                  <a:pt x="212" y="170"/>
                </a:cubicBezTo>
                <a:cubicBezTo>
                  <a:pt x="212" y="178"/>
                  <a:pt x="212" y="178"/>
                  <a:pt x="212" y="178"/>
                </a:cubicBezTo>
                <a:cubicBezTo>
                  <a:pt x="19" y="178"/>
                  <a:pt x="19" y="178"/>
                  <a:pt x="19" y="178"/>
                </a:cubicBezTo>
                <a:cubicBezTo>
                  <a:pt x="19" y="24"/>
                  <a:pt x="19" y="24"/>
                  <a:pt x="19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14" y="0"/>
                  <a:pt x="14" y="0"/>
                  <a:pt x="14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9" y="24"/>
                  <a:pt x="9" y="24"/>
                  <a:pt x="9" y="24"/>
                </a:cubicBezTo>
                <a:cubicBezTo>
                  <a:pt x="9" y="178"/>
                  <a:pt x="9" y="178"/>
                  <a:pt x="9" y="178"/>
                </a:cubicBezTo>
                <a:cubicBezTo>
                  <a:pt x="9" y="183"/>
                  <a:pt x="9" y="183"/>
                  <a:pt x="9" y="183"/>
                </a:cubicBezTo>
                <a:cubicBezTo>
                  <a:pt x="9" y="189"/>
                  <a:pt x="9" y="189"/>
                  <a:pt x="9" y="189"/>
                </a:cubicBezTo>
                <a:cubicBezTo>
                  <a:pt x="212" y="189"/>
                  <a:pt x="212" y="189"/>
                  <a:pt x="212" y="189"/>
                </a:cubicBezTo>
                <a:cubicBezTo>
                  <a:pt x="212" y="197"/>
                  <a:pt x="212" y="197"/>
                  <a:pt x="212" y="197"/>
                </a:cubicBezTo>
                <a:lnTo>
                  <a:pt x="236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TextBox 93"/>
          <p:cNvSpPr txBox="1">
            <a:spLocks noChangeArrowheads="1"/>
          </p:cNvSpPr>
          <p:nvPr/>
        </p:nvSpPr>
        <p:spPr bwMode="auto">
          <a:xfrm>
            <a:off x="1276350" y="5005388"/>
            <a:ext cx="23082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3" name="TextBox 93"/>
          <p:cNvSpPr txBox="1">
            <a:spLocks noChangeArrowheads="1"/>
          </p:cNvSpPr>
          <p:nvPr/>
        </p:nvSpPr>
        <p:spPr bwMode="auto">
          <a:xfrm>
            <a:off x="8599488" y="5005388"/>
            <a:ext cx="23082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673475" y="796925"/>
            <a:ext cx="20589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2436813" y="2914650"/>
            <a:ext cx="1754187" cy="1028700"/>
          </a:xfrm>
          <a:custGeom>
            <a:avLst/>
            <a:gdLst>
              <a:gd name="T0" fmla="*/ 0 w 465"/>
              <a:gd name="T1" fmla="*/ 0 h 272"/>
              <a:gd name="T2" fmla="*/ 1754187 w 465"/>
              <a:gd name="T3" fmla="*/ 0 h 272"/>
              <a:gd name="T4" fmla="*/ 1754187 w 465"/>
              <a:gd name="T5" fmla="*/ 1028700 h 272"/>
              <a:gd name="T6" fmla="*/ 0 w 465"/>
              <a:gd name="T7" fmla="*/ 1028700 h 272"/>
              <a:gd name="T8" fmla="*/ 0 w 465"/>
              <a:gd name="T9" fmla="*/ 0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5" h="272">
                <a:moveTo>
                  <a:pt x="0" y="0"/>
                </a:moveTo>
                <a:cubicBezTo>
                  <a:pt x="136" y="136"/>
                  <a:pt x="329" y="136"/>
                  <a:pt x="465" y="0"/>
                </a:cubicBezTo>
                <a:cubicBezTo>
                  <a:pt x="465" y="272"/>
                  <a:pt x="465" y="272"/>
                  <a:pt x="465" y="272"/>
                </a:cubicBezTo>
                <a:cubicBezTo>
                  <a:pt x="329" y="136"/>
                  <a:pt x="136" y="136"/>
                  <a:pt x="0" y="272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5218113" y="2914650"/>
            <a:ext cx="1752600" cy="1028700"/>
          </a:xfrm>
          <a:custGeom>
            <a:avLst/>
            <a:gdLst>
              <a:gd name="T0" fmla="*/ 0 w 464"/>
              <a:gd name="T1" fmla="*/ 0 h 272"/>
              <a:gd name="T2" fmla="*/ 1752600 w 464"/>
              <a:gd name="T3" fmla="*/ 0 h 272"/>
              <a:gd name="T4" fmla="*/ 1752600 w 464"/>
              <a:gd name="T5" fmla="*/ 1028700 h 272"/>
              <a:gd name="T6" fmla="*/ 0 w 464"/>
              <a:gd name="T7" fmla="*/ 1028700 h 272"/>
              <a:gd name="T8" fmla="*/ 0 w 464"/>
              <a:gd name="T9" fmla="*/ 0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4" h="272">
                <a:moveTo>
                  <a:pt x="0" y="0"/>
                </a:moveTo>
                <a:cubicBezTo>
                  <a:pt x="136" y="136"/>
                  <a:pt x="328" y="136"/>
                  <a:pt x="464" y="0"/>
                </a:cubicBezTo>
                <a:cubicBezTo>
                  <a:pt x="464" y="272"/>
                  <a:pt x="464" y="272"/>
                  <a:pt x="464" y="272"/>
                </a:cubicBezTo>
                <a:cubicBezTo>
                  <a:pt x="328" y="136"/>
                  <a:pt x="136" y="136"/>
                  <a:pt x="0" y="272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7997825" y="2914650"/>
            <a:ext cx="1755775" cy="1028700"/>
          </a:xfrm>
          <a:custGeom>
            <a:avLst/>
            <a:gdLst>
              <a:gd name="T0" fmla="*/ 0 w 465"/>
              <a:gd name="T1" fmla="*/ 0 h 272"/>
              <a:gd name="T2" fmla="*/ 1755775 w 465"/>
              <a:gd name="T3" fmla="*/ 0 h 272"/>
              <a:gd name="T4" fmla="*/ 1755775 w 465"/>
              <a:gd name="T5" fmla="*/ 1028700 h 272"/>
              <a:gd name="T6" fmla="*/ 0 w 465"/>
              <a:gd name="T7" fmla="*/ 1028700 h 272"/>
              <a:gd name="T8" fmla="*/ 0 w 465"/>
              <a:gd name="T9" fmla="*/ 0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5" h="272">
                <a:moveTo>
                  <a:pt x="0" y="0"/>
                </a:moveTo>
                <a:cubicBezTo>
                  <a:pt x="136" y="136"/>
                  <a:pt x="329" y="136"/>
                  <a:pt x="465" y="0"/>
                </a:cubicBezTo>
                <a:cubicBezTo>
                  <a:pt x="465" y="272"/>
                  <a:pt x="465" y="272"/>
                  <a:pt x="465" y="272"/>
                </a:cubicBezTo>
                <a:cubicBezTo>
                  <a:pt x="329" y="136"/>
                  <a:pt x="136" y="136"/>
                  <a:pt x="0" y="272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1196975" y="2703513"/>
            <a:ext cx="1454150" cy="1450975"/>
          </a:xfrm>
          <a:prstGeom prst="ellipse">
            <a:avLst/>
          </a:pr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3976688" y="2703513"/>
            <a:ext cx="1452562" cy="1450975"/>
          </a:xfrm>
          <a:prstGeom prst="ellipse">
            <a:avLst/>
          </a:pr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6759575" y="2703513"/>
            <a:ext cx="1452563" cy="1450975"/>
          </a:xfrm>
          <a:prstGeom prst="ellipse">
            <a:avLst/>
          </a:prstGeom>
          <a:solidFill>
            <a:srgbClr val="D0D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9537700" y="2703513"/>
            <a:ext cx="1454150" cy="1450975"/>
          </a:xfrm>
          <a:prstGeom prst="ellipse">
            <a:avLst/>
          </a:pr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1454150" y="3179763"/>
            <a:ext cx="12128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4237038" y="3179763"/>
            <a:ext cx="12239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7015163" y="3179763"/>
            <a:ext cx="12271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 b="1">
                <a:solidFill>
                  <a:srgbClr val="FFFFFF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9771063" y="3179763"/>
            <a:ext cx="12652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62" name="Freeform 18"/>
          <p:cNvSpPr>
            <a:spLocks noEditPoints="1"/>
          </p:cNvSpPr>
          <p:nvPr/>
        </p:nvSpPr>
        <p:spPr bwMode="auto">
          <a:xfrm>
            <a:off x="1552575" y="804863"/>
            <a:ext cx="744538" cy="890587"/>
          </a:xfrm>
          <a:custGeom>
            <a:avLst/>
            <a:gdLst>
              <a:gd name="T0" fmla="*/ 279674 w 197"/>
              <a:gd name="T1" fmla="*/ 890588 h 236"/>
              <a:gd name="T2" fmla="*/ 279674 w 197"/>
              <a:gd name="T3" fmla="*/ 826435 h 236"/>
              <a:gd name="T4" fmla="*/ 498878 w 197"/>
              <a:gd name="T5" fmla="*/ 777378 h 236"/>
              <a:gd name="T6" fmla="*/ 249439 w 197"/>
              <a:gd name="T7" fmla="*/ 777378 h 236"/>
              <a:gd name="T8" fmla="*/ 464863 w 197"/>
              <a:gd name="T9" fmla="*/ 807567 h 236"/>
              <a:gd name="T10" fmla="*/ 362820 w 197"/>
              <a:gd name="T11" fmla="*/ 437747 h 236"/>
              <a:gd name="T12" fmla="*/ 370379 w 197"/>
              <a:gd name="T13" fmla="*/ 728320 h 236"/>
              <a:gd name="T14" fmla="*/ 374158 w 197"/>
              <a:gd name="T15" fmla="*/ 728320 h 236"/>
              <a:gd name="T16" fmla="*/ 404393 w 197"/>
              <a:gd name="T17" fmla="*/ 437747 h 236"/>
              <a:gd name="T18" fmla="*/ 268336 w 197"/>
              <a:gd name="T19" fmla="*/ 411331 h 236"/>
              <a:gd name="T20" fmla="*/ 268336 w 197"/>
              <a:gd name="T21" fmla="*/ 320763 h 236"/>
              <a:gd name="T22" fmla="*/ 430849 w 197"/>
              <a:gd name="T23" fmla="*/ 366047 h 236"/>
              <a:gd name="T24" fmla="*/ 521554 w 197"/>
              <a:gd name="T25" fmla="*/ 366047 h 236"/>
              <a:gd name="T26" fmla="*/ 128499 w 197"/>
              <a:gd name="T27" fmla="*/ 283026 h 236"/>
              <a:gd name="T28" fmla="*/ 253218 w 197"/>
              <a:gd name="T29" fmla="*/ 698130 h 236"/>
              <a:gd name="T30" fmla="*/ 313688 w 197"/>
              <a:gd name="T31" fmla="*/ 437747 h 236"/>
              <a:gd name="T32" fmla="*/ 196528 w 197"/>
              <a:gd name="T33" fmla="*/ 366047 h 236"/>
              <a:gd name="T34" fmla="*/ 343923 w 197"/>
              <a:gd name="T35" fmla="*/ 362273 h 236"/>
              <a:gd name="T36" fmla="*/ 362820 w 197"/>
              <a:gd name="T37" fmla="*/ 411331 h 236"/>
              <a:gd name="T38" fmla="*/ 404393 w 197"/>
              <a:gd name="T39" fmla="*/ 362273 h 236"/>
              <a:gd name="T40" fmla="*/ 529113 w 197"/>
              <a:gd name="T41" fmla="*/ 313215 h 236"/>
              <a:gd name="T42" fmla="*/ 476201 w 197"/>
              <a:gd name="T43" fmla="*/ 437747 h 236"/>
              <a:gd name="T44" fmla="*/ 449746 w 197"/>
              <a:gd name="T45" fmla="*/ 728320 h 236"/>
              <a:gd name="T46" fmla="*/ 593362 w 197"/>
              <a:gd name="T47" fmla="*/ 456615 h 236"/>
              <a:gd name="T48" fmla="*/ 374158 w 197"/>
              <a:gd name="T49" fmla="*/ 0 h 236"/>
              <a:gd name="T50" fmla="*/ 347703 w 197"/>
              <a:gd name="T51" fmla="*/ 79247 h 236"/>
              <a:gd name="T52" fmla="*/ 400614 w 197"/>
              <a:gd name="T53" fmla="*/ 79247 h 236"/>
              <a:gd name="T54" fmla="*/ 540451 w 197"/>
              <a:gd name="T55" fmla="*/ 33963 h 236"/>
              <a:gd name="T56" fmla="*/ 479981 w 197"/>
              <a:gd name="T57" fmla="*/ 90568 h 236"/>
              <a:gd name="T58" fmla="*/ 525333 w 197"/>
              <a:gd name="T59" fmla="*/ 116984 h 236"/>
              <a:gd name="T60" fmla="*/ 661391 w 197"/>
              <a:gd name="T61" fmla="*/ 120758 h 236"/>
              <a:gd name="T62" fmla="*/ 585803 w 197"/>
              <a:gd name="T63" fmla="*/ 150947 h 236"/>
              <a:gd name="T64" fmla="*/ 623597 w 197"/>
              <a:gd name="T65" fmla="*/ 192458 h 236"/>
              <a:gd name="T66" fmla="*/ 740758 w 197"/>
              <a:gd name="T67" fmla="*/ 260384 h 236"/>
              <a:gd name="T68" fmla="*/ 661391 w 197"/>
              <a:gd name="T69" fmla="*/ 249063 h 236"/>
              <a:gd name="T70" fmla="*/ 668949 w 197"/>
              <a:gd name="T71" fmla="*/ 301894 h 236"/>
              <a:gd name="T72" fmla="*/ 740758 w 197"/>
              <a:gd name="T73" fmla="*/ 415105 h 236"/>
              <a:gd name="T74" fmla="*/ 668949 w 197"/>
              <a:gd name="T75" fmla="*/ 373594 h 236"/>
              <a:gd name="T76" fmla="*/ 657611 w 197"/>
              <a:gd name="T77" fmla="*/ 426426 h 236"/>
              <a:gd name="T78" fmla="*/ 253218 w 197"/>
              <a:gd name="T79" fmla="*/ 128305 h 236"/>
              <a:gd name="T80" fmla="*/ 238101 w 197"/>
              <a:gd name="T81" fmla="*/ 45284 h 236"/>
              <a:gd name="T82" fmla="*/ 192748 w 197"/>
              <a:gd name="T83" fmla="*/ 71700 h 236"/>
              <a:gd name="T84" fmla="*/ 158734 w 197"/>
              <a:gd name="T85" fmla="*/ 188684 h 236"/>
              <a:gd name="T86" fmla="*/ 117161 w 197"/>
              <a:gd name="T87" fmla="*/ 120758 h 236"/>
              <a:gd name="T88" fmla="*/ 83146 w 197"/>
              <a:gd name="T89" fmla="*/ 158494 h 236"/>
              <a:gd name="T90" fmla="*/ 102043 w 197"/>
              <a:gd name="T91" fmla="*/ 279252 h 236"/>
              <a:gd name="T92" fmla="*/ 34014 w 197"/>
              <a:gd name="T93" fmla="*/ 237742 h 236"/>
              <a:gd name="T94" fmla="*/ 22676 w 197"/>
              <a:gd name="T95" fmla="*/ 290573 h 236"/>
              <a:gd name="T96" fmla="*/ 105823 w 197"/>
              <a:gd name="T97" fmla="*/ 396236 h 236"/>
              <a:gd name="T98" fmla="*/ 22676 w 197"/>
              <a:gd name="T99" fmla="*/ 384915 h 236"/>
              <a:gd name="T100" fmla="*/ 34014 w 197"/>
              <a:gd name="T101" fmla="*/ 437747 h 2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97" h="236">
                <a:moveTo>
                  <a:pt x="132" y="227"/>
                </a:moveTo>
                <a:cubicBezTo>
                  <a:pt x="132" y="232"/>
                  <a:pt x="128" y="236"/>
                  <a:pt x="123" y="236"/>
                </a:cubicBezTo>
                <a:cubicBezTo>
                  <a:pt x="74" y="236"/>
                  <a:pt x="74" y="236"/>
                  <a:pt x="74" y="236"/>
                </a:cubicBezTo>
                <a:cubicBezTo>
                  <a:pt x="69" y="236"/>
                  <a:pt x="66" y="232"/>
                  <a:pt x="66" y="227"/>
                </a:cubicBezTo>
                <a:cubicBezTo>
                  <a:pt x="66" y="227"/>
                  <a:pt x="66" y="227"/>
                  <a:pt x="66" y="227"/>
                </a:cubicBezTo>
                <a:cubicBezTo>
                  <a:pt x="66" y="223"/>
                  <a:pt x="69" y="219"/>
                  <a:pt x="74" y="219"/>
                </a:cubicBezTo>
                <a:cubicBezTo>
                  <a:pt x="123" y="219"/>
                  <a:pt x="123" y="219"/>
                  <a:pt x="123" y="219"/>
                </a:cubicBezTo>
                <a:cubicBezTo>
                  <a:pt x="128" y="219"/>
                  <a:pt x="132" y="223"/>
                  <a:pt x="132" y="227"/>
                </a:cubicBezTo>
                <a:close/>
                <a:moveTo>
                  <a:pt x="132" y="206"/>
                </a:moveTo>
                <a:cubicBezTo>
                  <a:pt x="132" y="202"/>
                  <a:pt x="128" y="198"/>
                  <a:pt x="123" y="198"/>
                </a:cubicBezTo>
                <a:cubicBezTo>
                  <a:pt x="74" y="198"/>
                  <a:pt x="74" y="198"/>
                  <a:pt x="74" y="198"/>
                </a:cubicBezTo>
                <a:cubicBezTo>
                  <a:pt x="69" y="198"/>
                  <a:pt x="66" y="202"/>
                  <a:pt x="66" y="206"/>
                </a:cubicBezTo>
                <a:cubicBezTo>
                  <a:pt x="66" y="206"/>
                  <a:pt x="66" y="206"/>
                  <a:pt x="66" y="206"/>
                </a:cubicBezTo>
                <a:cubicBezTo>
                  <a:pt x="66" y="211"/>
                  <a:pt x="69" y="214"/>
                  <a:pt x="74" y="2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28" y="214"/>
                  <a:pt x="132" y="211"/>
                  <a:pt x="132" y="206"/>
                </a:cubicBezTo>
                <a:close/>
                <a:moveTo>
                  <a:pt x="107" y="116"/>
                </a:moveTo>
                <a:cubicBezTo>
                  <a:pt x="96" y="116"/>
                  <a:pt x="96" y="116"/>
                  <a:pt x="96" y="116"/>
                </a:cubicBezTo>
                <a:cubicBezTo>
                  <a:pt x="91" y="116"/>
                  <a:pt x="91" y="116"/>
                  <a:pt x="91" y="116"/>
                </a:cubicBezTo>
                <a:cubicBezTo>
                  <a:pt x="91" y="193"/>
                  <a:pt x="91" y="193"/>
                  <a:pt x="91" y="193"/>
                </a:cubicBezTo>
                <a:cubicBezTo>
                  <a:pt x="93" y="193"/>
                  <a:pt x="96" y="193"/>
                  <a:pt x="98" y="193"/>
                </a:cubicBezTo>
                <a:cubicBezTo>
                  <a:pt x="98" y="193"/>
                  <a:pt x="98" y="193"/>
                  <a:pt x="98" y="193"/>
                </a:cubicBezTo>
                <a:cubicBezTo>
                  <a:pt x="98" y="193"/>
                  <a:pt x="99" y="193"/>
                  <a:pt x="99" y="193"/>
                </a:cubicBezTo>
                <a:cubicBezTo>
                  <a:pt x="99" y="193"/>
                  <a:pt x="99" y="193"/>
                  <a:pt x="99" y="193"/>
                </a:cubicBezTo>
                <a:cubicBezTo>
                  <a:pt x="99" y="193"/>
                  <a:pt x="99" y="193"/>
                  <a:pt x="99" y="193"/>
                </a:cubicBezTo>
                <a:cubicBezTo>
                  <a:pt x="102" y="193"/>
                  <a:pt x="104" y="193"/>
                  <a:pt x="107" y="193"/>
                </a:cubicBezTo>
                <a:lnTo>
                  <a:pt x="107" y="116"/>
                </a:lnTo>
                <a:close/>
                <a:moveTo>
                  <a:pt x="71" y="85"/>
                </a:moveTo>
                <a:cubicBezTo>
                  <a:pt x="65" y="85"/>
                  <a:pt x="60" y="90"/>
                  <a:pt x="60" y="97"/>
                </a:cubicBezTo>
                <a:cubicBezTo>
                  <a:pt x="60" y="103"/>
                  <a:pt x="65" y="109"/>
                  <a:pt x="71" y="109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97"/>
                  <a:pt x="83" y="97"/>
                  <a:pt x="83" y="97"/>
                </a:cubicBezTo>
                <a:cubicBezTo>
                  <a:pt x="83" y="90"/>
                  <a:pt x="78" y="85"/>
                  <a:pt x="71" y="85"/>
                </a:cubicBezTo>
                <a:close/>
                <a:moveTo>
                  <a:pt x="138" y="97"/>
                </a:moveTo>
                <a:cubicBezTo>
                  <a:pt x="138" y="90"/>
                  <a:pt x="133" y="85"/>
                  <a:pt x="126" y="85"/>
                </a:cubicBezTo>
                <a:cubicBezTo>
                  <a:pt x="119" y="85"/>
                  <a:pt x="114" y="90"/>
                  <a:pt x="114" y="97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33" y="109"/>
                  <a:pt x="138" y="103"/>
                  <a:pt x="138" y="97"/>
                </a:cubicBezTo>
                <a:close/>
                <a:moveTo>
                  <a:pt x="164" y="75"/>
                </a:moveTo>
                <a:cubicBezTo>
                  <a:pt x="159" y="54"/>
                  <a:pt x="133" y="32"/>
                  <a:pt x="99" y="32"/>
                </a:cubicBezTo>
                <a:cubicBezTo>
                  <a:pt x="64" y="32"/>
                  <a:pt x="39" y="54"/>
                  <a:pt x="34" y="75"/>
                </a:cubicBezTo>
                <a:cubicBezTo>
                  <a:pt x="29" y="91"/>
                  <a:pt x="33" y="106"/>
                  <a:pt x="41" y="121"/>
                </a:cubicBezTo>
                <a:cubicBezTo>
                  <a:pt x="48" y="134"/>
                  <a:pt x="55" y="145"/>
                  <a:pt x="61" y="159"/>
                </a:cubicBezTo>
                <a:cubicBezTo>
                  <a:pt x="64" y="166"/>
                  <a:pt x="65" y="177"/>
                  <a:pt x="67" y="185"/>
                </a:cubicBezTo>
                <a:cubicBezTo>
                  <a:pt x="68" y="191"/>
                  <a:pt x="71" y="193"/>
                  <a:pt x="78" y="193"/>
                </a:cubicBezTo>
                <a:cubicBezTo>
                  <a:pt x="80" y="193"/>
                  <a:pt x="82" y="193"/>
                  <a:pt x="83" y="193"/>
                </a:cubicBezTo>
                <a:cubicBezTo>
                  <a:pt x="83" y="116"/>
                  <a:pt x="83" y="116"/>
                  <a:pt x="83" y="116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66" y="116"/>
                  <a:pt x="61" y="114"/>
                  <a:pt x="58" y="111"/>
                </a:cubicBezTo>
                <a:cubicBezTo>
                  <a:pt x="54" y="107"/>
                  <a:pt x="52" y="102"/>
                  <a:pt x="52" y="97"/>
                </a:cubicBezTo>
                <a:cubicBezTo>
                  <a:pt x="52" y="92"/>
                  <a:pt x="54" y="87"/>
                  <a:pt x="58" y="83"/>
                </a:cubicBezTo>
                <a:cubicBezTo>
                  <a:pt x="61" y="79"/>
                  <a:pt x="66" y="77"/>
                  <a:pt x="71" y="77"/>
                </a:cubicBezTo>
                <a:cubicBezTo>
                  <a:pt x="82" y="77"/>
                  <a:pt x="91" y="86"/>
                  <a:pt x="91" y="96"/>
                </a:cubicBezTo>
                <a:cubicBezTo>
                  <a:pt x="91" y="96"/>
                  <a:pt x="91" y="96"/>
                  <a:pt x="91" y="96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6" y="109"/>
                  <a:pt x="96" y="109"/>
                  <a:pt x="96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7" y="91"/>
                  <a:pt x="109" y="87"/>
                  <a:pt x="112" y="83"/>
                </a:cubicBezTo>
                <a:cubicBezTo>
                  <a:pt x="116" y="79"/>
                  <a:pt x="121" y="77"/>
                  <a:pt x="126" y="77"/>
                </a:cubicBezTo>
                <a:cubicBezTo>
                  <a:pt x="131" y="77"/>
                  <a:pt x="136" y="79"/>
                  <a:pt x="140" y="83"/>
                </a:cubicBezTo>
                <a:cubicBezTo>
                  <a:pt x="143" y="87"/>
                  <a:pt x="145" y="92"/>
                  <a:pt x="145" y="97"/>
                </a:cubicBezTo>
                <a:cubicBezTo>
                  <a:pt x="145" y="102"/>
                  <a:pt x="143" y="107"/>
                  <a:pt x="140" y="111"/>
                </a:cubicBezTo>
                <a:cubicBezTo>
                  <a:pt x="136" y="114"/>
                  <a:pt x="131" y="116"/>
                  <a:pt x="126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93"/>
                  <a:pt x="114" y="193"/>
                  <a:pt x="114" y="193"/>
                </a:cubicBezTo>
                <a:cubicBezTo>
                  <a:pt x="116" y="193"/>
                  <a:pt x="117" y="193"/>
                  <a:pt x="119" y="193"/>
                </a:cubicBezTo>
                <a:cubicBezTo>
                  <a:pt x="127" y="193"/>
                  <a:pt x="129" y="191"/>
                  <a:pt x="130" y="185"/>
                </a:cubicBezTo>
                <a:cubicBezTo>
                  <a:pt x="132" y="177"/>
                  <a:pt x="133" y="166"/>
                  <a:pt x="137" y="159"/>
                </a:cubicBezTo>
                <a:cubicBezTo>
                  <a:pt x="142" y="145"/>
                  <a:pt x="150" y="134"/>
                  <a:pt x="157" y="121"/>
                </a:cubicBezTo>
                <a:cubicBezTo>
                  <a:pt x="164" y="106"/>
                  <a:pt x="168" y="91"/>
                  <a:pt x="164" y="75"/>
                </a:cubicBezTo>
                <a:close/>
                <a:moveTo>
                  <a:pt x="106" y="7"/>
                </a:moveTo>
                <a:cubicBezTo>
                  <a:pt x="106" y="3"/>
                  <a:pt x="103" y="0"/>
                  <a:pt x="9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95" y="0"/>
                  <a:pt x="92" y="3"/>
                  <a:pt x="92" y="7"/>
                </a:cubicBezTo>
                <a:cubicBezTo>
                  <a:pt x="92" y="21"/>
                  <a:pt x="92" y="21"/>
                  <a:pt x="92" y="21"/>
                </a:cubicBezTo>
                <a:cubicBezTo>
                  <a:pt x="92" y="25"/>
                  <a:pt x="95" y="28"/>
                  <a:pt x="99" y="28"/>
                </a:cubicBezTo>
                <a:cubicBezTo>
                  <a:pt x="99" y="28"/>
                  <a:pt x="99" y="28"/>
                  <a:pt x="99" y="28"/>
                </a:cubicBezTo>
                <a:cubicBezTo>
                  <a:pt x="103" y="28"/>
                  <a:pt x="106" y="25"/>
                  <a:pt x="106" y="21"/>
                </a:cubicBezTo>
                <a:lnTo>
                  <a:pt x="106" y="7"/>
                </a:lnTo>
                <a:close/>
                <a:moveTo>
                  <a:pt x="146" y="19"/>
                </a:moveTo>
                <a:cubicBezTo>
                  <a:pt x="147" y="16"/>
                  <a:pt x="146" y="11"/>
                  <a:pt x="143" y="9"/>
                </a:cubicBezTo>
                <a:cubicBezTo>
                  <a:pt x="143" y="9"/>
                  <a:pt x="143" y="9"/>
                  <a:pt x="143" y="9"/>
                </a:cubicBezTo>
                <a:cubicBezTo>
                  <a:pt x="139" y="8"/>
                  <a:pt x="135" y="9"/>
                  <a:pt x="133" y="12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25" y="27"/>
                  <a:pt x="126" y="32"/>
                  <a:pt x="130" y="34"/>
                </a:cubicBezTo>
                <a:cubicBezTo>
                  <a:pt x="130" y="34"/>
                  <a:pt x="130" y="34"/>
                  <a:pt x="130" y="34"/>
                </a:cubicBezTo>
                <a:cubicBezTo>
                  <a:pt x="133" y="36"/>
                  <a:pt x="137" y="34"/>
                  <a:pt x="139" y="31"/>
                </a:cubicBezTo>
                <a:lnTo>
                  <a:pt x="146" y="19"/>
                </a:lnTo>
                <a:close/>
                <a:moveTo>
                  <a:pt x="175" y="42"/>
                </a:moveTo>
                <a:cubicBezTo>
                  <a:pt x="178" y="40"/>
                  <a:pt x="178" y="35"/>
                  <a:pt x="175" y="32"/>
                </a:cubicBezTo>
                <a:cubicBezTo>
                  <a:pt x="175" y="32"/>
                  <a:pt x="175" y="32"/>
                  <a:pt x="175" y="32"/>
                </a:cubicBezTo>
                <a:cubicBezTo>
                  <a:pt x="173" y="29"/>
                  <a:pt x="168" y="29"/>
                  <a:pt x="165" y="32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3" y="43"/>
                  <a:pt x="152" y="47"/>
                  <a:pt x="155" y="50"/>
                </a:cubicBezTo>
                <a:cubicBezTo>
                  <a:pt x="155" y="50"/>
                  <a:pt x="155" y="50"/>
                  <a:pt x="155" y="50"/>
                </a:cubicBezTo>
                <a:cubicBezTo>
                  <a:pt x="158" y="53"/>
                  <a:pt x="162" y="54"/>
                  <a:pt x="165" y="51"/>
                </a:cubicBezTo>
                <a:lnTo>
                  <a:pt x="175" y="42"/>
                </a:lnTo>
                <a:close/>
                <a:moveTo>
                  <a:pt x="190" y="77"/>
                </a:moveTo>
                <a:cubicBezTo>
                  <a:pt x="194" y="77"/>
                  <a:pt x="197" y="73"/>
                  <a:pt x="196" y="69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5" y="65"/>
                  <a:pt x="192" y="63"/>
                  <a:pt x="188" y="63"/>
                </a:cubicBezTo>
                <a:cubicBezTo>
                  <a:pt x="175" y="66"/>
                  <a:pt x="175" y="66"/>
                  <a:pt x="175" y="66"/>
                </a:cubicBezTo>
                <a:cubicBezTo>
                  <a:pt x="171" y="66"/>
                  <a:pt x="168" y="70"/>
                  <a:pt x="169" y="74"/>
                </a:cubicBezTo>
                <a:cubicBezTo>
                  <a:pt x="169" y="74"/>
                  <a:pt x="169" y="74"/>
                  <a:pt x="169" y="74"/>
                </a:cubicBezTo>
                <a:cubicBezTo>
                  <a:pt x="170" y="78"/>
                  <a:pt x="173" y="80"/>
                  <a:pt x="177" y="80"/>
                </a:cubicBezTo>
                <a:lnTo>
                  <a:pt x="190" y="77"/>
                </a:lnTo>
                <a:close/>
                <a:moveTo>
                  <a:pt x="187" y="116"/>
                </a:moveTo>
                <a:cubicBezTo>
                  <a:pt x="191" y="117"/>
                  <a:pt x="195" y="114"/>
                  <a:pt x="196" y="110"/>
                </a:cubicBezTo>
                <a:cubicBezTo>
                  <a:pt x="196" y="110"/>
                  <a:pt x="196" y="110"/>
                  <a:pt x="196" y="110"/>
                </a:cubicBezTo>
                <a:cubicBezTo>
                  <a:pt x="196" y="106"/>
                  <a:pt x="194" y="103"/>
                  <a:pt x="190" y="102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3" y="98"/>
                  <a:pt x="169" y="101"/>
                  <a:pt x="169" y="105"/>
                </a:cubicBezTo>
                <a:cubicBezTo>
                  <a:pt x="169" y="105"/>
                  <a:pt x="169" y="105"/>
                  <a:pt x="169" y="105"/>
                </a:cubicBezTo>
                <a:cubicBezTo>
                  <a:pt x="168" y="109"/>
                  <a:pt x="170" y="112"/>
                  <a:pt x="174" y="113"/>
                </a:cubicBezTo>
                <a:lnTo>
                  <a:pt x="187" y="116"/>
                </a:lnTo>
                <a:close/>
                <a:moveTo>
                  <a:pt x="57" y="31"/>
                </a:moveTo>
                <a:cubicBezTo>
                  <a:pt x="59" y="34"/>
                  <a:pt x="63" y="36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70" y="32"/>
                  <a:pt x="72" y="27"/>
                  <a:pt x="70" y="24"/>
                </a:cubicBezTo>
                <a:cubicBezTo>
                  <a:pt x="63" y="12"/>
                  <a:pt x="63" y="12"/>
                  <a:pt x="63" y="12"/>
                </a:cubicBezTo>
                <a:cubicBezTo>
                  <a:pt x="62" y="9"/>
                  <a:pt x="57" y="8"/>
                  <a:pt x="54" y="9"/>
                </a:cubicBezTo>
                <a:cubicBezTo>
                  <a:pt x="54" y="9"/>
                  <a:pt x="54" y="9"/>
                  <a:pt x="54" y="9"/>
                </a:cubicBezTo>
                <a:cubicBezTo>
                  <a:pt x="50" y="11"/>
                  <a:pt x="49" y="16"/>
                  <a:pt x="51" y="19"/>
                </a:cubicBezTo>
                <a:lnTo>
                  <a:pt x="57" y="31"/>
                </a:lnTo>
                <a:close/>
                <a:moveTo>
                  <a:pt x="31" y="51"/>
                </a:moveTo>
                <a:cubicBezTo>
                  <a:pt x="34" y="54"/>
                  <a:pt x="39" y="53"/>
                  <a:pt x="42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44" y="47"/>
                  <a:pt x="44" y="43"/>
                  <a:pt x="41" y="40"/>
                </a:cubicBezTo>
                <a:cubicBezTo>
                  <a:pt x="31" y="32"/>
                  <a:pt x="31" y="32"/>
                  <a:pt x="31" y="32"/>
                </a:cubicBezTo>
                <a:cubicBezTo>
                  <a:pt x="28" y="29"/>
                  <a:pt x="24" y="29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18" y="35"/>
                  <a:pt x="19" y="40"/>
                  <a:pt x="22" y="42"/>
                </a:cubicBezTo>
                <a:lnTo>
                  <a:pt x="31" y="51"/>
                </a:lnTo>
                <a:close/>
                <a:moveTo>
                  <a:pt x="19" y="80"/>
                </a:moveTo>
                <a:cubicBezTo>
                  <a:pt x="23" y="80"/>
                  <a:pt x="27" y="78"/>
                  <a:pt x="27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8" y="70"/>
                  <a:pt x="26" y="66"/>
                  <a:pt x="22" y="66"/>
                </a:cubicBezTo>
                <a:cubicBezTo>
                  <a:pt x="9" y="63"/>
                  <a:pt x="9" y="63"/>
                  <a:pt x="9" y="63"/>
                </a:cubicBezTo>
                <a:cubicBezTo>
                  <a:pt x="5" y="63"/>
                  <a:pt x="1" y="65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3"/>
                  <a:pt x="2" y="77"/>
                  <a:pt x="6" y="77"/>
                </a:cubicBezTo>
                <a:lnTo>
                  <a:pt x="19" y="80"/>
                </a:lnTo>
                <a:close/>
                <a:moveTo>
                  <a:pt x="22" y="113"/>
                </a:moveTo>
                <a:cubicBezTo>
                  <a:pt x="26" y="112"/>
                  <a:pt x="29" y="109"/>
                  <a:pt x="28" y="105"/>
                </a:cubicBezTo>
                <a:cubicBezTo>
                  <a:pt x="28" y="105"/>
                  <a:pt x="28" y="105"/>
                  <a:pt x="28" y="105"/>
                </a:cubicBezTo>
                <a:cubicBezTo>
                  <a:pt x="27" y="101"/>
                  <a:pt x="23" y="98"/>
                  <a:pt x="19" y="99"/>
                </a:cubicBezTo>
                <a:cubicBezTo>
                  <a:pt x="6" y="102"/>
                  <a:pt x="6" y="102"/>
                  <a:pt x="6" y="102"/>
                </a:cubicBezTo>
                <a:cubicBezTo>
                  <a:pt x="3" y="103"/>
                  <a:pt x="0" y="106"/>
                  <a:pt x="1" y="110"/>
                </a:cubicBezTo>
                <a:cubicBezTo>
                  <a:pt x="1" y="110"/>
                  <a:pt x="1" y="110"/>
                  <a:pt x="1" y="110"/>
                </a:cubicBezTo>
                <a:cubicBezTo>
                  <a:pt x="2" y="114"/>
                  <a:pt x="5" y="117"/>
                  <a:pt x="9" y="116"/>
                </a:cubicBezTo>
                <a:lnTo>
                  <a:pt x="22" y="113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>
            <a:spLocks noEditPoints="1"/>
          </p:cNvSpPr>
          <p:nvPr/>
        </p:nvSpPr>
        <p:spPr bwMode="auto">
          <a:xfrm>
            <a:off x="4184650" y="5302250"/>
            <a:ext cx="1041400" cy="695325"/>
          </a:xfrm>
          <a:custGeom>
            <a:avLst/>
            <a:gdLst>
              <a:gd name="T0" fmla="*/ 803689 w 276"/>
              <a:gd name="T1" fmla="*/ 358999 h 184"/>
              <a:gd name="T2" fmla="*/ 377319 w 276"/>
              <a:gd name="T3" fmla="*/ 170052 h 184"/>
              <a:gd name="T4" fmla="*/ 354680 w 276"/>
              <a:gd name="T5" fmla="*/ 117147 h 184"/>
              <a:gd name="T6" fmla="*/ 826328 w 276"/>
              <a:gd name="T7" fmla="*/ 68021 h 184"/>
              <a:gd name="T8" fmla="*/ 860287 w 276"/>
              <a:gd name="T9" fmla="*/ 18895 h 184"/>
              <a:gd name="T10" fmla="*/ 947070 w 276"/>
              <a:gd name="T11" fmla="*/ 306094 h 184"/>
              <a:gd name="T12" fmla="*/ 1037627 w 276"/>
              <a:gd name="T13" fmla="*/ 290978 h 184"/>
              <a:gd name="T14" fmla="*/ 913112 w 276"/>
              <a:gd name="T15" fmla="*/ 0 h 184"/>
              <a:gd name="T16" fmla="*/ 26412 w 276"/>
              <a:gd name="T17" fmla="*/ 374115 h 184"/>
              <a:gd name="T18" fmla="*/ 116969 w 276"/>
              <a:gd name="T19" fmla="*/ 68021 h 184"/>
              <a:gd name="T20" fmla="*/ 49051 w 276"/>
              <a:gd name="T21" fmla="*/ 37789 h 184"/>
              <a:gd name="T22" fmla="*/ 0 w 276"/>
              <a:gd name="T23" fmla="*/ 347663 h 184"/>
              <a:gd name="T24" fmla="*/ 358453 w 276"/>
              <a:gd name="T25" fmla="*/ 581957 h 184"/>
              <a:gd name="T26" fmla="*/ 320721 w 276"/>
              <a:gd name="T27" fmla="*/ 631083 h 184"/>
              <a:gd name="T28" fmla="*/ 377319 w 276"/>
              <a:gd name="T29" fmla="*/ 676430 h 184"/>
              <a:gd name="T30" fmla="*/ 418824 w 276"/>
              <a:gd name="T31" fmla="*/ 631083 h 184"/>
              <a:gd name="T32" fmla="*/ 237711 w 276"/>
              <a:gd name="T33" fmla="*/ 634862 h 184"/>
              <a:gd name="T34" fmla="*/ 332041 w 276"/>
              <a:gd name="T35" fmla="*/ 513936 h 184"/>
              <a:gd name="T36" fmla="*/ 252804 w 276"/>
              <a:gd name="T37" fmla="*/ 551725 h 184"/>
              <a:gd name="T38" fmla="*/ 154701 w 276"/>
              <a:gd name="T39" fmla="*/ 510157 h 184"/>
              <a:gd name="T40" fmla="*/ 211299 w 276"/>
              <a:gd name="T41" fmla="*/ 559283 h 184"/>
              <a:gd name="T42" fmla="*/ 260350 w 276"/>
              <a:gd name="T43" fmla="*/ 442136 h 184"/>
              <a:gd name="T44" fmla="*/ 181113 w 276"/>
              <a:gd name="T45" fmla="*/ 479925 h 184"/>
              <a:gd name="T46" fmla="*/ 143381 w 276"/>
              <a:gd name="T47" fmla="*/ 487483 h 184"/>
              <a:gd name="T48" fmla="*/ 135835 w 276"/>
              <a:gd name="T49" fmla="*/ 377894 h 184"/>
              <a:gd name="T50" fmla="*/ 116969 w 276"/>
              <a:gd name="T51" fmla="*/ 404347 h 184"/>
              <a:gd name="T52" fmla="*/ 90557 w 276"/>
              <a:gd name="T53" fmla="*/ 483704 h 184"/>
              <a:gd name="T54" fmla="*/ 788596 w 276"/>
              <a:gd name="T55" fmla="*/ 434578 h 184"/>
              <a:gd name="T56" fmla="*/ 524473 w 276"/>
              <a:gd name="T57" fmla="*/ 162494 h 184"/>
              <a:gd name="T58" fmla="*/ 377319 w 276"/>
              <a:gd name="T59" fmla="*/ 196505 h 184"/>
              <a:gd name="T60" fmla="*/ 339587 w 276"/>
              <a:gd name="T61" fmla="*/ 94474 h 184"/>
              <a:gd name="T62" fmla="*/ 166020 w 276"/>
              <a:gd name="T63" fmla="*/ 336326 h 184"/>
              <a:gd name="T64" fmla="*/ 275443 w 276"/>
              <a:gd name="T65" fmla="*/ 423241 h 184"/>
              <a:gd name="T66" fmla="*/ 373546 w 276"/>
              <a:gd name="T67" fmla="*/ 544167 h 184"/>
              <a:gd name="T68" fmla="*/ 464102 w 276"/>
              <a:gd name="T69" fmla="*/ 638641 h 184"/>
              <a:gd name="T70" fmla="*/ 490514 w 276"/>
              <a:gd name="T71" fmla="*/ 649978 h 184"/>
              <a:gd name="T72" fmla="*/ 520700 w 276"/>
              <a:gd name="T73" fmla="*/ 593294 h 184"/>
              <a:gd name="T74" fmla="*/ 430143 w 276"/>
              <a:gd name="T75" fmla="*/ 498820 h 184"/>
              <a:gd name="T76" fmla="*/ 584844 w 276"/>
              <a:gd name="T77" fmla="*/ 600851 h 184"/>
              <a:gd name="T78" fmla="*/ 607483 w 276"/>
              <a:gd name="T79" fmla="*/ 525273 h 184"/>
              <a:gd name="T80" fmla="*/ 532020 w 276"/>
              <a:gd name="T81" fmla="*/ 464810 h 184"/>
              <a:gd name="T82" fmla="*/ 550886 w 276"/>
              <a:gd name="T83" fmla="*/ 442136 h 184"/>
              <a:gd name="T84" fmla="*/ 713133 w 276"/>
              <a:gd name="T85" fmla="*/ 517715 h 184"/>
              <a:gd name="T86" fmla="*/ 675401 w 276"/>
              <a:gd name="T87" fmla="*/ 438357 h 184"/>
              <a:gd name="T88" fmla="*/ 618803 w 276"/>
              <a:gd name="T89" fmla="*/ 374115 h 184"/>
              <a:gd name="T90" fmla="*/ 788596 w 276"/>
              <a:gd name="T91" fmla="*/ 434578 h 1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76" h="184">
                <a:moveTo>
                  <a:pt x="219" y="18"/>
                </a:moveTo>
                <a:cubicBezTo>
                  <a:pt x="245" y="82"/>
                  <a:pt x="245" y="82"/>
                  <a:pt x="245" y="82"/>
                </a:cubicBezTo>
                <a:cubicBezTo>
                  <a:pt x="213" y="95"/>
                  <a:pt x="213" y="95"/>
                  <a:pt x="213" y="95"/>
                </a:cubicBezTo>
                <a:cubicBezTo>
                  <a:pt x="196" y="81"/>
                  <a:pt x="144" y="36"/>
                  <a:pt x="140" y="36"/>
                </a:cubicBezTo>
                <a:cubicBezTo>
                  <a:pt x="136" y="36"/>
                  <a:pt x="120" y="41"/>
                  <a:pt x="118" y="42"/>
                </a:cubicBezTo>
                <a:cubicBezTo>
                  <a:pt x="118" y="42"/>
                  <a:pt x="109" y="45"/>
                  <a:pt x="100" y="45"/>
                </a:cubicBezTo>
                <a:cubicBezTo>
                  <a:pt x="96" y="45"/>
                  <a:pt x="93" y="44"/>
                  <a:pt x="91" y="43"/>
                </a:cubicBezTo>
                <a:cubicBezTo>
                  <a:pt x="89" y="42"/>
                  <a:pt x="88" y="40"/>
                  <a:pt x="88" y="38"/>
                </a:cubicBezTo>
                <a:cubicBezTo>
                  <a:pt x="88" y="35"/>
                  <a:pt x="92" y="32"/>
                  <a:pt x="94" y="31"/>
                </a:cubicBezTo>
                <a:cubicBezTo>
                  <a:pt x="107" y="23"/>
                  <a:pt x="144" y="10"/>
                  <a:pt x="147" y="9"/>
                </a:cubicBezTo>
                <a:cubicBezTo>
                  <a:pt x="148" y="9"/>
                  <a:pt x="148" y="9"/>
                  <a:pt x="148" y="9"/>
                </a:cubicBezTo>
                <a:cubicBezTo>
                  <a:pt x="157" y="9"/>
                  <a:pt x="212" y="17"/>
                  <a:pt x="219" y="18"/>
                </a:cubicBezTo>
                <a:close/>
                <a:moveTo>
                  <a:pt x="242" y="0"/>
                </a:moveTo>
                <a:cubicBezTo>
                  <a:pt x="241" y="0"/>
                  <a:pt x="240" y="0"/>
                  <a:pt x="239" y="0"/>
                </a:cubicBezTo>
                <a:cubicBezTo>
                  <a:pt x="228" y="5"/>
                  <a:pt x="228" y="5"/>
                  <a:pt x="228" y="5"/>
                </a:cubicBezTo>
                <a:cubicBezTo>
                  <a:pt x="227" y="5"/>
                  <a:pt x="225" y="7"/>
                  <a:pt x="225" y="8"/>
                </a:cubicBezTo>
                <a:cubicBezTo>
                  <a:pt x="224" y="10"/>
                  <a:pt x="224" y="12"/>
                  <a:pt x="224" y="14"/>
                </a:cubicBezTo>
                <a:cubicBezTo>
                  <a:pt x="251" y="81"/>
                  <a:pt x="251" y="81"/>
                  <a:pt x="251" y="81"/>
                </a:cubicBezTo>
                <a:cubicBezTo>
                  <a:pt x="252" y="84"/>
                  <a:pt x="257" y="86"/>
                  <a:pt x="260" y="85"/>
                </a:cubicBezTo>
                <a:cubicBezTo>
                  <a:pt x="271" y="81"/>
                  <a:pt x="271" y="81"/>
                  <a:pt x="271" y="81"/>
                </a:cubicBezTo>
                <a:cubicBezTo>
                  <a:pt x="273" y="80"/>
                  <a:pt x="274" y="79"/>
                  <a:pt x="275" y="77"/>
                </a:cubicBezTo>
                <a:cubicBezTo>
                  <a:pt x="275" y="75"/>
                  <a:pt x="276" y="73"/>
                  <a:pt x="275" y="71"/>
                </a:cubicBezTo>
                <a:cubicBezTo>
                  <a:pt x="248" y="4"/>
                  <a:pt x="248" y="4"/>
                  <a:pt x="248" y="4"/>
                </a:cubicBezTo>
                <a:cubicBezTo>
                  <a:pt x="247" y="2"/>
                  <a:pt x="245" y="0"/>
                  <a:pt x="242" y="0"/>
                </a:cubicBezTo>
                <a:close/>
                <a:moveTo>
                  <a:pt x="0" y="92"/>
                </a:moveTo>
                <a:cubicBezTo>
                  <a:pt x="0" y="94"/>
                  <a:pt x="1" y="96"/>
                  <a:pt x="2" y="97"/>
                </a:cubicBezTo>
                <a:cubicBezTo>
                  <a:pt x="3" y="98"/>
                  <a:pt x="5" y="99"/>
                  <a:pt x="7" y="99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22" y="101"/>
                  <a:pt x="25" y="98"/>
                  <a:pt x="26" y="94"/>
                </a:cubicBezTo>
                <a:cubicBezTo>
                  <a:pt x="31" y="18"/>
                  <a:pt x="31" y="18"/>
                  <a:pt x="31" y="18"/>
                </a:cubicBezTo>
                <a:cubicBezTo>
                  <a:pt x="32" y="17"/>
                  <a:pt x="31" y="15"/>
                  <a:pt x="30" y="13"/>
                </a:cubicBezTo>
                <a:cubicBezTo>
                  <a:pt x="28" y="12"/>
                  <a:pt x="27" y="11"/>
                  <a:pt x="25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9" y="10"/>
                  <a:pt x="6" y="13"/>
                  <a:pt x="6" y="17"/>
                </a:cubicBezTo>
                <a:lnTo>
                  <a:pt x="0" y="92"/>
                </a:lnTo>
                <a:close/>
                <a:moveTo>
                  <a:pt x="113" y="159"/>
                </a:moveTo>
                <a:cubicBezTo>
                  <a:pt x="113" y="156"/>
                  <a:pt x="111" y="154"/>
                  <a:pt x="109" y="152"/>
                </a:cubicBezTo>
                <a:cubicBezTo>
                  <a:pt x="104" y="148"/>
                  <a:pt x="99" y="149"/>
                  <a:pt x="95" y="154"/>
                </a:cubicBezTo>
                <a:cubicBezTo>
                  <a:pt x="90" y="160"/>
                  <a:pt x="90" y="160"/>
                  <a:pt x="90" y="160"/>
                </a:cubicBezTo>
                <a:cubicBezTo>
                  <a:pt x="89" y="161"/>
                  <a:pt x="89" y="161"/>
                  <a:pt x="89" y="161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79" y="174"/>
                  <a:pt x="85" y="180"/>
                  <a:pt x="86" y="181"/>
                </a:cubicBezTo>
                <a:cubicBezTo>
                  <a:pt x="89" y="183"/>
                  <a:pt x="91" y="184"/>
                  <a:pt x="93" y="184"/>
                </a:cubicBezTo>
                <a:cubicBezTo>
                  <a:pt x="95" y="184"/>
                  <a:pt x="98" y="182"/>
                  <a:pt x="100" y="179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11" y="167"/>
                  <a:pt x="111" y="167"/>
                  <a:pt x="111" y="167"/>
                </a:cubicBezTo>
                <a:cubicBezTo>
                  <a:pt x="113" y="164"/>
                  <a:pt x="114" y="162"/>
                  <a:pt x="113" y="159"/>
                </a:cubicBezTo>
                <a:close/>
                <a:moveTo>
                  <a:pt x="60" y="154"/>
                </a:moveTo>
                <a:cubicBezTo>
                  <a:pt x="56" y="159"/>
                  <a:pt x="57" y="163"/>
                  <a:pt x="63" y="168"/>
                </a:cubicBezTo>
                <a:cubicBezTo>
                  <a:pt x="68" y="172"/>
                  <a:pt x="72" y="171"/>
                  <a:pt x="77" y="166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96" y="143"/>
                  <a:pt x="90" y="137"/>
                  <a:pt x="88" y="136"/>
                </a:cubicBezTo>
                <a:cubicBezTo>
                  <a:pt x="83" y="132"/>
                  <a:pt x="78" y="132"/>
                  <a:pt x="74" y="137"/>
                </a:cubicBezTo>
                <a:cubicBezTo>
                  <a:pt x="67" y="146"/>
                  <a:pt x="67" y="146"/>
                  <a:pt x="67" y="146"/>
                </a:cubicBezTo>
                <a:cubicBezTo>
                  <a:pt x="67" y="146"/>
                  <a:pt x="67" y="146"/>
                  <a:pt x="67" y="146"/>
                </a:cubicBezTo>
                <a:cubicBezTo>
                  <a:pt x="66" y="147"/>
                  <a:pt x="66" y="147"/>
                  <a:pt x="66" y="147"/>
                </a:cubicBezTo>
                <a:lnTo>
                  <a:pt x="60" y="154"/>
                </a:lnTo>
                <a:close/>
                <a:moveTo>
                  <a:pt x="41" y="135"/>
                </a:moveTo>
                <a:cubicBezTo>
                  <a:pt x="39" y="138"/>
                  <a:pt x="38" y="141"/>
                  <a:pt x="38" y="144"/>
                </a:cubicBezTo>
                <a:cubicBezTo>
                  <a:pt x="39" y="146"/>
                  <a:pt x="40" y="148"/>
                  <a:pt x="42" y="150"/>
                </a:cubicBezTo>
                <a:cubicBezTo>
                  <a:pt x="47" y="154"/>
                  <a:pt x="52" y="154"/>
                  <a:pt x="56" y="148"/>
                </a:cubicBezTo>
                <a:cubicBezTo>
                  <a:pt x="71" y="131"/>
                  <a:pt x="71" y="131"/>
                  <a:pt x="71" y="131"/>
                </a:cubicBezTo>
                <a:cubicBezTo>
                  <a:pt x="73" y="129"/>
                  <a:pt x="74" y="126"/>
                  <a:pt x="73" y="123"/>
                </a:cubicBezTo>
                <a:cubicBezTo>
                  <a:pt x="73" y="121"/>
                  <a:pt x="71" y="119"/>
                  <a:pt x="69" y="117"/>
                </a:cubicBezTo>
                <a:cubicBezTo>
                  <a:pt x="64" y="113"/>
                  <a:pt x="59" y="113"/>
                  <a:pt x="55" y="119"/>
                </a:cubicBezTo>
                <a:cubicBezTo>
                  <a:pt x="48" y="127"/>
                  <a:pt x="48" y="127"/>
                  <a:pt x="48" y="127"/>
                </a:cubicBezTo>
                <a:cubicBezTo>
                  <a:pt x="48" y="127"/>
                  <a:pt x="48" y="127"/>
                  <a:pt x="48" y="127"/>
                </a:cubicBezTo>
                <a:cubicBezTo>
                  <a:pt x="47" y="128"/>
                  <a:pt x="47" y="128"/>
                  <a:pt x="47" y="128"/>
                </a:cubicBezTo>
                <a:lnTo>
                  <a:pt x="41" y="135"/>
                </a:lnTo>
                <a:close/>
                <a:moveTo>
                  <a:pt x="38" y="129"/>
                </a:moveTo>
                <a:cubicBezTo>
                  <a:pt x="52" y="112"/>
                  <a:pt x="52" y="112"/>
                  <a:pt x="52" y="112"/>
                </a:cubicBezTo>
                <a:cubicBezTo>
                  <a:pt x="58" y="105"/>
                  <a:pt x="52" y="99"/>
                  <a:pt x="50" y="98"/>
                </a:cubicBezTo>
                <a:cubicBezTo>
                  <a:pt x="45" y="94"/>
                  <a:pt x="40" y="94"/>
                  <a:pt x="36" y="100"/>
                </a:cubicBezTo>
                <a:cubicBezTo>
                  <a:pt x="31" y="106"/>
                  <a:pt x="31" y="106"/>
                  <a:pt x="31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1" y="107"/>
                  <a:pt x="31" y="107"/>
                  <a:pt x="31" y="107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22" y="117"/>
                  <a:pt x="21" y="120"/>
                  <a:pt x="21" y="122"/>
                </a:cubicBezTo>
                <a:cubicBezTo>
                  <a:pt x="21" y="125"/>
                  <a:pt x="23" y="127"/>
                  <a:pt x="24" y="128"/>
                </a:cubicBezTo>
                <a:cubicBezTo>
                  <a:pt x="27" y="130"/>
                  <a:pt x="29" y="132"/>
                  <a:pt x="32" y="132"/>
                </a:cubicBezTo>
                <a:cubicBezTo>
                  <a:pt x="34" y="132"/>
                  <a:pt x="36" y="131"/>
                  <a:pt x="38" y="129"/>
                </a:cubicBezTo>
                <a:close/>
                <a:moveTo>
                  <a:pt x="209" y="115"/>
                </a:moveTo>
                <a:cubicBezTo>
                  <a:pt x="212" y="111"/>
                  <a:pt x="214" y="105"/>
                  <a:pt x="207" y="100"/>
                </a:cubicBezTo>
                <a:cubicBezTo>
                  <a:pt x="202" y="95"/>
                  <a:pt x="202" y="95"/>
                  <a:pt x="202" y="95"/>
                </a:cubicBezTo>
                <a:cubicBezTo>
                  <a:pt x="176" y="73"/>
                  <a:pt x="146" y="47"/>
                  <a:pt x="139" y="43"/>
                </a:cubicBezTo>
                <a:cubicBezTo>
                  <a:pt x="136" y="43"/>
                  <a:pt x="127" y="46"/>
                  <a:pt x="120" y="48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120" y="49"/>
                  <a:pt x="109" y="52"/>
                  <a:pt x="100" y="52"/>
                </a:cubicBezTo>
                <a:cubicBezTo>
                  <a:pt x="95" y="52"/>
                  <a:pt x="90" y="51"/>
                  <a:pt x="87" y="49"/>
                </a:cubicBezTo>
                <a:cubicBezTo>
                  <a:pt x="82" y="45"/>
                  <a:pt x="81" y="41"/>
                  <a:pt x="81" y="38"/>
                </a:cubicBezTo>
                <a:cubicBezTo>
                  <a:pt x="81" y="32"/>
                  <a:pt x="86" y="27"/>
                  <a:pt x="90" y="25"/>
                </a:cubicBezTo>
                <a:cubicBezTo>
                  <a:pt x="38" y="19"/>
                  <a:pt x="38" y="19"/>
                  <a:pt x="38" y="19"/>
                </a:cubicBezTo>
                <a:cubicBezTo>
                  <a:pt x="32" y="94"/>
                  <a:pt x="32" y="94"/>
                  <a:pt x="32" y="94"/>
                </a:cubicBezTo>
                <a:cubicBezTo>
                  <a:pt x="37" y="90"/>
                  <a:pt x="41" y="89"/>
                  <a:pt x="44" y="89"/>
                </a:cubicBezTo>
                <a:cubicBezTo>
                  <a:pt x="47" y="89"/>
                  <a:pt x="51" y="90"/>
                  <a:pt x="54" y="93"/>
                </a:cubicBezTo>
                <a:cubicBezTo>
                  <a:pt x="59" y="97"/>
                  <a:pt x="62" y="102"/>
                  <a:pt x="61" y="108"/>
                </a:cubicBezTo>
                <a:cubicBezTo>
                  <a:pt x="65" y="107"/>
                  <a:pt x="69" y="108"/>
                  <a:pt x="73" y="112"/>
                </a:cubicBezTo>
                <a:cubicBezTo>
                  <a:pt x="78" y="116"/>
                  <a:pt x="81" y="121"/>
                  <a:pt x="80" y="127"/>
                </a:cubicBezTo>
                <a:cubicBezTo>
                  <a:pt x="84" y="126"/>
                  <a:pt x="88" y="127"/>
                  <a:pt x="92" y="131"/>
                </a:cubicBezTo>
                <a:cubicBezTo>
                  <a:pt x="96" y="134"/>
                  <a:pt x="99" y="139"/>
                  <a:pt x="99" y="144"/>
                </a:cubicBezTo>
                <a:cubicBezTo>
                  <a:pt x="104" y="142"/>
                  <a:pt x="109" y="144"/>
                  <a:pt x="113" y="147"/>
                </a:cubicBezTo>
                <a:cubicBezTo>
                  <a:pt x="119" y="152"/>
                  <a:pt x="121" y="159"/>
                  <a:pt x="119" y="165"/>
                </a:cubicBezTo>
                <a:cubicBezTo>
                  <a:pt x="123" y="169"/>
                  <a:pt x="123" y="169"/>
                  <a:pt x="123" y="169"/>
                </a:cubicBezTo>
                <a:cubicBezTo>
                  <a:pt x="124" y="169"/>
                  <a:pt x="124" y="170"/>
                  <a:pt x="124" y="170"/>
                </a:cubicBezTo>
                <a:cubicBezTo>
                  <a:pt x="125" y="170"/>
                  <a:pt x="125" y="170"/>
                  <a:pt x="125" y="170"/>
                </a:cubicBezTo>
                <a:cubicBezTo>
                  <a:pt x="126" y="171"/>
                  <a:pt x="128" y="172"/>
                  <a:pt x="130" y="172"/>
                </a:cubicBezTo>
                <a:cubicBezTo>
                  <a:pt x="133" y="172"/>
                  <a:pt x="136" y="170"/>
                  <a:pt x="137" y="168"/>
                </a:cubicBezTo>
                <a:cubicBezTo>
                  <a:pt x="140" y="164"/>
                  <a:pt x="142" y="161"/>
                  <a:pt x="138" y="157"/>
                </a:cubicBezTo>
                <a:cubicBezTo>
                  <a:pt x="138" y="157"/>
                  <a:pt x="138" y="157"/>
                  <a:pt x="138" y="157"/>
                </a:cubicBezTo>
                <a:cubicBezTo>
                  <a:pt x="115" y="137"/>
                  <a:pt x="115" y="137"/>
                  <a:pt x="115" y="137"/>
                </a:cubicBezTo>
                <a:cubicBezTo>
                  <a:pt x="114" y="136"/>
                  <a:pt x="113" y="135"/>
                  <a:pt x="113" y="134"/>
                </a:cubicBezTo>
                <a:cubicBezTo>
                  <a:pt x="113" y="133"/>
                  <a:pt x="114" y="132"/>
                  <a:pt x="114" y="132"/>
                </a:cubicBezTo>
                <a:cubicBezTo>
                  <a:pt x="116" y="130"/>
                  <a:pt x="118" y="130"/>
                  <a:pt x="120" y="131"/>
                </a:cubicBezTo>
                <a:cubicBezTo>
                  <a:pt x="150" y="157"/>
                  <a:pt x="150" y="157"/>
                  <a:pt x="150" y="157"/>
                </a:cubicBezTo>
                <a:cubicBezTo>
                  <a:pt x="152" y="158"/>
                  <a:pt x="153" y="159"/>
                  <a:pt x="155" y="159"/>
                </a:cubicBezTo>
                <a:cubicBezTo>
                  <a:pt x="158" y="159"/>
                  <a:pt x="161" y="157"/>
                  <a:pt x="163" y="154"/>
                </a:cubicBezTo>
                <a:cubicBezTo>
                  <a:pt x="165" y="152"/>
                  <a:pt x="166" y="149"/>
                  <a:pt x="166" y="147"/>
                </a:cubicBezTo>
                <a:cubicBezTo>
                  <a:pt x="166" y="144"/>
                  <a:pt x="164" y="142"/>
                  <a:pt x="161" y="139"/>
                </a:cubicBezTo>
                <a:cubicBezTo>
                  <a:pt x="158" y="136"/>
                  <a:pt x="158" y="136"/>
                  <a:pt x="158" y="136"/>
                </a:cubicBezTo>
                <a:cubicBezTo>
                  <a:pt x="158" y="136"/>
                  <a:pt x="158" y="136"/>
                  <a:pt x="158" y="136"/>
                </a:cubicBezTo>
                <a:cubicBezTo>
                  <a:pt x="141" y="123"/>
                  <a:pt x="141" y="123"/>
                  <a:pt x="141" y="123"/>
                </a:cubicBezTo>
                <a:cubicBezTo>
                  <a:pt x="140" y="122"/>
                  <a:pt x="140" y="121"/>
                  <a:pt x="140" y="120"/>
                </a:cubicBezTo>
                <a:cubicBezTo>
                  <a:pt x="139" y="119"/>
                  <a:pt x="140" y="118"/>
                  <a:pt x="140" y="117"/>
                </a:cubicBezTo>
                <a:cubicBezTo>
                  <a:pt x="142" y="116"/>
                  <a:pt x="144" y="116"/>
                  <a:pt x="146" y="117"/>
                </a:cubicBezTo>
                <a:cubicBezTo>
                  <a:pt x="173" y="140"/>
                  <a:pt x="173" y="140"/>
                  <a:pt x="173" y="140"/>
                </a:cubicBezTo>
                <a:cubicBezTo>
                  <a:pt x="176" y="141"/>
                  <a:pt x="178" y="142"/>
                  <a:pt x="180" y="142"/>
                </a:cubicBezTo>
                <a:cubicBezTo>
                  <a:pt x="183" y="142"/>
                  <a:pt x="187" y="140"/>
                  <a:pt x="189" y="137"/>
                </a:cubicBezTo>
                <a:cubicBezTo>
                  <a:pt x="191" y="134"/>
                  <a:pt x="192" y="132"/>
                  <a:pt x="192" y="130"/>
                </a:cubicBezTo>
                <a:cubicBezTo>
                  <a:pt x="192" y="127"/>
                  <a:pt x="190" y="124"/>
                  <a:pt x="188" y="122"/>
                </a:cubicBezTo>
                <a:cubicBezTo>
                  <a:pt x="179" y="116"/>
                  <a:pt x="179" y="116"/>
                  <a:pt x="179" y="116"/>
                </a:cubicBezTo>
                <a:cubicBezTo>
                  <a:pt x="179" y="116"/>
                  <a:pt x="179" y="116"/>
                  <a:pt x="179" y="116"/>
                </a:cubicBezTo>
                <a:cubicBezTo>
                  <a:pt x="165" y="104"/>
                  <a:pt x="165" y="104"/>
                  <a:pt x="165" y="104"/>
                </a:cubicBezTo>
                <a:cubicBezTo>
                  <a:pt x="163" y="102"/>
                  <a:pt x="163" y="100"/>
                  <a:pt x="164" y="99"/>
                </a:cubicBezTo>
                <a:cubicBezTo>
                  <a:pt x="166" y="97"/>
                  <a:pt x="168" y="97"/>
                  <a:pt x="170" y="98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8" y="121"/>
                  <a:pt x="204" y="120"/>
                  <a:pt x="209" y="115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>
            <a:spLocks noEditPoints="1"/>
          </p:cNvSpPr>
          <p:nvPr/>
        </p:nvSpPr>
        <p:spPr bwMode="auto">
          <a:xfrm>
            <a:off x="9817100" y="5268913"/>
            <a:ext cx="898525" cy="752475"/>
          </a:xfrm>
          <a:custGeom>
            <a:avLst/>
            <a:gdLst>
              <a:gd name="T0" fmla="*/ 120810 w 238"/>
              <a:gd name="T1" fmla="*/ 612568 h 199"/>
              <a:gd name="T2" fmla="*/ 120810 w 238"/>
              <a:gd name="T3" fmla="*/ 412160 h 199"/>
              <a:gd name="T4" fmla="*/ 151013 w 238"/>
              <a:gd name="T5" fmla="*/ 381909 h 199"/>
              <a:gd name="T6" fmla="*/ 200092 w 238"/>
              <a:gd name="T7" fmla="*/ 381909 h 199"/>
              <a:gd name="T8" fmla="*/ 230294 w 238"/>
              <a:gd name="T9" fmla="*/ 412160 h 199"/>
              <a:gd name="T10" fmla="*/ 230294 w 238"/>
              <a:gd name="T11" fmla="*/ 612568 h 199"/>
              <a:gd name="T12" fmla="*/ 200092 w 238"/>
              <a:gd name="T13" fmla="*/ 642818 h 199"/>
              <a:gd name="T14" fmla="*/ 151013 w 238"/>
              <a:gd name="T15" fmla="*/ 642818 h 199"/>
              <a:gd name="T16" fmla="*/ 120810 w 238"/>
              <a:gd name="T17" fmla="*/ 612568 h 199"/>
              <a:gd name="T18" fmla="*/ 328452 w 238"/>
              <a:gd name="T19" fmla="*/ 310065 h 199"/>
              <a:gd name="T20" fmla="*/ 298250 w 238"/>
              <a:gd name="T21" fmla="*/ 340315 h 199"/>
              <a:gd name="T22" fmla="*/ 298250 w 238"/>
              <a:gd name="T23" fmla="*/ 612568 h 199"/>
              <a:gd name="T24" fmla="*/ 328452 w 238"/>
              <a:gd name="T25" fmla="*/ 642818 h 199"/>
              <a:gd name="T26" fmla="*/ 377532 w 238"/>
              <a:gd name="T27" fmla="*/ 642818 h 199"/>
              <a:gd name="T28" fmla="*/ 407734 w 238"/>
              <a:gd name="T29" fmla="*/ 612568 h 199"/>
              <a:gd name="T30" fmla="*/ 407734 w 238"/>
              <a:gd name="T31" fmla="*/ 340315 h 199"/>
              <a:gd name="T32" fmla="*/ 377532 w 238"/>
              <a:gd name="T33" fmla="*/ 310065 h 199"/>
              <a:gd name="T34" fmla="*/ 328452 w 238"/>
              <a:gd name="T35" fmla="*/ 310065 h 199"/>
              <a:gd name="T36" fmla="*/ 509668 w 238"/>
              <a:gd name="T37" fmla="*/ 249565 h 199"/>
              <a:gd name="T38" fmla="*/ 479465 w 238"/>
              <a:gd name="T39" fmla="*/ 276034 h 199"/>
              <a:gd name="T40" fmla="*/ 479465 w 238"/>
              <a:gd name="T41" fmla="*/ 612568 h 199"/>
              <a:gd name="T42" fmla="*/ 509668 w 238"/>
              <a:gd name="T43" fmla="*/ 642818 h 199"/>
              <a:gd name="T44" fmla="*/ 558747 w 238"/>
              <a:gd name="T45" fmla="*/ 642818 h 199"/>
              <a:gd name="T46" fmla="*/ 588949 w 238"/>
              <a:gd name="T47" fmla="*/ 612568 h 199"/>
              <a:gd name="T48" fmla="*/ 588949 w 238"/>
              <a:gd name="T49" fmla="*/ 276034 h 199"/>
              <a:gd name="T50" fmla="*/ 558747 w 238"/>
              <a:gd name="T51" fmla="*/ 249565 h 199"/>
              <a:gd name="T52" fmla="*/ 509668 w 238"/>
              <a:gd name="T53" fmla="*/ 249565 h 199"/>
              <a:gd name="T54" fmla="*/ 687107 w 238"/>
              <a:gd name="T55" fmla="*/ 185283 h 199"/>
              <a:gd name="T56" fmla="*/ 660680 w 238"/>
              <a:gd name="T57" fmla="*/ 211752 h 199"/>
              <a:gd name="T58" fmla="*/ 660680 w 238"/>
              <a:gd name="T59" fmla="*/ 612568 h 199"/>
              <a:gd name="T60" fmla="*/ 687107 w 238"/>
              <a:gd name="T61" fmla="*/ 642818 h 199"/>
              <a:gd name="T62" fmla="*/ 739962 w 238"/>
              <a:gd name="T63" fmla="*/ 642818 h 199"/>
              <a:gd name="T64" fmla="*/ 766389 w 238"/>
              <a:gd name="T65" fmla="*/ 612568 h 199"/>
              <a:gd name="T66" fmla="*/ 766389 w 238"/>
              <a:gd name="T67" fmla="*/ 211752 h 199"/>
              <a:gd name="T68" fmla="*/ 739962 w 238"/>
              <a:gd name="T69" fmla="*/ 185283 h 199"/>
              <a:gd name="T70" fmla="*/ 687107 w 238"/>
              <a:gd name="T71" fmla="*/ 185283 h 199"/>
              <a:gd name="T72" fmla="*/ 132136 w 238"/>
              <a:gd name="T73" fmla="*/ 302503 h 199"/>
              <a:gd name="T74" fmla="*/ 668231 w 238"/>
              <a:gd name="T75" fmla="*/ 102095 h 199"/>
              <a:gd name="T76" fmla="*/ 683332 w 238"/>
              <a:gd name="T77" fmla="*/ 128564 h 199"/>
              <a:gd name="T78" fmla="*/ 739962 w 238"/>
              <a:gd name="T79" fmla="*/ 41594 h 199"/>
              <a:gd name="T80" fmla="*/ 634253 w 238"/>
              <a:gd name="T81" fmla="*/ 34032 h 199"/>
              <a:gd name="T82" fmla="*/ 649354 w 238"/>
              <a:gd name="T83" fmla="*/ 68063 h 199"/>
              <a:gd name="T84" fmla="*/ 128361 w 238"/>
              <a:gd name="T85" fmla="*/ 264690 h 199"/>
              <a:gd name="T86" fmla="*/ 132136 w 238"/>
              <a:gd name="T87" fmla="*/ 302503 h 199"/>
              <a:gd name="T88" fmla="*/ 898525 w 238"/>
              <a:gd name="T89" fmla="*/ 699537 h 199"/>
              <a:gd name="T90" fmla="*/ 807917 w 238"/>
              <a:gd name="T91" fmla="*/ 646599 h 199"/>
              <a:gd name="T92" fmla="*/ 807917 w 238"/>
              <a:gd name="T93" fmla="*/ 680631 h 199"/>
              <a:gd name="T94" fmla="*/ 71731 w 238"/>
              <a:gd name="T95" fmla="*/ 680631 h 199"/>
              <a:gd name="T96" fmla="*/ 71731 w 238"/>
              <a:gd name="T97" fmla="*/ 94532 h 199"/>
              <a:gd name="T98" fmla="*/ 105709 w 238"/>
              <a:gd name="T99" fmla="*/ 94532 h 199"/>
              <a:gd name="T100" fmla="*/ 52854 w 238"/>
              <a:gd name="T101" fmla="*/ 0 h 199"/>
              <a:gd name="T102" fmla="*/ 0 w 238"/>
              <a:gd name="T103" fmla="*/ 94532 h 199"/>
              <a:gd name="T104" fmla="*/ 33978 w 238"/>
              <a:gd name="T105" fmla="*/ 94532 h 199"/>
              <a:gd name="T106" fmla="*/ 33978 w 238"/>
              <a:gd name="T107" fmla="*/ 680631 h 199"/>
              <a:gd name="T108" fmla="*/ 33978 w 238"/>
              <a:gd name="T109" fmla="*/ 699537 h 199"/>
              <a:gd name="T110" fmla="*/ 33978 w 238"/>
              <a:gd name="T111" fmla="*/ 722225 h 199"/>
              <a:gd name="T112" fmla="*/ 807917 w 238"/>
              <a:gd name="T113" fmla="*/ 722225 h 199"/>
              <a:gd name="T114" fmla="*/ 807917 w 238"/>
              <a:gd name="T115" fmla="*/ 752475 h 199"/>
              <a:gd name="T116" fmla="*/ 898525 w 238"/>
              <a:gd name="T117" fmla="*/ 699537 h 1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38" h="199">
                <a:moveTo>
                  <a:pt x="32" y="162"/>
                </a:moveTo>
                <a:cubicBezTo>
                  <a:pt x="32" y="109"/>
                  <a:pt x="32" y="109"/>
                  <a:pt x="32" y="109"/>
                </a:cubicBezTo>
                <a:cubicBezTo>
                  <a:pt x="32" y="104"/>
                  <a:pt x="35" y="101"/>
                  <a:pt x="40" y="101"/>
                </a:cubicBezTo>
                <a:cubicBezTo>
                  <a:pt x="53" y="101"/>
                  <a:pt x="53" y="101"/>
                  <a:pt x="53" y="101"/>
                </a:cubicBezTo>
                <a:cubicBezTo>
                  <a:pt x="57" y="101"/>
                  <a:pt x="61" y="104"/>
                  <a:pt x="61" y="109"/>
                </a:cubicBezTo>
                <a:cubicBezTo>
                  <a:pt x="61" y="162"/>
                  <a:pt x="61" y="162"/>
                  <a:pt x="61" y="162"/>
                </a:cubicBezTo>
                <a:cubicBezTo>
                  <a:pt x="61" y="167"/>
                  <a:pt x="57" y="170"/>
                  <a:pt x="53" y="170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5" y="170"/>
                  <a:pt x="32" y="167"/>
                  <a:pt x="32" y="162"/>
                </a:cubicBezTo>
                <a:close/>
                <a:moveTo>
                  <a:pt x="87" y="82"/>
                </a:moveTo>
                <a:cubicBezTo>
                  <a:pt x="83" y="82"/>
                  <a:pt x="79" y="85"/>
                  <a:pt x="79" y="90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7"/>
                  <a:pt x="83" y="170"/>
                  <a:pt x="87" y="170"/>
                </a:cubicBezTo>
                <a:cubicBezTo>
                  <a:pt x="100" y="170"/>
                  <a:pt x="100" y="170"/>
                  <a:pt x="100" y="170"/>
                </a:cubicBezTo>
                <a:cubicBezTo>
                  <a:pt x="105" y="170"/>
                  <a:pt x="108" y="167"/>
                  <a:pt x="108" y="162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85"/>
                  <a:pt x="105" y="82"/>
                  <a:pt x="100" y="82"/>
                </a:cubicBezTo>
                <a:lnTo>
                  <a:pt x="87" y="82"/>
                </a:lnTo>
                <a:close/>
                <a:moveTo>
                  <a:pt x="135" y="66"/>
                </a:moveTo>
                <a:cubicBezTo>
                  <a:pt x="130" y="66"/>
                  <a:pt x="127" y="69"/>
                  <a:pt x="127" y="73"/>
                </a:cubicBezTo>
                <a:cubicBezTo>
                  <a:pt x="127" y="162"/>
                  <a:pt x="127" y="162"/>
                  <a:pt x="127" y="162"/>
                </a:cubicBezTo>
                <a:cubicBezTo>
                  <a:pt x="127" y="167"/>
                  <a:pt x="130" y="170"/>
                  <a:pt x="135" y="170"/>
                </a:cubicBezTo>
                <a:cubicBezTo>
                  <a:pt x="148" y="170"/>
                  <a:pt x="148" y="170"/>
                  <a:pt x="148" y="170"/>
                </a:cubicBezTo>
                <a:cubicBezTo>
                  <a:pt x="152" y="170"/>
                  <a:pt x="156" y="167"/>
                  <a:pt x="156" y="162"/>
                </a:cubicBezTo>
                <a:cubicBezTo>
                  <a:pt x="156" y="73"/>
                  <a:pt x="156" y="73"/>
                  <a:pt x="156" y="73"/>
                </a:cubicBezTo>
                <a:cubicBezTo>
                  <a:pt x="156" y="69"/>
                  <a:pt x="152" y="66"/>
                  <a:pt x="148" y="66"/>
                </a:cubicBezTo>
                <a:lnTo>
                  <a:pt x="135" y="66"/>
                </a:lnTo>
                <a:close/>
                <a:moveTo>
                  <a:pt x="182" y="49"/>
                </a:moveTo>
                <a:cubicBezTo>
                  <a:pt x="178" y="49"/>
                  <a:pt x="175" y="52"/>
                  <a:pt x="175" y="56"/>
                </a:cubicBezTo>
                <a:cubicBezTo>
                  <a:pt x="175" y="162"/>
                  <a:pt x="175" y="162"/>
                  <a:pt x="175" y="162"/>
                </a:cubicBezTo>
                <a:cubicBezTo>
                  <a:pt x="175" y="167"/>
                  <a:pt x="178" y="170"/>
                  <a:pt x="182" y="170"/>
                </a:cubicBezTo>
                <a:cubicBezTo>
                  <a:pt x="196" y="170"/>
                  <a:pt x="196" y="170"/>
                  <a:pt x="196" y="170"/>
                </a:cubicBezTo>
                <a:cubicBezTo>
                  <a:pt x="200" y="170"/>
                  <a:pt x="203" y="167"/>
                  <a:pt x="203" y="162"/>
                </a:cubicBezTo>
                <a:cubicBezTo>
                  <a:pt x="203" y="56"/>
                  <a:pt x="203" y="56"/>
                  <a:pt x="203" y="56"/>
                </a:cubicBezTo>
                <a:cubicBezTo>
                  <a:pt x="203" y="52"/>
                  <a:pt x="200" y="49"/>
                  <a:pt x="196" y="49"/>
                </a:cubicBezTo>
                <a:lnTo>
                  <a:pt x="182" y="49"/>
                </a:lnTo>
                <a:close/>
                <a:moveTo>
                  <a:pt x="35" y="80"/>
                </a:moveTo>
                <a:cubicBezTo>
                  <a:pt x="86" y="71"/>
                  <a:pt x="134" y="53"/>
                  <a:pt x="177" y="27"/>
                </a:cubicBezTo>
                <a:cubicBezTo>
                  <a:pt x="181" y="34"/>
                  <a:pt x="181" y="34"/>
                  <a:pt x="181" y="34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68" y="9"/>
                  <a:pt x="168" y="9"/>
                  <a:pt x="168" y="9"/>
                </a:cubicBezTo>
                <a:cubicBezTo>
                  <a:pt x="172" y="18"/>
                  <a:pt x="172" y="18"/>
                  <a:pt x="172" y="18"/>
                </a:cubicBezTo>
                <a:cubicBezTo>
                  <a:pt x="130" y="43"/>
                  <a:pt x="83" y="61"/>
                  <a:pt x="34" y="70"/>
                </a:cubicBezTo>
                <a:lnTo>
                  <a:pt x="35" y="80"/>
                </a:lnTo>
                <a:close/>
                <a:moveTo>
                  <a:pt x="238" y="185"/>
                </a:moveTo>
                <a:cubicBezTo>
                  <a:pt x="214" y="171"/>
                  <a:pt x="214" y="171"/>
                  <a:pt x="214" y="171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19" y="180"/>
                  <a:pt x="19" y="180"/>
                  <a:pt x="19" y="180"/>
                </a:cubicBezTo>
                <a:cubicBezTo>
                  <a:pt x="19" y="25"/>
                  <a:pt x="19" y="25"/>
                  <a:pt x="19" y="25"/>
                </a:cubicBezTo>
                <a:cubicBezTo>
                  <a:pt x="28" y="25"/>
                  <a:pt x="28" y="25"/>
                  <a:pt x="28" y="25"/>
                </a:cubicBezTo>
                <a:cubicBezTo>
                  <a:pt x="14" y="0"/>
                  <a:pt x="14" y="0"/>
                  <a:pt x="14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180"/>
                  <a:pt x="9" y="180"/>
                  <a:pt x="9" y="180"/>
                </a:cubicBezTo>
                <a:cubicBezTo>
                  <a:pt x="9" y="185"/>
                  <a:pt x="9" y="185"/>
                  <a:pt x="9" y="185"/>
                </a:cubicBezTo>
                <a:cubicBezTo>
                  <a:pt x="9" y="191"/>
                  <a:pt x="9" y="191"/>
                  <a:pt x="9" y="191"/>
                </a:cubicBezTo>
                <a:cubicBezTo>
                  <a:pt x="214" y="191"/>
                  <a:pt x="214" y="191"/>
                  <a:pt x="214" y="191"/>
                </a:cubicBezTo>
                <a:cubicBezTo>
                  <a:pt x="214" y="199"/>
                  <a:pt x="214" y="199"/>
                  <a:pt x="214" y="199"/>
                </a:cubicBezTo>
                <a:lnTo>
                  <a:pt x="238" y="18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>
            <a:spLocks noEditPoints="1"/>
          </p:cNvSpPr>
          <p:nvPr/>
        </p:nvSpPr>
        <p:spPr bwMode="auto">
          <a:xfrm>
            <a:off x="6815138" y="938213"/>
            <a:ext cx="1317625" cy="687387"/>
          </a:xfrm>
          <a:custGeom>
            <a:avLst/>
            <a:gdLst>
              <a:gd name="T0" fmla="*/ 951408 w 349"/>
              <a:gd name="T1" fmla="*/ 645843 h 182"/>
              <a:gd name="T2" fmla="*/ 891001 w 349"/>
              <a:gd name="T3" fmla="*/ 664727 h 182"/>
              <a:gd name="T4" fmla="*/ 675802 w 349"/>
              <a:gd name="T5" fmla="*/ 687388 h 182"/>
              <a:gd name="T6" fmla="*/ 460602 w 349"/>
              <a:gd name="T7" fmla="*/ 664727 h 182"/>
              <a:gd name="T8" fmla="*/ 400196 w 349"/>
              <a:gd name="T9" fmla="*/ 645843 h 182"/>
              <a:gd name="T10" fmla="*/ 373768 w 349"/>
              <a:gd name="T11" fmla="*/ 540091 h 182"/>
              <a:gd name="T12" fmla="*/ 494581 w 349"/>
              <a:gd name="T13" fmla="*/ 460777 h 182"/>
              <a:gd name="T14" fmla="*/ 558764 w 349"/>
              <a:gd name="T15" fmla="*/ 434339 h 182"/>
              <a:gd name="T16" fmla="*/ 577641 w 349"/>
              <a:gd name="T17" fmla="*/ 355025 h 182"/>
              <a:gd name="T18" fmla="*/ 502132 w 349"/>
              <a:gd name="T19" fmla="*/ 147297 h 182"/>
              <a:gd name="T20" fmla="*/ 626721 w 349"/>
              <a:gd name="T21" fmla="*/ 3777 h 182"/>
              <a:gd name="T22" fmla="*/ 675802 w 349"/>
              <a:gd name="T23" fmla="*/ 0 h 182"/>
              <a:gd name="T24" fmla="*/ 724883 w 349"/>
              <a:gd name="T25" fmla="*/ 3777 h 182"/>
              <a:gd name="T26" fmla="*/ 849472 w 349"/>
              <a:gd name="T27" fmla="*/ 147297 h 182"/>
              <a:gd name="T28" fmla="*/ 773963 w 349"/>
              <a:gd name="T29" fmla="*/ 355025 h 182"/>
              <a:gd name="T30" fmla="*/ 792840 w 349"/>
              <a:gd name="T31" fmla="*/ 434339 h 182"/>
              <a:gd name="T32" fmla="*/ 853247 w 349"/>
              <a:gd name="T33" fmla="*/ 460777 h 182"/>
              <a:gd name="T34" fmla="*/ 977836 w 349"/>
              <a:gd name="T35" fmla="*/ 540091 h 182"/>
              <a:gd name="T36" fmla="*/ 951408 w 349"/>
              <a:gd name="T37" fmla="*/ 645843 h 182"/>
              <a:gd name="T38" fmla="*/ 1298748 w 349"/>
              <a:gd name="T39" fmla="*/ 585413 h 182"/>
              <a:gd name="T40" fmla="*/ 1211913 w 349"/>
              <a:gd name="T41" fmla="*/ 528760 h 182"/>
              <a:gd name="T42" fmla="*/ 1170383 w 349"/>
              <a:gd name="T43" fmla="*/ 513653 h 182"/>
              <a:gd name="T44" fmla="*/ 1155282 w 349"/>
              <a:gd name="T45" fmla="*/ 453223 h 182"/>
              <a:gd name="T46" fmla="*/ 1208138 w 349"/>
              <a:gd name="T47" fmla="*/ 313479 h 182"/>
              <a:gd name="T48" fmla="*/ 1121303 w 349"/>
              <a:gd name="T49" fmla="*/ 211504 h 182"/>
              <a:gd name="T50" fmla="*/ 1087324 w 349"/>
              <a:gd name="T51" fmla="*/ 207727 h 182"/>
              <a:gd name="T52" fmla="*/ 1053345 w 349"/>
              <a:gd name="T53" fmla="*/ 211504 h 182"/>
              <a:gd name="T54" fmla="*/ 966510 w 349"/>
              <a:gd name="T55" fmla="*/ 313479 h 182"/>
              <a:gd name="T56" fmla="*/ 1019366 w 349"/>
              <a:gd name="T57" fmla="*/ 453223 h 182"/>
              <a:gd name="T58" fmla="*/ 1004264 w 349"/>
              <a:gd name="T59" fmla="*/ 513653 h 182"/>
              <a:gd name="T60" fmla="*/ 1004264 w 349"/>
              <a:gd name="T61" fmla="*/ 513653 h 182"/>
              <a:gd name="T62" fmla="*/ 1015591 w 349"/>
              <a:gd name="T63" fmla="*/ 524983 h 182"/>
              <a:gd name="T64" fmla="*/ 1038243 w 349"/>
              <a:gd name="T65" fmla="*/ 600520 h 182"/>
              <a:gd name="T66" fmla="*/ 981612 w 349"/>
              <a:gd name="T67" fmla="*/ 668504 h 182"/>
              <a:gd name="T68" fmla="*/ 958959 w 349"/>
              <a:gd name="T69" fmla="*/ 676057 h 182"/>
              <a:gd name="T70" fmla="*/ 1087324 w 349"/>
              <a:gd name="T71" fmla="*/ 687388 h 182"/>
              <a:gd name="T72" fmla="*/ 1238341 w 349"/>
              <a:gd name="T73" fmla="*/ 672281 h 182"/>
              <a:gd name="T74" fmla="*/ 1279871 w 349"/>
              <a:gd name="T75" fmla="*/ 657173 h 182"/>
              <a:gd name="T76" fmla="*/ 1298748 w 349"/>
              <a:gd name="T77" fmla="*/ 585413 h 182"/>
              <a:gd name="T78" fmla="*/ 309585 w 349"/>
              <a:gd name="T79" fmla="*/ 600520 h 182"/>
              <a:gd name="T80" fmla="*/ 336013 w 349"/>
              <a:gd name="T81" fmla="*/ 524983 h 182"/>
              <a:gd name="T82" fmla="*/ 366217 w 349"/>
              <a:gd name="T83" fmla="*/ 498545 h 182"/>
              <a:gd name="T84" fmla="*/ 347340 w 349"/>
              <a:gd name="T85" fmla="*/ 494768 h 182"/>
              <a:gd name="T86" fmla="*/ 332238 w 349"/>
              <a:gd name="T87" fmla="*/ 430562 h 182"/>
              <a:gd name="T88" fmla="*/ 388869 w 349"/>
              <a:gd name="T89" fmla="*/ 271934 h 182"/>
              <a:gd name="T90" fmla="*/ 294484 w 349"/>
              <a:gd name="T91" fmla="*/ 162405 h 182"/>
              <a:gd name="T92" fmla="*/ 256729 w 349"/>
              <a:gd name="T93" fmla="*/ 154851 h 182"/>
              <a:gd name="T94" fmla="*/ 218975 w 349"/>
              <a:gd name="T95" fmla="*/ 162405 h 182"/>
              <a:gd name="T96" fmla="*/ 120814 w 349"/>
              <a:gd name="T97" fmla="*/ 271934 h 182"/>
              <a:gd name="T98" fmla="*/ 181221 w 349"/>
              <a:gd name="T99" fmla="*/ 430562 h 182"/>
              <a:gd name="T100" fmla="*/ 166119 w 349"/>
              <a:gd name="T101" fmla="*/ 494768 h 182"/>
              <a:gd name="T102" fmla="*/ 117038 w 349"/>
              <a:gd name="T103" fmla="*/ 513653 h 182"/>
              <a:gd name="T104" fmla="*/ 22653 w 349"/>
              <a:gd name="T105" fmla="*/ 574082 h 182"/>
              <a:gd name="T106" fmla="*/ 41530 w 349"/>
              <a:gd name="T107" fmla="*/ 653396 h 182"/>
              <a:gd name="T108" fmla="*/ 90610 w 349"/>
              <a:gd name="T109" fmla="*/ 672281 h 182"/>
              <a:gd name="T110" fmla="*/ 256729 w 349"/>
              <a:gd name="T111" fmla="*/ 687388 h 182"/>
              <a:gd name="T112" fmla="*/ 392645 w 349"/>
              <a:gd name="T113" fmla="*/ 676057 h 182"/>
              <a:gd name="T114" fmla="*/ 369992 w 349"/>
              <a:gd name="T115" fmla="*/ 668504 h 182"/>
              <a:gd name="T116" fmla="*/ 309585 w 349"/>
              <a:gd name="T117" fmla="*/ 600520 h 18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49" h="182">
                <a:moveTo>
                  <a:pt x="252" y="171"/>
                </a:moveTo>
                <a:cubicBezTo>
                  <a:pt x="247" y="173"/>
                  <a:pt x="242" y="175"/>
                  <a:pt x="236" y="176"/>
                </a:cubicBezTo>
                <a:cubicBezTo>
                  <a:pt x="219" y="180"/>
                  <a:pt x="201" y="181"/>
                  <a:pt x="179" y="182"/>
                </a:cubicBezTo>
                <a:cubicBezTo>
                  <a:pt x="157" y="181"/>
                  <a:pt x="139" y="180"/>
                  <a:pt x="122" y="176"/>
                </a:cubicBezTo>
                <a:cubicBezTo>
                  <a:pt x="116" y="175"/>
                  <a:pt x="111" y="173"/>
                  <a:pt x="106" y="171"/>
                </a:cubicBezTo>
                <a:cubicBezTo>
                  <a:pt x="91" y="164"/>
                  <a:pt x="91" y="152"/>
                  <a:pt x="99" y="143"/>
                </a:cubicBezTo>
                <a:cubicBezTo>
                  <a:pt x="108" y="134"/>
                  <a:pt x="120" y="127"/>
                  <a:pt x="131" y="122"/>
                </a:cubicBezTo>
                <a:cubicBezTo>
                  <a:pt x="137" y="119"/>
                  <a:pt x="142" y="117"/>
                  <a:pt x="148" y="115"/>
                </a:cubicBezTo>
                <a:cubicBezTo>
                  <a:pt x="158" y="111"/>
                  <a:pt x="161" y="101"/>
                  <a:pt x="153" y="94"/>
                </a:cubicBezTo>
                <a:cubicBezTo>
                  <a:pt x="138" y="78"/>
                  <a:pt x="132" y="60"/>
                  <a:pt x="133" y="39"/>
                </a:cubicBezTo>
                <a:cubicBezTo>
                  <a:pt x="134" y="18"/>
                  <a:pt x="146" y="6"/>
                  <a:pt x="166" y="1"/>
                </a:cubicBezTo>
                <a:cubicBezTo>
                  <a:pt x="171" y="0"/>
                  <a:pt x="175" y="0"/>
                  <a:pt x="179" y="0"/>
                </a:cubicBezTo>
                <a:cubicBezTo>
                  <a:pt x="183" y="0"/>
                  <a:pt x="187" y="0"/>
                  <a:pt x="192" y="1"/>
                </a:cubicBezTo>
                <a:cubicBezTo>
                  <a:pt x="212" y="6"/>
                  <a:pt x="224" y="18"/>
                  <a:pt x="225" y="39"/>
                </a:cubicBezTo>
                <a:cubicBezTo>
                  <a:pt x="226" y="60"/>
                  <a:pt x="220" y="79"/>
                  <a:pt x="205" y="94"/>
                </a:cubicBezTo>
                <a:cubicBezTo>
                  <a:pt x="197" y="101"/>
                  <a:pt x="200" y="111"/>
                  <a:pt x="210" y="115"/>
                </a:cubicBezTo>
                <a:cubicBezTo>
                  <a:pt x="216" y="117"/>
                  <a:pt x="221" y="119"/>
                  <a:pt x="226" y="122"/>
                </a:cubicBezTo>
                <a:cubicBezTo>
                  <a:pt x="238" y="127"/>
                  <a:pt x="250" y="134"/>
                  <a:pt x="259" y="143"/>
                </a:cubicBezTo>
                <a:cubicBezTo>
                  <a:pt x="265" y="149"/>
                  <a:pt x="267" y="164"/>
                  <a:pt x="252" y="171"/>
                </a:cubicBezTo>
                <a:close/>
                <a:moveTo>
                  <a:pt x="344" y="155"/>
                </a:moveTo>
                <a:cubicBezTo>
                  <a:pt x="337" y="148"/>
                  <a:pt x="329" y="144"/>
                  <a:pt x="321" y="140"/>
                </a:cubicBezTo>
                <a:cubicBezTo>
                  <a:pt x="317" y="138"/>
                  <a:pt x="314" y="137"/>
                  <a:pt x="310" y="136"/>
                </a:cubicBezTo>
                <a:cubicBezTo>
                  <a:pt x="303" y="133"/>
                  <a:pt x="301" y="126"/>
                  <a:pt x="306" y="120"/>
                </a:cubicBezTo>
                <a:cubicBezTo>
                  <a:pt x="317" y="110"/>
                  <a:pt x="321" y="97"/>
                  <a:pt x="320" y="83"/>
                </a:cubicBezTo>
                <a:cubicBezTo>
                  <a:pt x="320" y="68"/>
                  <a:pt x="311" y="60"/>
                  <a:pt x="297" y="56"/>
                </a:cubicBezTo>
                <a:cubicBezTo>
                  <a:pt x="294" y="55"/>
                  <a:pt x="291" y="55"/>
                  <a:pt x="288" y="55"/>
                </a:cubicBezTo>
                <a:cubicBezTo>
                  <a:pt x="285" y="55"/>
                  <a:pt x="282" y="55"/>
                  <a:pt x="279" y="56"/>
                </a:cubicBezTo>
                <a:cubicBezTo>
                  <a:pt x="266" y="60"/>
                  <a:pt x="257" y="68"/>
                  <a:pt x="256" y="83"/>
                </a:cubicBezTo>
                <a:cubicBezTo>
                  <a:pt x="256" y="97"/>
                  <a:pt x="260" y="110"/>
                  <a:pt x="270" y="120"/>
                </a:cubicBezTo>
                <a:cubicBezTo>
                  <a:pt x="275" y="126"/>
                  <a:pt x="273" y="133"/>
                  <a:pt x="266" y="136"/>
                </a:cubicBezTo>
                <a:cubicBezTo>
                  <a:pt x="266" y="136"/>
                  <a:pt x="266" y="136"/>
                  <a:pt x="266" y="136"/>
                </a:cubicBezTo>
                <a:cubicBezTo>
                  <a:pt x="267" y="137"/>
                  <a:pt x="268" y="138"/>
                  <a:pt x="269" y="139"/>
                </a:cubicBezTo>
                <a:cubicBezTo>
                  <a:pt x="274" y="144"/>
                  <a:pt x="276" y="152"/>
                  <a:pt x="275" y="159"/>
                </a:cubicBezTo>
                <a:cubicBezTo>
                  <a:pt x="273" y="167"/>
                  <a:pt x="268" y="173"/>
                  <a:pt x="260" y="177"/>
                </a:cubicBezTo>
                <a:cubicBezTo>
                  <a:pt x="258" y="178"/>
                  <a:pt x="256" y="178"/>
                  <a:pt x="254" y="179"/>
                </a:cubicBezTo>
                <a:cubicBezTo>
                  <a:pt x="264" y="181"/>
                  <a:pt x="275" y="181"/>
                  <a:pt x="288" y="182"/>
                </a:cubicBezTo>
                <a:cubicBezTo>
                  <a:pt x="304" y="181"/>
                  <a:pt x="316" y="181"/>
                  <a:pt x="328" y="178"/>
                </a:cubicBezTo>
                <a:cubicBezTo>
                  <a:pt x="332" y="177"/>
                  <a:pt x="336" y="176"/>
                  <a:pt x="339" y="174"/>
                </a:cubicBezTo>
                <a:cubicBezTo>
                  <a:pt x="349" y="169"/>
                  <a:pt x="348" y="159"/>
                  <a:pt x="344" y="155"/>
                </a:cubicBezTo>
                <a:close/>
                <a:moveTo>
                  <a:pt x="82" y="159"/>
                </a:moveTo>
                <a:cubicBezTo>
                  <a:pt x="81" y="152"/>
                  <a:pt x="83" y="145"/>
                  <a:pt x="89" y="139"/>
                </a:cubicBezTo>
                <a:cubicBezTo>
                  <a:pt x="92" y="137"/>
                  <a:pt x="94" y="134"/>
                  <a:pt x="97" y="132"/>
                </a:cubicBezTo>
                <a:cubicBezTo>
                  <a:pt x="95" y="132"/>
                  <a:pt x="93" y="131"/>
                  <a:pt x="92" y="131"/>
                </a:cubicBezTo>
                <a:cubicBezTo>
                  <a:pt x="84" y="128"/>
                  <a:pt x="82" y="120"/>
                  <a:pt x="88" y="114"/>
                </a:cubicBezTo>
                <a:cubicBezTo>
                  <a:pt x="100" y="102"/>
                  <a:pt x="104" y="88"/>
                  <a:pt x="103" y="72"/>
                </a:cubicBezTo>
                <a:cubicBezTo>
                  <a:pt x="103" y="55"/>
                  <a:pt x="93" y="46"/>
                  <a:pt x="78" y="43"/>
                </a:cubicBezTo>
                <a:cubicBezTo>
                  <a:pt x="74" y="42"/>
                  <a:pt x="71" y="42"/>
                  <a:pt x="68" y="41"/>
                </a:cubicBezTo>
                <a:cubicBezTo>
                  <a:pt x="65" y="42"/>
                  <a:pt x="61" y="42"/>
                  <a:pt x="58" y="43"/>
                </a:cubicBezTo>
                <a:cubicBezTo>
                  <a:pt x="43" y="46"/>
                  <a:pt x="33" y="55"/>
                  <a:pt x="32" y="72"/>
                </a:cubicBezTo>
                <a:cubicBezTo>
                  <a:pt x="32" y="88"/>
                  <a:pt x="36" y="102"/>
                  <a:pt x="48" y="114"/>
                </a:cubicBezTo>
                <a:cubicBezTo>
                  <a:pt x="54" y="120"/>
                  <a:pt x="51" y="128"/>
                  <a:pt x="44" y="131"/>
                </a:cubicBezTo>
                <a:cubicBezTo>
                  <a:pt x="40" y="132"/>
                  <a:pt x="35" y="134"/>
                  <a:pt x="31" y="136"/>
                </a:cubicBezTo>
                <a:cubicBezTo>
                  <a:pt x="22" y="140"/>
                  <a:pt x="13" y="145"/>
                  <a:pt x="6" y="152"/>
                </a:cubicBezTo>
                <a:cubicBezTo>
                  <a:pt x="0" y="159"/>
                  <a:pt x="0" y="168"/>
                  <a:pt x="11" y="173"/>
                </a:cubicBezTo>
                <a:cubicBezTo>
                  <a:pt x="15" y="175"/>
                  <a:pt x="19" y="177"/>
                  <a:pt x="24" y="178"/>
                </a:cubicBezTo>
                <a:cubicBezTo>
                  <a:pt x="37" y="181"/>
                  <a:pt x="51" y="181"/>
                  <a:pt x="68" y="182"/>
                </a:cubicBezTo>
                <a:cubicBezTo>
                  <a:pt x="82" y="181"/>
                  <a:pt x="93" y="181"/>
                  <a:pt x="104" y="179"/>
                </a:cubicBezTo>
                <a:cubicBezTo>
                  <a:pt x="102" y="178"/>
                  <a:pt x="100" y="178"/>
                  <a:pt x="98" y="177"/>
                </a:cubicBezTo>
                <a:cubicBezTo>
                  <a:pt x="89" y="172"/>
                  <a:pt x="83" y="166"/>
                  <a:pt x="82" y="15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TextBox 93"/>
          <p:cNvSpPr txBox="1">
            <a:spLocks noChangeArrowheads="1"/>
          </p:cNvSpPr>
          <p:nvPr/>
        </p:nvSpPr>
        <p:spPr bwMode="auto">
          <a:xfrm>
            <a:off x="9234488" y="903288"/>
            <a:ext cx="20605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7" name="TextBox 93"/>
          <p:cNvSpPr txBox="1">
            <a:spLocks noChangeArrowheads="1"/>
          </p:cNvSpPr>
          <p:nvPr/>
        </p:nvSpPr>
        <p:spPr bwMode="auto">
          <a:xfrm>
            <a:off x="884238" y="5051425"/>
            <a:ext cx="20589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8" name="TextBox 93"/>
          <p:cNvSpPr txBox="1">
            <a:spLocks noChangeArrowheads="1"/>
          </p:cNvSpPr>
          <p:nvPr/>
        </p:nvSpPr>
        <p:spPr bwMode="auto">
          <a:xfrm>
            <a:off x="6445250" y="5157788"/>
            <a:ext cx="20605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862263" y="877888"/>
            <a:ext cx="1893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1944688" y="3013075"/>
            <a:ext cx="1441450" cy="846138"/>
          </a:xfrm>
          <a:custGeom>
            <a:avLst/>
            <a:gdLst>
              <a:gd name="T0" fmla="*/ 0 w 346"/>
              <a:gd name="T1" fmla="*/ 0 h 203"/>
              <a:gd name="T2" fmla="*/ 1441450 w 346"/>
              <a:gd name="T3" fmla="*/ 0 h 203"/>
              <a:gd name="T4" fmla="*/ 1441450 w 346"/>
              <a:gd name="T5" fmla="*/ 846137 h 203"/>
              <a:gd name="T6" fmla="*/ 0 w 346"/>
              <a:gd name="T7" fmla="*/ 846137 h 203"/>
              <a:gd name="T8" fmla="*/ 0 w 346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6" h="203">
                <a:moveTo>
                  <a:pt x="0" y="0"/>
                </a:moveTo>
                <a:cubicBezTo>
                  <a:pt x="101" y="102"/>
                  <a:pt x="245" y="102"/>
                  <a:pt x="346" y="0"/>
                </a:cubicBezTo>
                <a:cubicBezTo>
                  <a:pt x="346" y="203"/>
                  <a:pt x="346" y="203"/>
                  <a:pt x="346" y="203"/>
                </a:cubicBezTo>
                <a:cubicBezTo>
                  <a:pt x="245" y="102"/>
                  <a:pt x="101" y="102"/>
                  <a:pt x="0" y="203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4232275" y="3013075"/>
            <a:ext cx="1446213" cy="846138"/>
          </a:xfrm>
          <a:custGeom>
            <a:avLst/>
            <a:gdLst>
              <a:gd name="T0" fmla="*/ 0 w 347"/>
              <a:gd name="T1" fmla="*/ 0 h 203"/>
              <a:gd name="T2" fmla="*/ 1446213 w 347"/>
              <a:gd name="T3" fmla="*/ 0 h 203"/>
              <a:gd name="T4" fmla="*/ 1446213 w 347"/>
              <a:gd name="T5" fmla="*/ 846137 h 203"/>
              <a:gd name="T6" fmla="*/ 0 w 347"/>
              <a:gd name="T7" fmla="*/ 846137 h 203"/>
              <a:gd name="T8" fmla="*/ 0 w 347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" h="203">
                <a:moveTo>
                  <a:pt x="0" y="0"/>
                </a:moveTo>
                <a:cubicBezTo>
                  <a:pt x="102" y="102"/>
                  <a:pt x="245" y="102"/>
                  <a:pt x="347" y="0"/>
                </a:cubicBezTo>
                <a:cubicBezTo>
                  <a:pt x="347" y="203"/>
                  <a:pt x="347" y="203"/>
                  <a:pt x="347" y="203"/>
                </a:cubicBezTo>
                <a:cubicBezTo>
                  <a:pt x="245" y="102"/>
                  <a:pt x="102" y="102"/>
                  <a:pt x="0" y="203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6519863" y="3013075"/>
            <a:ext cx="1446212" cy="846138"/>
          </a:xfrm>
          <a:custGeom>
            <a:avLst/>
            <a:gdLst>
              <a:gd name="T0" fmla="*/ 0 w 347"/>
              <a:gd name="T1" fmla="*/ 0 h 203"/>
              <a:gd name="T2" fmla="*/ 1446213 w 347"/>
              <a:gd name="T3" fmla="*/ 0 h 203"/>
              <a:gd name="T4" fmla="*/ 1446213 w 347"/>
              <a:gd name="T5" fmla="*/ 846137 h 203"/>
              <a:gd name="T6" fmla="*/ 0 w 347"/>
              <a:gd name="T7" fmla="*/ 846137 h 203"/>
              <a:gd name="T8" fmla="*/ 0 w 347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" h="203">
                <a:moveTo>
                  <a:pt x="0" y="0"/>
                </a:moveTo>
                <a:cubicBezTo>
                  <a:pt x="102" y="102"/>
                  <a:pt x="245" y="102"/>
                  <a:pt x="347" y="0"/>
                </a:cubicBezTo>
                <a:cubicBezTo>
                  <a:pt x="347" y="203"/>
                  <a:pt x="347" y="203"/>
                  <a:pt x="347" y="203"/>
                </a:cubicBezTo>
                <a:cubicBezTo>
                  <a:pt x="245" y="102"/>
                  <a:pt x="102" y="102"/>
                  <a:pt x="0" y="203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922338" y="2836863"/>
            <a:ext cx="1196975" cy="1196975"/>
          </a:xfrm>
          <a:prstGeom prst="ellipse">
            <a:avLst/>
          </a:pr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3211513" y="2836863"/>
            <a:ext cx="1195387" cy="1196975"/>
          </a:xfrm>
          <a:prstGeom prst="ellipse">
            <a:avLst/>
          </a:pr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5502275" y="2836863"/>
            <a:ext cx="1192213" cy="1196975"/>
          </a:xfrm>
          <a:prstGeom prst="ellipse">
            <a:avLst/>
          </a:prstGeom>
          <a:solidFill>
            <a:srgbClr val="D0D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8812213" y="3013075"/>
            <a:ext cx="1441450" cy="846138"/>
          </a:xfrm>
          <a:custGeom>
            <a:avLst/>
            <a:gdLst>
              <a:gd name="T0" fmla="*/ 0 w 346"/>
              <a:gd name="T1" fmla="*/ 0 h 203"/>
              <a:gd name="T2" fmla="*/ 1441450 w 346"/>
              <a:gd name="T3" fmla="*/ 0 h 203"/>
              <a:gd name="T4" fmla="*/ 1441450 w 346"/>
              <a:gd name="T5" fmla="*/ 846137 h 203"/>
              <a:gd name="T6" fmla="*/ 0 w 346"/>
              <a:gd name="T7" fmla="*/ 846137 h 203"/>
              <a:gd name="T8" fmla="*/ 0 w 346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6" h="203">
                <a:moveTo>
                  <a:pt x="0" y="0"/>
                </a:moveTo>
                <a:cubicBezTo>
                  <a:pt x="101" y="102"/>
                  <a:pt x="245" y="102"/>
                  <a:pt x="346" y="0"/>
                </a:cubicBezTo>
                <a:cubicBezTo>
                  <a:pt x="346" y="203"/>
                  <a:pt x="346" y="203"/>
                  <a:pt x="346" y="203"/>
                </a:cubicBezTo>
                <a:cubicBezTo>
                  <a:pt x="245" y="102"/>
                  <a:pt x="101" y="102"/>
                  <a:pt x="0" y="203"/>
                </a:cubicBez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10077450" y="2836863"/>
            <a:ext cx="1196975" cy="1196975"/>
          </a:xfrm>
          <a:prstGeom prst="ellipse">
            <a:avLst/>
          </a:prstGeom>
          <a:solidFill>
            <a:srgbClr val="F25F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" name="Oval 15"/>
          <p:cNvSpPr>
            <a:spLocks noChangeArrowheads="1"/>
          </p:cNvSpPr>
          <p:nvPr/>
        </p:nvSpPr>
        <p:spPr bwMode="auto">
          <a:xfrm>
            <a:off x="7789863" y="2836863"/>
            <a:ext cx="1196975" cy="1196975"/>
          </a:xfrm>
          <a:prstGeom prst="ellipse">
            <a:avLst/>
          </a:pr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1135063" y="3230563"/>
            <a:ext cx="9969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3427413" y="3230563"/>
            <a:ext cx="100488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5711825" y="3230563"/>
            <a:ext cx="10096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4C4C4C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7981950" y="3230563"/>
            <a:ext cx="104298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10244138" y="3230563"/>
            <a:ext cx="10969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2032</a:t>
            </a:r>
            <a:endParaRPr lang="en-US" altLang="en-US"/>
          </a:p>
        </p:txBody>
      </p:sp>
      <p:sp>
        <p:nvSpPr>
          <p:cNvPr id="2065" name="Freeform 21"/>
          <p:cNvSpPr>
            <a:spLocks noEditPoints="1"/>
          </p:cNvSpPr>
          <p:nvPr/>
        </p:nvSpPr>
        <p:spPr bwMode="auto">
          <a:xfrm>
            <a:off x="1185863" y="877888"/>
            <a:ext cx="674687" cy="808037"/>
          </a:xfrm>
          <a:custGeom>
            <a:avLst/>
            <a:gdLst>
              <a:gd name="T0" fmla="*/ 254049 w 162"/>
              <a:gd name="T1" fmla="*/ 808037 h 194"/>
              <a:gd name="T2" fmla="*/ 254049 w 162"/>
              <a:gd name="T3" fmla="*/ 749725 h 194"/>
              <a:gd name="T4" fmla="*/ 453957 w 162"/>
              <a:gd name="T5" fmla="*/ 703909 h 194"/>
              <a:gd name="T6" fmla="*/ 224896 w 162"/>
              <a:gd name="T7" fmla="*/ 703909 h 194"/>
              <a:gd name="T8" fmla="*/ 424804 w 162"/>
              <a:gd name="T9" fmla="*/ 733064 h 194"/>
              <a:gd name="T10" fmla="*/ 329015 w 162"/>
              <a:gd name="T11" fmla="*/ 399853 h 194"/>
              <a:gd name="T12" fmla="*/ 337344 w 162"/>
              <a:gd name="T13" fmla="*/ 662257 h 194"/>
              <a:gd name="T14" fmla="*/ 341509 w 162"/>
              <a:gd name="T15" fmla="*/ 662257 h 194"/>
              <a:gd name="T16" fmla="*/ 366497 w 162"/>
              <a:gd name="T17" fmla="*/ 399853 h 194"/>
              <a:gd name="T18" fmla="*/ 245720 w 162"/>
              <a:gd name="T19" fmla="*/ 370697 h 194"/>
              <a:gd name="T20" fmla="*/ 245720 w 162"/>
              <a:gd name="T21" fmla="*/ 291560 h 194"/>
              <a:gd name="T22" fmla="*/ 391486 w 162"/>
              <a:gd name="T23" fmla="*/ 333211 h 194"/>
              <a:gd name="T24" fmla="*/ 474780 w 162"/>
              <a:gd name="T25" fmla="*/ 333211 h 194"/>
              <a:gd name="T26" fmla="*/ 116613 w 162"/>
              <a:gd name="T27" fmla="*/ 258239 h 194"/>
              <a:gd name="T28" fmla="*/ 233225 w 162"/>
              <a:gd name="T29" fmla="*/ 633101 h 194"/>
              <a:gd name="T30" fmla="*/ 287367 w 162"/>
              <a:gd name="T31" fmla="*/ 399853 h 194"/>
              <a:gd name="T32" fmla="*/ 179084 w 162"/>
              <a:gd name="T33" fmla="*/ 333211 h 194"/>
              <a:gd name="T34" fmla="*/ 312356 w 162"/>
              <a:gd name="T35" fmla="*/ 329046 h 194"/>
              <a:gd name="T36" fmla="*/ 329015 w 162"/>
              <a:gd name="T37" fmla="*/ 370697 h 194"/>
              <a:gd name="T38" fmla="*/ 366497 w 162"/>
              <a:gd name="T39" fmla="*/ 329046 h 194"/>
              <a:gd name="T40" fmla="*/ 478945 w 162"/>
              <a:gd name="T41" fmla="*/ 283229 h 194"/>
              <a:gd name="T42" fmla="*/ 433133 w 162"/>
              <a:gd name="T43" fmla="*/ 399853 h 194"/>
              <a:gd name="T44" fmla="*/ 408145 w 162"/>
              <a:gd name="T45" fmla="*/ 662257 h 194"/>
              <a:gd name="T46" fmla="*/ 537252 w 162"/>
              <a:gd name="T47" fmla="*/ 416514 h 194"/>
              <a:gd name="T48" fmla="*/ 337344 w 162"/>
              <a:gd name="T49" fmla="*/ 0 h 194"/>
              <a:gd name="T50" fmla="*/ 316520 w 162"/>
              <a:gd name="T51" fmla="*/ 70807 h 194"/>
              <a:gd name="T52" fmla="*/ 362332 w 162"/>
              <a:gd name="T53" fmla="*/ 70807 h 194"/>
              <a:gd name="T54" fmla="*/ 491439 w 162"/>
              <a:gd name="T55" fmla="*/ 33321 h 194"/>
              <a:gd name="T56" fmla="*/ 433133 w 162"/>
              <a:gd name="T57" fmla="*/ 83303 h 194"/>
              <a:gd name="T58" fmla="*/ 478945 w 162"/>
              <a:gd name="T59" fmla="*/ 104128 h 194"/>
              <a:gd name="T60" fmla="*/ 599723 w 162"/>
              <a:gd name="T61" fmla="*/ 112459 h 194"/>
              <a:gd name="T62" fmla="*/ 533087 w 162"/>
              <a:gd name="T63" fmla="*/ 137450 h 194"/>
              <a:gd name="T64" fmla="*/ 566405 w 162"/>
              <a:gd name="T65" fmla="*/ 174936 h 194"/>
              <a:gd name="T66" fmla="*/ 670523 w 162"/>
              <a:gd name="T67" fmla="*/ 237413 h 194"/>
              <a:gd name="T68" fmla="*/ 599723 w 162"/>
              <a:gd name="T69" fmla="*/ 224918 h 194"/>
              <a:gd name="T70" fmla="*/ 608052 w 162"/>
              <a:gd name="T71" fmla="*/ 274899 h 194"/>
              <a:gd name="T72" fmla="*/ 670523 w 162"/>
              <a:gd name="T73" fmla="*/ 379028 h 194"/>
              <a:gd name="T74" fmla="*/ 608052 w 162"/>
              <a:gd name="T75" fmla="*/ 341541 h 194"/>
              <a:gd name="T76" fmla="*/ 595558 w 162"/>
              <a:gd name="T77" fmla="*/ 387358 h 194"/>
              <a:gd name="T78" fmla="*/ 229061 w 162"/>
              <a:gd name="T79" fmla="*/ 116624 h 194"/>
              <a:gd name="T80" fmla="*/ 220731 w 162"/>
              <a:gd name="T81" fmla="*/ 41651 h 194"/>
              <a:gd name="T82" fmla="*/ 174919 w 162"/>
              <a:gd name="T83" fmla="*/ 66642 h 194"/>
              <a:gd name="T84" fmla="*/ 145766 w 162"/>
              <a:gd name="T85" fmla="*/ 174936 h 194"/>
              <a:gd name="T86" fmla="*/ 108283 w 162"/>
              <a:gd name="T87" fmla="*/ 108294 h 194"/>
              <a:gd name="T88" fmla="*/ 74965 w 162"/>
              <a:gd name="T89" fmla="*/ 145780 h 194"/>
              <a:gd name="T90" fmla="*/ 95789 w 162"/>
              <a:gd name="T91" fmla="*/ 254073 h 194"/>
              <a:gd name="T92" fmla="*/ 33318 w 162"/>
              <a:gd name="T93" fmla="*/ 216587 h 194"/>
              <a:gd name="T94" fmla="*/ 24988 w 162"/>
              <a:gd name="T95" fmla="*/ 266569 h 194"/>
              <a:gd name="T96" fmla="*/ 95789 w 162"/>
              <a:gd name="T97" fmla="*/ 358202 h 194"/>
              <a:gd name="T98" fmla="*/ 24988 w 162"/>
              <a:gd name="T99" fmla="*/ 349872 h 194"/>
              <a:gd name="T100" fmla="*/ 33318 w 162"/>
              <a:gd name="T101" fmla="*/ 395688 h 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2" h="194">
                <a:moveTo>
                  <a:pt x="109" y="187"/>
                </a:moveTo>
                <a:cubicBezTo>
                  <a:pt x="109" y="191"/>
                  <a:pt x="106" y="194"/>
                  <a:pt x="102" y="194"/>
                </a:cubicBezTo>
                <a:cubicBezTo>
                  <a:pt x="61" y="194"/>
                  <a:pt x="61" y="194"/>
                  <a:pt x="61" y="194"/>
                </a:cubicBezTo>
                <a:cubicBezTo>
                  <a:pt x="57" y="194"/>
                  <a:pt x="54" y="191"/>
                  <a:pt x="54" y="187"/>
                </a:cubicBezTo>
                <a:cubicBezTo>
                  <a:pt x="54" y="187"/>
                  <a:pt x="54" y="187"/>
                  <a:pt x="54" y="187"/>
                </a:cubicBezTo>
                <a:cubicBezTo>
                  <a:pt x="54" y="183"/>
                  <a:pt x="57" y="180"/>
                  <a:pt x="61" y="180"/>
                </a:cubicBezTo>
                <a:cubicBezTo>
                  <a:pt x="102" y="180"/>
                  <a:pt x="102" y="180"/>
                  <a:pt x="102" y="180"/>
                </a:cubicBezTo>
                <a:cubicBezTo>
                  <a:pt x="106" y="180"/>
                  <a:pt x="109" y="183"/>
                  <a:pt x="109" y="187"/>
                </a:cubicBezTo>
                <a:close/>
                <a:moveTo>
                  <a:pt x="109" y="169"/>
                </a:moveTo>
                <a:cubicBezTo>
                  <a:pt x="109" y="166"/>
                  <a:pt x="106" y="163"/>
                  <a:pt x="102" y="163"/>
                </a:cubicBezTo>
                <a:cubicBezTo>
                  <a:pt x="61" y="163"/>
                  <a:pt x="61" y="163"/>
                  <a:pt x="61" y="163"/>
                </a:cubicBezTo>
                <a:cubicBezTo>
                  <a:pt x="57" y="163"/>
                  <a:pt x="54" y="166"/>
                  <a:pt x="54" y="169"/>
                </a:cubicBezTo>
                <a:cubicBezTo>
                  <a:pt x="54" y="169"/>
                  <a:pt x="54" y="169"/>
                  <a:pt x="54" y="169"/>
                </a:cubicBezTo>
                <a:cubicBezTo>
                  <a:pt x="54" y="173"/>
                  <a:pt x="57" y="176"/>
                  <a:pt x="61" y="176"/>
                </a:cubicBezTo>
                <a:cubicBezTo>
                  <a:pt x="102" y="176"/>
                  <a:pt x="102" y="176"/>
                  <a:pt x="102" y="176"/>
                </a:cubicBezTo>
                <a:cubicBezTo>
                  <a:pt x="106" y="176"/>
                  <a:pt x="109" y="173"/>
                  <a:pt x="109" y="169"/>
                </a:cubicBezTo>
                <a:close/>
                <a:moveTo>
                  <a:pt x="88" y="96"/>
                </a:moveTo>
                <a:cubicBezTo>
                  <a:pt x="79" y="96"/>
                  <a:pt x="79" y="96"/>
                  <a:pt x="79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159"/>
                  <a:pt x="75" y="159"/>
                  <a:pt x="75" y="159"/>
                </a:cubicBezTo>
                <a:cubicBezTo>
                  <a:pt x="77" y="159"/>
                  <a:pt x="79" y="159"/>
                  <a:pt x="81" y="159"/>
                </a:cubicBezTo>
                <a:cubicBezTo>
                  <a:pt x="81" y="158"/>
                  <a:pt x="81" y="159"/>
                  <a:pt x="81" y="159"/>
                </a:cubicBezTo>
                <a:cubicBezTo>
                  <a:pt x="81" y="159"/>
                  <a:pt x="81" y="159"/>
                  <a:pt x="81" y="159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2" y="159"/>
                  <a:pt x="82" y="158"/>
                  <a:pt x="82" y="159"/>
                </a:cubicBezTo>
                <a:cubicBezTo>
                  <a:pt x="84" y="159"/>
                  <a:pt x="86" y="159"/>
                  <a:pt x="88" y="159"/>
                </a:cubicBezTo>
                <a:lnTo>
                  <a:pt x="88" y="96"/>
                </a:lnTo>
                <a:close/>
                <a:moveTo>
                  <a:pt x="59" y="70"/>
                </a:moveTo>
                <a:cubicBezTo>
                  <a:pt x="54" y="70"/>
                  <a:pt x="49" y="74"/>
                  <a:pt x="49" y="80"/>
                </a:cubicBezTo>
                <a:cubicBezTo>
                  <a:pt x="49" y="85"/>
                  <a:pt x="54" y="89"/>
                  <a:pt x="59" y="89"/>
                </a:cubicBezTo>
                <a:cubicBezTo>
                  <a:pt x="69" y="89"/>
                  <a:pt x="69" y="89"/>
                  <a:pt x="69" y="89"/>
                </a:cubicBezTo>
                <a:cubicBezTo>
                  <a:pt x="69" y="80"/>
                  <a:pt x="69" y="80"/>
                  <a:pt x="69" y="80"/>
                </a:cubicBezTo>
                <a:cubicBezTo>
                  <a:pt x="69" y="74"/>
                  <a:pt x="64" y="70"/>
                  <a:pt x="59" y="70"/>
                </a:cubicBezTo>
                <a:close/>
                <a:moveTo>
                  <a:pt x="114" y="80"/>
                </a:moveTo>
                <a:cubicBezTo>
                  <a:pt x="114" y="74"/>
                  <a:pt x="109" y="70"/>
                  <a:pt x="104" y="70"/>
                </a:cubicBezTo>
                <a:cubicBezTo>
                  <a:pt x="99" y="70"/>
                  <a:pt x="94" y="74"/>
                  <a:pt x="94" y="80"/>
                </a:cubicBezTo>
                <a:cubicBezTo>
                  <a:pt x="94" y="89"/>
                  <a:pt x="94" y="89"/>
                  <a:pt x="94" y="89"/>
                </a:cubicBezTo>
                <a:cubicBezTo>
                  <a:pt x="104" y="89"/>
                  <a:pt x="104" y="89"/>
                  <a:pt x="104" y="89"/>
                </a:cubicBezTo>
                <a:cubicBezTo>
                  <a:pt x="109" y="89"/>
                  <a:pt x="114" y="85"/>
                  <a:pt x="114" y="80"/>
                </a:cubicBezTo>
                <a:close/>
                <a:moveTo>
                  <a:pt x="135" y="62"/>
                </a:moveTo>
                <a:cubicBezTo>
                  <a:pt x="131" y="45"/>
                  <a:pt x="110" y="26"/>
                  <a:pt x="81" y="26"/>
                </a:cubicBezTo>
                <a:cubicBezTo>
                  <a:pt x="53" y="26"/>
                  <a:pt x="32" y="45"/>
                  <a:pt x="28" y="62"/>
                </a:cubicBezTo>
                <a:cubicBezTo>
                  <a:pt x="25" y="75"/>
                  <a:pt x="28" y="88"/>
                  <a:pt x="34" y="100"/>
                </a:cubicBezTo>
                <a:cubicBezTo>
                  <a:pt x="40" y="110"/>
                  <a:pt x="46" y="119"/>
                  <a:pt x="50" y="131"/>
                </a:cubicBezTo>
                <a:cubicBezTo>
                  <a:pt x="53" y="137"/>
                  <a:pt x="54" y="145"/>
                  <a:pt x="56" y="152"/>
                </a:cubicBezTo>
                <a:cubicBezTo>
                  <a:pt x="57" y="157"/>
                  <a:pt x="59" y="158"/>
                  <a:pt x="65" y="159"/>
                </a:cubicBezTo>
                <a:cubicBezTo>
                  <a:pt x="66" y="159"/>
                  <a:pt x="67" y="159"/>
                  <a:pt x="69" y="159"/>
                </a:cubicBezTo>
                <a:cubicBezTo>
                  <a:pt x="69" y="96"/>
                  <a:pt x="69" y="96"/>
                  <a:pt x="69" y="96"/>
                </a:cubicBezTo>
                <a:cubicBezTo>
                  <a:pt x="59" y="96"/>
                  <a:pt x="59" y="96"/>
                  <a:pt x="59" y="96"/>
                </a:cubicBezTo>
                <a:cubicBezTo>
                  <a:pt x="55" y="96"/>
                  <a:pt x="51" y="94"/>
                  <a:pt x="48" y="91"/>
                </a:cubicBezTo>
                <a:cubicBezTo>
                  <a:pt x="45" y="88"/>
                  <a:pt x="43" y="84"/>
                  <a:pt x="43" y="80"/>
                </a:cubicBezTo>
                <a:cubicBezTo>
                  <a:pt x="43" y="75"/>
                  <a:pt x="45" y="71"/>
                  <a:pt x="48" y="68"/>
                </a:cubicBezTo>
                <a:cubicBezTo>
                  <a:pt x="51" y="65"/>
                  <a:pt x="55" y="64"/>
                  <a:pt x="59" y="64"/>
                </a:cubicBezTo>
                <a:cubicBezTo>
                  <a:pt x="68" y="64"/>
                  <a:pt x="75" y="71"/>
                  <a:pt x="75" y="79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89"/>
                  <a:pt x="75" y="89"/>
                  <a:pt x="75" y="89"/>
                </a:cubicBezTo>
                <a:cubicBezTo>
                  <a:pt x="79" y="89"/>
                  <a:pt x="79" y="89"/>
                  <a:pt x="79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5"/>
                  <a:pt x="90" y="71"/>
                  <a:pt x="93" y="68"/>
                </a:cubicBezTo>
                <a:cubicBezTo>
                  <a:pt x="96" y="65"/>
                  <a:pt x="100" y="64"/>
                  <a:pt x="104" y="64"/>
                </a:cubicBezTo>
                <a:cubicBezTo>
                  <a:pt x="108" y="64"/>
                  <a:pt x="112" y="65"/>
                  <a:pt x="115" y="68"/>
                </a:cubicBezTo>
                <a:cubicBezTo>
                  <a:pt x="118" y="71"/>
                  <a:pt x="120" y="75"/>
                  <a:pt x="120" y="80"/>
                </a:cubicBezTo>
                <a:cubicBezTo>
                  <a:pt x="120" y="84"/>
                  <a:pt x="118" y="88"/>
                  <a:pt x="115" y="91"/>
                </a:cubicBezTo>
                <a:cubicBezTo>
                  <a:pt x="112" y="94"/>
                  <a:pt x="108" y="96"/>
                  <a:pt x="104" y="96"/>
                </a:cubicBezTo>
                <a:cubicBezTo>
                  <a:pt x="94" y="96"/>
                  <a:pt x="94" y="96"/>
                  <a:pt x="94" y="96"/>
                </a:cubicBezTo>
                <a:cubicBezTo>
                  <a:pt x="94" y="159"/>
                  <a:pt x="94" y="159"/>
                  <a:pt x="94" y="159"/>
                </a:cubicBezTo>
                <a:cubicBezTo>
                  <a:pt x="96" y="159"/>
                  <a:pt x="97" y="159"/>
                  <a:pt x="98" y="159"/>
                </a:cubicBezTo>
                <a:cubicBezTo>
                  <a:pt x="104" y="158"/>
                  <a:pt x="106" y="157"/>
                  <a:pt x="107" y="152"/>
                </a:cubicBezTo>
                <a:cubicBezTo>
                  <a:pt x="109" y="145"/>
                  <a:pt x="110" y="137"/>
                  <a:pt x="113" y="131"/>
                </a:cubicBezTo>
                <a:cubicBezTo>
                  <a:pt x="117" y="119"/>
                  <a:pt x="123" y="110"/>
                  <a:pt x="129" y="100"/>
                </a:cubicBezTo>
                <a:cubicBezTo>
                  <a:pt x="135" y="88"/>
                  <a:pt x="138" y="75"/>
                  <a:pt x="135" y="62"/>
                </a:cubicBezTo>
                <a:close/>
                <a:moveTo>
                  <a:pt x="87" y="6"/>
                </a:moveTo>
                <a:cubicBezTo>
                  <a:pt x="87" y="3"/>
                  <a:pt x="85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78" y="0"/>
                  <a:pt x="76" y="3"/>
                  <a:pt x="76" y="6"/>
                </a:cubicBezTo>
                <a:cubicBezTo>
                  <a:pt x="76" y="17"/>
                  <a:pt x="76" y="17"/>
                  <a:pt x="76" y="17"/>
                </a:cubicBezTo>
                <a:cubicBezTo>
                  <a:pt x="76" y="20"/>
                  <a:pt x="78" y="23"/>
                  <a:pt x="81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5" y="23"/>
                  <a:pt x="87" y="20"/>
                  <a:pt x="87" y="17"/>
                </a:cubicBezTo>
                <a:lnTo>
                  <a:pt x="87" y="6"/>
                </a:lnTo>
                <a:close/>
                <a:moveTo>
                  <a:pt x="120" y="16"/>
                </a:moveTo>
                <a:cubicBezTo>
                  <a:pt x="121" y="13"/>
                  <a:pt x="120" y="10"/>
                  <a:pt x="118" y="8"/>
                </a:cubicBezTo>
                <a:cubicBezTo>
                  <a:pt x="118" y="8"/>
                  <a:pt x="118" y="8"/>
                  <a:pt x="118" y="8"/>
                </a:cubicBezTo>
                <a:cubicBezTo>
                  <a:pt x="115" y="6"/>
                  <a:pt x="111" y="7"/>
                  <a:pt x="110" y="1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3" y="23"/>
                  <a:pt x="104" y="26"/>
                  <a:pt x="107" y="28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10" y="29"/>
                  <a:pt x="113" y="28"/>
                  <a:pt x="115" y="25"/>
                </a:cubicBezTo>
                <a:lnTo>
                  <a:pt x="120" y="16"/>
                </a:lnTo>
                <a:close/>
                <a:moveTo>
                  <a:pt x="144" y="35"/>
                </a:moveTo>
                <a:cubicBezTo>
                  <a:pt x="146" y="33"/>
                  <a:pt x="147" y="29"/>
                  <a:pt x="144" y="27"/>
                </a:cubicBezTo>
                <a:cubicBezTo>
                  <a:pt x="144" y="27"/>
                  <a:pt x="144" y="27"/>
                  <a:pt x="144" y="27"/>
                </a:cubicBezTo>
                <a:cubicBezTo>
                  <a:pt x="142" y="24"/>
                  <a:pt x="139" y="24"/>
                  <a:pt x="136" y="26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26" y="35"/>
                  <a:pt x="125" y="39"/>
                  <a:pt x="128" y="42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130" y="44"/>
                  <a:pt x="133" y="44"/>
                  <a:pt x="136" y="42"/>
                </a:cubicBezTo>
                <a:lnTo>
                  <a:pt x="144" y="35"/>
                </a:lnTo>
                <a:close/>
                <a:moveTo>
                  <a:pt x="157" y="64"/>
                </a:moveTo>
                <a:cubicBezTo>
                  <a:pt x="160" y="63"/>
                  <a:pt x="162" y="60"/>
                  <a:pt x="161" y="57"/>
                </a:cubicBezTo>
                <a:cubicBezTo>
                  <a:pt x="161" y="57"/>
                  <a:pt x="161" y="57"/>
                  <a:pt x="161" y="57"/>
                </a:cubicBezTo>
                <a:cubicBezTo>
                  <a:pt x="161" y="54"/>
                  <a:pt x="158" y="52"/>
                  <a:pt x="155" y="52"/>
                </a:cubicBezTo>
                <a:cubicBezTo>
                  <a:pt x="144" y="54"/>
                  <a:pt x="144" y="54"/>
                  <a:pt x="144" y="54"/>
                </a:cubicBezTo>
                <a:cubicBezTo>
                  <a:pt x="141" y="55"/>
                  <a:pt x="139" y="58"/>
                  <a:pt x="139" y="61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40" y="64"/>
                  <a:pt x="143" y="66"/>
                  <a:pt x="146" y="66"/>
                </a:cubicBezTo>
                <a:lnTo>
                  <a:pt x="157" y="64"/>
                </a:lnTo>
                <a:close/>
                <a:moveTo>
                  <a:pt x="154" y="95"/>
                </a:moveTo>
                <a:cubicBezTo>
                  <a:pt x="157" y="96"/>
                  <a:pt x="160" y="94"/>
                  <a:pt x="161" y="91"/>
                </a:cubicBezTo>
                <a:cubicBezTo>
                  <a:pt x="161" y="91"/>
                  <a:pt x="161" y="91"/>
                  <a:pt x="161" y="91"/>
                </a:cubicBezTo>
                <a:cubicBezTo>
                  <a:pt x="162" y="87"/>
                  <a:pt x="160" y="84"/>
                  <a:pt x="156" y="84"/>
                </a:cubicBezTo>
                <a:cubicBezTo>
                  <a:pt x="146" y="82"/>
                  <a:pt x="146" y="82"/>
                  <a:pt x="146" y="82"/>
                </a:cubicBezTo>
                <a:cubicBezTo>
                  <a:pt x="143" y="81"/>
                  <a:pt x="139" y="83"/>
                  <a:pt x="139" y="86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8" y="89"/>
                  <a:pt x="140" y="92"/>
                  <a:pt x="143" y="93"/>
                </a:cubicBezTo>
                <a:lnTo>
                  <a:pt x="154" y="95"/>
                </a:lnTo>
                <a:close/>
                <a:moveTo>
                  <a:pt x="47" y="25"/>
                </a:moveTo>
                <a:cubicBezTo>
                  <a:pt x="49" y="28"/>
                  <a:pt x="53" y="29"/>
                  <a:pt x="55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8" y="26"/>
                  <a:pt x="59" y="23"/>
                  <a:pt x="58" y="20"/>
                </a:cubicBezTo>
                <a:cubicBezTo>
                  <a:pt x="53" y="10"/>
                  <a:pt x="53" y="10"/>
                  <a:pt x="53" y="10"/>
                </a:cubicBezTo>
                <a:cubicBezTo>
                  <a:pt x="51" y="7"/>
                  <a:pt x="47" y="6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2" y="10"/>
                  <a:pt x="41" y="13"/>
                  <a:pt x="42" y="16"/>
                </a:cubicBezTo>
                <a:lnTo>
                  <a:pt x="47" y="25"/>
                </a:lnTo>
                <a:close/>
                <a:moveTo>
                  <a:pt x="26" y="42"/>
                </a:moveTo>
                <a:cubicBezTo>
                  <a:pt x="29" y="44"/>
                  <a:pt x="32" y="44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7" y="39"/>
                  <a:pt x="37" y="35"/>
                  <a:pt x="34" y="33"/>
                </a:cubicBezTo>
                <a:cubicBezTo>
                  <a:pt x="26" y="26"/>
                  <a:pt x="26" y="26"/>
                  <a:pt x="26" y="26"/>
                </a:cubicBezTo>
                <a:cubicBezTo>
                  <a:pt x="24" y="24"/>
                  <a:pt x="20" y="24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6" y="29"/>
                  <a:pt x="16" y="33"/>
                  <a:pt x="18" y="35"/>
                </a:cubicBezTo>
                <a:lnTo>
                  <a:pt x="26" y="42"/>
                </a:lnTo>
                <a:close/>
                <a:moveTo>
                  <a:pt x="16" y="66"/>
                </a:moveTo>
                <a:cubicBezTo>
                  <a:pt x="19" y="66"/>
                  <a:pt x="22" y="64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4" y="58"/>
                  <a:pt x="21" y="55"/>
                  <a:pt x="18" y="54"/>
                </a:cubicBezTo>
                <a:cubicBezTo>
                  <a:pt x="8" y="52"/>
                  <a:pt x="8" y="52"/>
                  <a:pt x="8" y="52"/>
                </a:cubicBezTo>
                <a:cubicBezTo>
                  <a:pt x="4" y="52"/>
                  <a:pt x="1" y="54"/>
                  <a:pt x="1" y="57"/>
                </a:cubicBezTo>
                <a:cubicBezTo>
                  <a:pt x="1" y="57"/>
                  <a:pt x="1" y="57"/>
                  <a:pt x="1" y="57"/>
                </a:cubicBezTo>
                <a:cubicBezTo>
                  <a:pt x="0" y="60"/>
                  <a:pt x="2" y="63"/>
                  <a:pt x="6" y="64"/>
                </a:cubicBezTo>
                <a:lnTo>
                  <a:pt x="16" y="66"/>
                </a:lnTo>
                <a:close/>
                <a:moveTo>
                  <a:pt x="19" y="93"/>
                </a:moveTo>
                <a:cubicBezTo>
                  <a:pt x="22" y="92"/>
                  <a:pt x="24" y="89"/>
                  <a:pt x="23" y="86"/>
                </a:cubicBezTo>
                <a:cubicBezTo>
                  <a:pt x="23" y="86"/>
                  <a:pt x="23" y="86"/>
                  <a:pt x="23" y="86"/>
                </a:cubicBezTo>
                <a:cubicBezTo>
                  <a:pt x="23" y="83"/>
                  <a:pt x="20" y="81"/>
                  <a:pt x="16" y="82"/>
                </a:cubicBezTo>
                <a:cubicBezTo>
                  <a:pt x="6" y="84"/>
                  <a:pt x="6" y="84"/>
                  <a:pt x="6" y="84"/>
                </a:cubicBezTo>
                <a:cubicBezTo>
                  <a:pt x="3" y="84"/>
                  <a:pt x="1" y="87"/>
                  <a:pt x="1" y="91"/>
                </a:cubicBezTo>
                <a:cubicBezTo>
                  <a:pt x="1" y="91"/>
                  <a:pt x="1" y="91"/>
                  <a:pt x="1" y="91"/>
                </a:cubicBezTo>
                <a:cubicBezTo>
                  <a:pt x="2" y="94"/>
                  <a:pt x="5" y="96"/>
                  <a:pt x="8" y="95"/>
                </a:cubicBezTo>
                <a:lnTo>
                  <a:pt x="19" y="93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>
            <a:spLocks noEditPoints="1"/>
          </p:cNvSpPr>
          <p:nvPr/>
        </p:nvSpPr>
        <p:spPr bwMode="auto">
          <a:xfrm>
            <a:off x="3340100" y="5256213"/>
            <a:ext cx="941388" cy="630237"/>
          </a:xfrm>
          <a:custGeom>
            <a:avLst/>
            <a:gdLst>
              <a:gd name="T0" fmla="*/ 728951 w 226"/>
              <a:gd name="T1" fmla="*/ 325553 h 151"/>
              <a:gd name="T2" fmla="*/ 341566 w 226"/>
              <a:gd name="T3" fmla="*/ 154429 h 151"/>
              <a:gd name="T4" fmla="*/ 320738 w 226"/>
              <a:gd name="T5" fmla="*/ 104344 h 151"/>
              <a:gd name="T6" fmla="*/ 749778 w 226"/>
              <a:gd name="T7" fmla="*/ 62606 h 151"/>
              <a:gd name="T8" fmla="*/ 783102 w 226"/>
              <a:gd name="T9" fmla="*/ 16695 h 151"/>
              <a:gd name="T10" fmla="*/ 858079 w 226"/>
              <a:gd name="T11" fmla="*/ 275468 h 151"/>
              <a:gd name="T12" fmla="*/ 941388 w 226"/>
              <a:gd name="T13" fmla="*/ 262947 h 151"/>
              <a:gd name="T14" fmla="*/ 828921 w 226"/>
              <a:gd name="T15" fmla="*/ 0 h 151"/>
              <a:gd name="T16" fmla="*/ 24993 w 226"/>
              <a:gd name="T17" fmla="*/ 338074 h 151"/>
              <a:gd name="T18" fmla="*/ 108301 w 226"/>
              <a:gd name="T19" fmla="*/ 62606 h 151"/>
              <a:gd name="T20" fmla="*/ 45820 w 226"/>
              <a:gd name="T21" fmla="*/ 33390 h 151"/>
              <a:gd name="T22" fmla="*/ 0 w 226"/>
              <a:gd name="T23" fmla="*/ 313032 h 151"/>
              <a:gd name="T24" fmla="*/ 324904 w 226"/>
              <a:gd name="T25" fmla="*/ 525893 h 151"/>
              <a:gd name="T26" fmla="*/ 291580 w 226"/>
              <a:gd name="T27" fmla="*/ 571804 h 151"/>
              <a:gd name="T28" fmla="*/ 345731 w 226"/>
              <a:gd name="T29" fmla="*/ 613542 h 151"/>
              <a:gd name="T30" fmla="*/ 379054 w 226"/>
              <a:gd name="T31" fmla="*/ 571804 h 151"/>
              <a:gd name="T32" fmla="*/ 216603 w 226"/>
              <a:gd name="T33" fmla="*/ 575978 h 151"/>
              <a:gd name="T34" fmla="*/ 304077 w 226"/>
              <a:gd name="T35" fmla="*/ 463287 h 151"/>
              <a:gd name="T36" fmla="*/ 229099 w 226"/>
              <a:gd name="T37" fmla="*/ 500851 h 151"/>
              <a:gd name="T38" fmla="*/ 141625 w 226"/>
              <a:gd name="T39" fmla="*/ 463287 h 151"/>
              <a:gd name="T40" fmla="*/ 195775 w 226"/>
              <a:gd name="T41" fmla="*/ 509198 h 151"/>
              <a:gd name="T42" fmla="*/ 237430 w 226"/>
              <a:gd name="T43" fmla="*/ 400680 h 151"/>
              <a:gd name="T44" fmla="*/ 166617 w 226"/>
              <a:gd name="T45" fmla="*/ 434071 h 151"/>
              <a:gd name="T46" fmla="*/ 129128 w 226"/>
              <a:gd name="T47" fmla="*/ 442418 h 151"/>
              <a:gd name="T48" fmla="*/ 124963 w 226"/>
              <a:gd name="T49" fmla="*/ 342248 h 151"/>
              <a:gd name="T50" fmla="*/ 108301 w 226"/>
              <a:gd name="T51" fmla="*/ 363117 h 151"/>
              <a:gd name="T52" fmla="*/ 83309 w 226"/>
              <a:gd name="T53" fmla="*/ 438244 h 151"/>
              <a:gd name="T54" fmla="*/ 716455 w 226"/>
              <a:gd name="T55" fmla="*/ 392333 h 151"/>
              <a:gd name="T56" fmla="*/ 474859 w 226"/>
              <a:gd name="T57" fmla="*/ 146081 h 151"/>
              <a:gd name="T58" fmla="*/ 341566 w 226"/>
              <a:gd name="T59" fmla="*/ 175298 h 151"/>
              <a:gd name="T60" fmla="*/ 308242 w 226"/>
              <a:gd name="T61" fmla="*/ 87649 h 151"/>
              <a:gd name="T62" fmla="*/ 149956 w 226"/>
              <a:gd name="T63" fmla="*/ 304684 h 151"/>
              <a:gd name="T64" fmla="*/ 249926 w 226"/>
              <a:gd name="T65" fmla="*/ 379812 h 151"/>
              <a:gd name="T66" fmla="*/ 337400 w 226"/>
              <a:gd name="T67" fmla="*/ 492503 h 151"/>
              <a:gd name="T68" fmla="*/ 424874 w 226"/>
              <a:gd name="T69" fmla="*/ 580152 h 151"/>
              <a:gd name="T70" fmla="*/ 445701 w 226"/>
              <a:gd name="T71" fmla="*/ 588499 h 151"/>
              <a:gd name="T72" fmla="*/ 474859 w 226"/>
              <a:gd name="T73" fmla="*/ 534241 h 151"/>
              <a:gd name="T74" fmla="*/ 391551 w 226"/>
              <a:gd name="T75" fmla="*/ 450766 h 151"/>
              <a:gd name="T76" fmla="*/ 533176 w 226"/>
              <a:gd name="T77" fmla="*/ 542588 h 151"/>
              <a:gd name="T78" fmla="*/ 554003 w 226"/>
              <a:gd name="T79" fmla="*/ 475808 h 151"/>
              <a:gd name="T80" fmla="*/ 483190 w 226"/>
              <a:gd name="T81" fmla="*/ 421549 h 151"/>
              <a:gd name="T82" fmla="*/ 499852 w 226"/>
              <a:gd name="T83" fmla="*/ 400680 h 151"/>
              <a:gd name="T84" fmla="*/ 649808 w 226"/>
              <a:gd name="T85" fmla="*/ 467461 h 151"/>
              <a:gd name="T86" fmla="*/ 612319 w 226"/>
              <a:gd name="T87" fmla="*/ 396507 h 151"/>
              <a:gd name="T88" fmla="*/ 562334 w 226"/>
              <a:gd name="T89" fmla="*/ 338074 h 151"/>
              <a:gd name="T90" fmla="*/ 716455 w 226"/>
              <a:gd name="T91" fmla="*/ 392333 h 15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6" h="151">
                <a:moveTo>
                  <a:pt x="180" y="15"/>
                </a:moveTo>
                <a:cubicBezTo>
                  <a:pt x="201" y="67"/>
                  <a:pt x="201" y="67"/>
                  <a:pt x="201" y="67"/>
                </a:cubicBezTo>
                <a:cubicBezTo>
                  <a:pt x="175" y="78"/>
                  <a:pt x="175" y="78"/>
                  <a:pt x="175" y="78"/>
                </a:cubicBezTo>
                <a:cubicBezTo>
                  <a:pt x="161" y="66"/>
                  <a:pt x="119" y="30"/>
                  <a:pt x="115" y="29"/>
                </a:cubicBezTo>
                <a:cubicBezTo>
                  <a:pt x="112" y="29"/>
                  <a:pt x="99" y="34"/>
                  <a:pt x="97" y="34"/>
                </a:cubicBezTo>
                <a:cubicBezTo>
                  <a:pt x="97" y="34"/>
                  <a:pt x="89" y="37"/>
                  <a:pt x="82" y="37"/>
                </a:cubicBezTo>
                <a:cubicBezTo>
                  <a:pt x="79" y="37"/>
                  <a:pt x="77" y="36"/>
                  <a:pt x="75" y="35"/>
                </a:cubicBezTo>
                <a:cubicBezTo>
                  <a:pt x="73" y="34"/>
                  <a:pt x="72" y="33"/>
                  <a:pt x="72" y="31"/>
                </a:cubicBezTo>
                <a:cubicBezTo>
                  <a:pt x="73" y="29"/>
                  <a:pt x="76" y="26"/>
                  <a:pt x="77" y="25"/>
                </a:cubicBezTo>
                <a:cubicBezTo>
                  <a:pt x="88" y="19"/>
                  <a:pt x="118" y="8"/>
                  <a:pt x="121" y="8"/>
                </a:cubicBezTo>
                <a:cubicBezTo>
                  <a:pt x="121" y="8"/>
                  <a:pt x="122" y="8"/>
                  <a:pt x="122" y="8"/>
                </a:cubicBezTo>
                <a:cubicBezTo>
                  <a:pt x="129" y="8"/>
                  <a:pt x="175" y="14"/>
                  <a:pt x="180" y="15"/>
                </a:cubicBezTo>
                <a:close/>
                <a:moveTo>
                  <a:pt x="199" y="0"/>
                </a:moveTo>
                <a:cubicBezTo>
                  <a:pt x="198" y="0"/>
                  <a:pt x="197" y="0"/>
                  <a:pt x="196" y="0"/>
                </a:cubicBezTo>
                <a:cubicBezTo>
                  <a:pt x="188" y="4"/>
                  <a:pt x="188" y="4"/>
                  <a:pt x="188" y="4"/>
                </a:cubicBezTo>
                <a:cubicBezTo>
                  <a:pt x="186" y="4"/>
                  <a:pt x="185" y="5"/>
                  <a:pt x="185" y="7"/>
                </a:cubicBezTo>
                <a:cubicBezTo>
                  <a:pt x="184" y="8"/>
                  <a:pt x="184" y="10"/>
                  <a:pt x="185" y="11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7" y="69"/>
                  <a:pt x="211" y="71"/>
                  <a:pt x="214" y="70"/>
                </a:cubicBezTo>
                <a:cubicBezTo>
                  <a:pt x="222" y="66"/>
                  <a:pt x="222" y="66"/>
                  <a:pt x="222" y="66"/>
                </a:cubicBezTo>
                <a:cubicBezTo>
                  <a:pt x="224" y="66"/>
                  <a:pt x="225" y="64"/>
                  <a:pt x="226" y="63"/>
                </a:cubicBezTo>
                <a:cubicBezTo>
                  <a:pt x="226" y="62"/>
                  <a:pt x="226" y="60"/>
                  <a:pt x="226" y="59"/>
                </a:cubicBezTo>
                <a:cubicBezTo>
                  <a:pt x="204" y="4"/>
                  <a:pt x="204" y="4"/>
                  <a:pt x="204" y="4"/>
                </a:cubicBezTo>
                <a:cubicBezTo>
                  <a:pt x="203" y="1"/>
                  <a:pt x="201" y="0"/>
                  <a:pt x="199" y="0"/>
                </a:cubicBezTo>
                <a:close/>
                <a:moveTo>
                  <a:pt x="0" y="75"/>
                </a:moveTo>
                <a:cubicBezTo>
                  <a:pt x="0" y="77"/>
                  <a:pt x="1" y="78"/>
                  <a:pt x="2" y="79"/>
                </a:cubicBezTo>
                <a:cubicBezTo>
                  <a:pt x="3" y="81"/>
                  <a:pt x="4" y="81"/>
                  <a:pt x="6" y="81"/>
                </a:cubicBezTo>
                <a:cubicBezTo>
                  <a:pt x="15" y="82"/>
                  <a:pt x="15" y="82"/>
                  <a:pt x="15" y="82"/>
                </a:cubicBezTo>
                <a:cubicBezTo>
                  <a:pt x="18" y="82"/>
                  <a:pt x="21" y="80"/>
                  <a:pt x="21" y="77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4"/>
                  <a:pt x="26" y="12"/>
                  <a:pt x="25" y="11"/>
                </a:cubicBezTo>
                <a:cubicBezTo>
                  <a:pt x="24" y="10"/>
                  <a:pt x="22" y="9"/>
                  <a:pt x="2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8" y="8"/>
                  <a:pt x="5" y="10"/>
                  <a:pt x="5" y="13"/>
                </a:cubicBezTo>
                <a:lnTo>
                  <a:pt x="0" y="75"/>
                </a:lnTo>
                <a:close/>
                <a:moveTo>
                  <a:pt x="93" y="130"/>
                </a:moveTo>
                <a:cubicBezTo>
                  <a:pt x="93" y="128"/>
                  <a:pt x="92" y="126"/>
                  <a:pt x="90" y="125"/>
                </a:cubicBezTo>
                <a:cubicBezTo>
                  <a:pt x="86" y="121"/>
                  <a:pt x="82" y="122"/>
                  <a:pt x="78" y="126"/>
                </a:cubicBezTo>
                <a:cubicBezTo>
                  <a:pt x="74" y="131"/>
                  <a:pt x="74" y="131"/>
                  <a:pt x="74" y="131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0" y="137"/>
                  <a:pt x="70" y="137"/>
                  <a:pt x="70" y="137"/>
                </a:cubicBezTo>
                <a:cubicBezTo>
                  <a:pt x="65" y="143"/>
                  <a:pt x="70" y="147"/>
                  <a:pt x="71" y="149"/>
                </a:cubicBezTo>
                <a:cubicBezTo>
                  <a:pt x="73" y="150"/>
                  <a:pt x="75" y="151"/>
                  <a:pt x="76" y="151"/>
                </a:cubicBezTo>
                <a:cubicBezTo>
                  <a:pt x="79" y="151"/>
                  <a:pt x="81" y="150"/>
                  <a:pt x="83" y="147"/>
                </a:cubicBezTo>
                <a:cubicBezTo>
                  <a:pt x="89" y="140"/>
                  <a:pt x="89" y="140"/>
                  <a:pt x="89" y="140"/>
                </a:cubicBezTo>
                <a:cubicBezTo>
                  <a:pt x="89" y="140"/>
                  <a:pt x="89" y="140"/>
                  <a:pt x="89" y="140"/>
                </a:cubicBezTo>
                <a:cubicBezTo>
                  <a:pt x="91" y="137"/>
                  <a:pt x="91" y="137"/>
                  <a:pt x="91" y="137"/>
                </a:cubicBezTo>
                <a:cubicBezTo>
                  <a:pt x="93" y="135"/>
                  <a:pt x="94" y="132"/>
                  <a:pt x="93" y="130"/>
                </a:cubicBezTo>
                <a:close/>
                <a:moveTo>
                  <a:pt x="49" y="127"/>
                </a:moveTo>
                <a:cubicBezTo>
                  <a:pt x="46" y="130"/>
                  <a:pt x="47" y="134"/>
                  <a:pt x="52" y="138"/>
                </a:cubicBezTo>
                <a:cubicBezTo>
                  <a:pt x="56" y="141"/>
                  <a:pt x="60" y="140"/>
                  <a:pt x="63" y="136"/>
                </a:cubicBezTo>
                <a:cubicBezTo>
                  <a:pt x="74" y="123"/>
                  <a:pt x="74" y="123"/>
                  <a:pt x="74" y="123"/>
                </a:cubicBezTo>
                <a:cubicBezTo>
                  <a:pt x="79" y="117"/>
                  <a:pt x="74" y="112"/>
                  <a:pt x="73" y="111"/>
                </a:cubicBezTo>
                <a:cubicBezTo>
                  <a:pt x="69" y="108"/>
                  <a:pt x="65" y="108"/>
                  <a:pt x="61" y="113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55" y="120"/>
                  <a:pt x="55" y="120"/>
                  <a:pt x="55" y="120"/>
                </a:cubicBezTo>
                <a:lnTo>
                  <a:pt x="49" y="127"/>
                </a:lnTo>
                <a:close/>
                <a:moveTo>
                  <a:pt x="34" y="111"/>
                </a:moveTo>
                <a:cubicBezTo>
                  <a:pt x="32" y="113"/>
                  <a:pt x="31" y="115"/>
                  <a:pt x="32" y="118"/>
                </a:cubicBezTo>
                <a:cubicBezTo>
                  <a:pt x="32" y="120"/>
                  <a:pt x="33" y="122"/>
                  <a:pt x="35" y="123"/>
                </a:cubicBezTo>
                <a:cubicBezTo>
                  <a:pt x="39" y="126"/>
                  <a:pt x="43" y="126"/>
                  <a:pt x="47" y="122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60" y="106"/>
                  <a:pt x="61" y="103"/>
                  <a:pt x="61" y="101"/>
                </a:cubicBezTo>
                <a:cubicBezTo>
                  <a:pt x="60" y="99"/>
                  <a:pt x="59" y="97"/>
                  <a:pt x="57" y="96"/>
                </a:cubicBezTo>
                <a:cubicBezTo>
                  <a:pt x="53" y="92"/>
                  <a:pt x="49" y="93"/>
                  <a:pt x="46" y="97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39" y="105"/>
                  <a:pt x="39" y="105"/>
                  <a:pt x="39" y="105"/>
                </a:cubicBezTo>
                <a:lnTo>
                  <a:pt x="34" y="111"/>
                </a:lnTo>
                <a:close/>
                <a:moveTo>
                  <a:pt x="31" y="106"/>
                </a:moveTo>
                <a:cubicBezTo>
                  <a:pt x="43" y="92"/>
                  <a:pt x="43" y="92"/>
                  <a:pt x="43" y="92"/>
                </a:cubicBezTo>
                <a:cubicBezTo>
                  <a:pt x="48" y="86"/>
                  <a:pt x="43" y="81"/>
                  <a:pt x="41" y="80"/>
                </a:cubicBezTo>
                <a:cubicBezTo>
                  <a:pt x="38" y="77"/>
                  <a:pt x="34" y="77"/>
                  <a:pt x="30" y="82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7"/>
                  <a:pt x="26" y="87"/>
                  <a:pt x="26" y="87"/>
                </a:cubicBezTo>
                <a:cubicBezTo>
                  <a:pt x="26" y="87"/>
                  <a:pt x="26" y="87"/>
                  <a:pt x="26" y="87"/>
                </a:cubicBezTo>
                <a:cubicBezTo>
                  <a:pt x="20" y="93"/>
                  <a:pt x="20" y="93"/>
                  <a:pt x="20" y="93"/>
                </a:cubicBezTo>
                <a:cubicBezTo>
                  <a:pt x="18" y="96"/>
                  <a:pt x="17" y="98"/>
                  <a:pt x="18" y="100"/>
                </a:cubicBezTo>
                <a:cubicBezTo>
                  <a:pt x="18" y="102"/>
                  <a:pt x="19" y="104"/>
                  <a:pt x="20" y="105"/>
                </a:cubicBezTo>
                <a:cubicBezTo>
                  <a:pt x="22" y="106"/>
                  <a:pt x="24" y="108"/>
                  <a:pt x="27" y="108"/>
                </a:cubicBezTo>
                <a:cubicBezTo>
                  <a:pt x="28" y="108"/>
                  <a:pt x="30" y="107"/>
                  <a:pt x="31" y="106"/>
                </a:cubicBezTo>
                <a:close/>
                <a:moveTo>
                  <a:pt x="172" y="94"/>
                </a:moveTo>
                <a:cubicBezTo>
                  <a:pt x="174" y="91"/>
                  <a:pt x="176" y="86"/>
                  <a:pt x="170" y="82"/>
                </a:cubicBezTo>
                <a:cubicBezTo>
                  <a:pt x="166" y="78"/>
                  <a:pt x="166" y="78"/>
                  <a:pt x="166" y="78"/>
                </a:cubicBezTo>
                <a:cubicBezTo>
                  <a:pt x="145" y="59"/>
                  <a:pt x="120" y="38"/>
                  <a:pt x="114" y="35"/>
                </a:cubicBezTo>
                <a:cubicBezTo>
                  <a:pt x="112" y="35"/>
                  <a:pt x="105" y="38"/>
                  <a:pt x="99" y="40"/>
                </a:cubicBezTo>
                <a:cubicBezTo>
                  <a:pt x="99" y="40"/>
                  <a:pt x="99" y="40"/>
                  <a:pt x="99" y="40"/>
                </a:cubicBezTo>
                <a:cubicBezTo>
                  <a:pt x="99" y="40"/>
                  <a:pt x="90" y="42"/>
                  <a:pt x="82" y="42"/>
                </a:cubicBezTo>
                <a:cubicBezTo>
                  <a:pt x="78" y="42"/>
                  <a:pt x="75" y="41"/>
                  <a:pt x="72" y="40"/>
                </a:cubicBezTo>
                <a:cubicBezTo>
                  <a:pt x="67" y="37"/>
                  <a:pt x="67" y="33"/>
                  <a:pt x="67" y="31"/>
                </a:cubicBezTo>
                <a:cubicBezTo>
                  <a:pt x="67" y="26"/>
                  <a:pt x="71" y="22"/>
                  <a:pt x="74" y="21"/>
                </a:cubicBezTo>
                <a:cubicBezTo>
                  <a:pt x="31" y="15"/>
                  <a:pt x="31" y="15"/>
                  <a:pt x="31" y="15"/>
                </a:cubicBezTo>
                <a:cubicBezTo>
                  <a:pt x="27" y="77"/>
                  <a:pt x="27" y="77"/>
                  <a:pt x="27" y="77"/>
                </a:cubicBezTo>
                <a:cubicBezTo>
                  <a:pt x="30" y="73"/>
                  <a:pt x="34" y="73"/>
                  <a:pt x="36" y="73"/>
                </a:cubicBezTo>
                <a:cubicBezTo>
                  <a:pt x="39" y="73"/>
                  <a:pt x="42" y="74"/>
                  <a:pt x="45" y="76"/>
                </a:cubicBezTo>
                <a:cubicBezTo>
                  <a:pt x="49" y="79"/>
                  <a:pt x="51" y="84"/>
                  <a:pt x="50" y="88"/>
                </a:cubicBezTo>
                <a:cubicBezTo>
                  <a:pt x="54" y="88"/>
                  <a:pt x="57" y="89"/>
                  <a:pt x="60" y="91"/>
                </a:cubicBezTo>
                <a:cubicBezTo>
                  <a:pt x="64" y="95"/>
                  <a:pt x="66" y="99"/>
                  <a:pt x="66" y="104"/>
                </a:cubicBezTo>
                <a:cubicBezTo>
                  <a:pt x="69" y="103"/>
                  <a:pt x="73" y="104"/>
                  <a:pt x="76" y="107"/>
                </a:cubicBezTo>
                <a:cubicBezTo>
                  <a:pt x="79" y="110"/>
                  <a:pt x="81" y="114"/>
                  <a:pt x="81" y="118"/>
                </a:cubicBezTo>
                <a:cubicBezTo>
                  <a:pt x="85" y="117"/>
                  <a:pt x="89" y="118"/>
                  <a:pt x="93" y="121"/>
                </a:cubicBezTo>
                <a:cubicBezTo>
                  <a:pt x="98" y="125"/>
                  <a:pt x="100" y="130"/>
                  <a:pt x="98" y="136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3" y="139"/>
                  <a:pt x="103" y="139"/>
                  <a:pt x="103" y="139"/>
                </a:cubicBezTo>
                <a:cubicBezTo>
                  <a:pt x="104" y="140"/>
                  <a:pt x="106" y="141"/>
                  <a:pt x="107" y="141"/>
                </a:cubicBezTo>
                <a:cubicBezTo>
                  <a:pt x="110" y="141"/>
                  <a:pt x="112" y="139"/>
                  <a:pt x="113" y="138"/>
                </a:cubicBezTo>
                <a:cubicBezTo>
                  <a:pt x="115" y="135"/>
                  <a:pt x="117" y="132"/>
                  <a:pt x="114" y="129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3" y="111"/>
                  <a:pt x="93" y="110"/>
                </a:cubicBezTo>
                <a:cubicBezTo>
                  <a:pt x="93" y="109"/>
                  <a:pt x="94" y="109"/>
                  <a:pt x="94" y="108"/>
                </a:cubicBezTo>
                <a:cubicBezTo>
                  <a:pt x="95" y="107"/>
                  <a:pt x="97" y="107"/>
                  <a:pt x="98" y="108"/>
                </a:cubicBezTo>
                <a:cubicBezTo>
                  <a:pt x="123" y="129"/>
                  <a:pt x="123" y="129"/>
                  <a:pt x="123" y="129"/>
                </a:cubicBezTo>
                <a:cubicBezTo>
                  <a:pt x="125" y="130"/>
                  <a:pt x="126" y="130"/>
                  <a:pt x="128" y="130"/>
                </a:cubicBezTo>
                <a:cubicBezTo>
                  <a:pt x="130" y="130"/>
                  <a:pt x="133" y="129"/>
                  <a:pt x="134" y="126"/>
                </a:cubicBezTo>
                <a:cubicBezTo>
                  <a:pt x="136" y="124"/>
                  <a:pt x="137" y="122"/>
                  <a:pt x="136" y="120"/>
                </a:cubicBezTo>
                <a:cubicBezTo>
                  <a:pt x="136" y="118"/>
                  <a:pt x="135" y="116"/>
                  <a:pt x="133" y="114"/>
                </a:cubicBezTo>
                <a:cubicBezTo>
                  <a:pt x="130" y="112"/>
                  <a:pt x="130" y="112"/>
                  <a:pt x="130" y="112"/>
                </a:cubicBezTo>
                <a:cubicBezTo>
                  <a:pt x="130" y="112"/>
                  <a:pt x="130" y="112"/>
                  <a:pt x="130" y="112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15" y="100"/>
                  <a:pt x="115" y="99"/>
                  <a:pt x="115" y="99"/>
                </a:cubicBezTo>
                <a:cubicBezTo>
                  <a:pt x="115" y="98"/>
                  <a:pt x="115" y="97"/>
                  <a:pt x="115" y="96"/>
                </a:cubicBezTo>
                <a:cubicBezTo>
                  <a:pt x="117" y="95"/>
                  <a:pt x="119" y="95"/>
                  <a:pt x="120" y="96"/>
                </a:cubicBezTo>
                <a:cubicBezTo>
                  <a:pt x="143" y="114"/>
                  <a:pt x="143" y="114"/>
                  <a:pt x="143" y="114"/>
                </a:cubicBezTo>
                <a:cubicBezTo>
                  <a:pt x="144" y="116"/>
                  <a:pt x="146" y="116"/>
                  <a:pt x="148" y="116"/>
                </a:cubicBezTo>
                <a:cubicBezTo>
                  <a:pt x="151" y="116"/>
                  <a:pt x="153" y="115"/>
                  <a:pt x="156" y="112"/>
                </a:cubicBezTo>
                <a:cubicBezTo>
                  <a:pt x="157" y="110"/>
                  <a:pt x="158" y="108"/>
                  <a:pt x="158" y="106"/>
                </a:cubicBezTo>
                <a:cubicBezTo>
                  <a:pt x="158" y="104"/>
                  <a:pt x="156" y="102"/>
                  <a:pt x="154" y="100"/>
                </a:cubicBezTo>
                <a:cubicBezTo>
                  <a:pt x="147" y="95"/>
                  <a:pt x="147" y="95"/>
                  <a:pt x="147" y="95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36" y="85"/>
                  <a:pt x="136" y="85"/>
                  <a:pt x="136" y="85"/>
                </a:cubicBezTo>
                <a:cubicBezTo>
                  <a:pt x="134" y="84"/>
                  <a:pt x="134" y="82"/>
                  <a:pt x="135" y="81"/>
                </a:cubicBezTo>
                <a:cubicBezTo>
                  <a:pt x="136" y="79"/>
                  <a:pt x="138" y="79"/>
                  <a:pt x="139" y="80"/>
                </a:cubicBezTo>
                <a:cubicBezTo>
                  <a:pt x="159" y="96"/>
                  <a:pt x="159" y="96"/>
                  <a:pt x="159" y="96"/>
                </a:cubicBezTo>
                <a:cubicBezTo>
                  <a:pt x="163" y="99"/>
                  <a:pt x="168" y="98"/>
                  <a:pt x="172" y="9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>
            <a:spLocks noEditPoints="1"/>
          </p:cNvSpPr>
          <p:nvPr/>
        </p:nvSpPr>
        <p:spPr bwMode="auto">
          <a:xfrm>
            <a:off x="7981950" y="5227638"/>
            <a:ext cx="812800" cy="679450"/>
          </a:xfrm>
          <a:custGeom>
            <a:avLst/>
            <a:gdLst>
              <a:gd name="T0" fmla="*/ 108373 w 195"/>
              <a:gd name="T1" fmla="*/ 554398 h 163"/>
              <a:gd name="T2" fmla="*/ 108373 w 195"/>
              <a:gd name="T3" fmla="*/ 370988 h 163"/>
              <a:gd name="T4" fmla="*/ 137551 w 195"/>
              <a:gd name="T5" fmla="*/ 341809 h 163"/>
              <a:gd name="T6" fmla="*/ 183401 w 195"/>
              <a:gd name="T7" fmla="*/ 341809 h 163"/>
              <a:gd name="T8" fmla="*/ 208410 w 195"/>
              <a:gd name="T9" fmla="*/ 370988 h 163"/>
              <a:gd name="T10" fmla="*/ 208410 w 195"/>
              <a:gd name="T11" fmla="*/ 554398 h 163"/>
              <a:gd name="T12" fmla="*/ 183401 w 195"/>
              <a:gd name="T13" fmla="*/ 579408 h 163"/>
              <a:gd name="T14" fmla="*/ 137551 w 195"/>
              <a:gd name="T15" fmla="*/ 579408 h 163"/>
              <a:gd name="T16" fmla="*/ 108373 w 195"/>
              <a:gd name="T17" fmla="*/ 554398 h 163"/>
              <a:gd name="T18" fmla="*/ 300111 w 195"/>
              <a:gd name="T19" fmla="*/ 279283 h 163"/>
              <a:gd name="T20" fmla="*/ 270933 w 195"/>
              <a:gd name="T21" fmla="*/ 304294 h 163"/>
              <a:gd name="T22" fmla="*/ 270933 w 195"/>
              <a:gd name="T23" fmla="*/ 554398 h 163"/>
              <a:gd name="T24" fmla="*/ 300111 w 195"/>
              <a:gd name="T25" fmla="*/ 579408 h 163"/>
              <a:gd name="T26" fmla="*/ 345961 w 195"/>
              <a:gd name="T27" fmla="*/ 579408 h 163"/>
              <a:gd name="T28" fmla="*/ 370970 w 195"/>
              <a:gd name="T29" fmla="*/ 554398 h 163"/>
              <a:gd name="T30" fmla="*/ 370970 w 195"/>
              <a:gd name="T31" fmla="*/ 304294 h 163"/>
              <a:gd name="T32" fmla="*/ 345961 w 195"/>
              <a:gd name="T33" fmla="*/ 279283 h 163"/>
              <a:gd name="T34" fmla="*/ 300111 w 195"/>
              <a:gd name="T35" fmla="*/ 279283 h 163"/>
              <a:gd name="T36" fmla="*/ 462671 w 195"/>
              <a:gd name="T37" fmla="*/ 220925 h 163"/>
              <a:gd name="T38" fmla="*/ 433493 w 195"/>
              <a:gd name="T39" fmla="*/ 250104 h 163"/>
              <a:gd name="T40" fmla="*/ 433493 w 195"/>
              <a:gd name="T41" fmla="*/ 554398 h 163"/>
              <a:gd name="T42" fmla="*/ 462671 w 195"/>
              <a:gd name="T43" fmla="*/ 579408 h 163"/>
              <a:gd name="T44" fmla="*/ 508521 w 195"/>
              <a:gd name="T45" fmla="*/ 579408 h 163"/>
              <a:gd name="T46" fmla="*/ 533530 w 195"/>
              <a:gd name="T47" fmla="*/ 554398 h 163"/>
              <a:gd name="T48" fmla="*/ 533530 w 195"/>
              <a:gd name="T49" fmla="*/ 250104 h 163"/>
              <a:gd name="T50" fmla="*/ 508521 w 195"/>
              <a:gd name="T51" fmla="*/ 220925 h 163"/>
              <a:gd name="T52" fmla="*/ 462671 w 195"/>
              <a:gd name="T53" fmla="*/ 220925 h 163"/>
              <a:gd name="T54" fmla="*/ 625231 w 195"/>
              <a:gd name="T55" fmla="*/ 166736 h 163"/>
              <a:gd name="T56" fmla="*/ 600222 w 195"/>
              <a:gd name="T57" fmla="*/ 191747 h 163"/>
              <a:gd name="T58" fmla="*/ 600222 w 195"/>
              <a:gd name="T59" fmla="*/ 554398 h 163"/>
              <a:gd name="T60" fmla="*/ 625231 w 195"/>
              <a:gd name="T61" fmla="*/ 579408 h 163"/>
              <a:gd name="T62" fmla="*/ 671081 w 195"/>
              <a:gd name="T63" fmla="*/ 579408 h 163"/>
              <a:gd name="T64" fmla="*/ 696090 w 195"/>
              <a:gd name="T65" fmla="*/ 554398 h 163"/>
              <a:gd name="T66" fmla="*/ 696090 w 195"/>
              <a:gd name="T67" fmla="*/ 191747 h 163"/>
              <a:gd name="T68" fmla="*/ 671081 w 195"/>
              <a:gd name="T69" fmla="*/ 166736 h 163"/>
              <a:gd name="T70" fmla="*/ 625231 w 195"/>
              <a:gd name="T71" fmla="*/ 166736 h 163"/>
              <a:gd name="T72" fmla="*/ 120878 w 195"/>
              <a:gd name="T73" fmla="*/ 270946 h 163"/>
              <a:gd name="T74" fmla="*/ 604390 w 195"/>
              <a:gd name="T75" fmla="*/ 91705 h 163"/>
              <a:gd name="T76" fmla="*/ 616894 w 195"/>
              <a:gd name="T77" fmla="*/ 116715 h 163"/>
              <a:gd name="T78" fmla="*/ 671081 w 195"/>
              <a:gd name="T79" fmla="*/ 33347 h 163"/>
              <a:gd name="T80" fmla="*/ 575212 w 195"/>
              <a:gd name="T81" fmla="*/ 29179 h 163"/>
              <a:gd name="T82" fmla="*/ 587717 w 195"/>
              <a:gd name="T83" fmla="*/ 58358 h 163"/>
              <a:gd name="T84" fmla="*/ 116710 w 195"/>
              <a:gd name="T85" fmla="*/ 237599 h 163"/>
              <a:gd name="T86" fmla="*/ 120878 w 195"/>
              <a:gd name="T87" fmla="*/ 270946 h 163"/>
              <a:gd name="T88" fmla="*/ 812800 w 195"/>
              <a:gd name="T89" fmla="*/ 633598 h 163"/>
              <a:gd name="T90" fmla="*/ 733604 w 195"/>
              <a:gd name="T91" fmla="*/ 583577 h 163"/>
              <a:gd name="T92" fmla="*/ 733604 w 195"/>
              <a:gd name="T93" fmla="*/ 612756 h 163"/>
              <a:gd name="T94" fmla="*/ 66691 w 195"/>
              <a:gd name="T95" fmla="*/ 612756 h 163"/>
              <a:gd name="T96" fmla="*/ 66691 w 195"/>
              <a:gd name="T97" fmla="*/ 83368 h 163"/>
              <a:gd name="T98" fmla="*/ 95869 w 195"/>
              <a:gd name="T99" fmla="*/ 83368 h 163"/>
              <a:gd name="T100" fmla="*/ 50018 w 195"/>
              <a:gd name="T101" fmla="*/ 0 h 163"/>
              <a:gd name="T102" fmla="*/ 0 w 195"/>
              <a:gd name="T103" fmla="*/ 83368 h 163"/>
              <a:gd name="T104" fmla="*/ 29177 w 195"/>
              <a:gd name="T105" fmla="*/ 83368 h 163"/>
              <a:gd name="T106" fmla="*/ 29177 w 195"/>
              <a:gd name="T107" fmla="*/ 612756 h 163"/>
              <a:gd name="T108" fmla="*/ 29177 w 195"/>
              <a:gd name="T109" fmla="*/ 633598 h 163"/>
              <a:gd name="T110" fmla="*/ 29177 w 195"/>
              <a:gd name="T111" fmla="*/ 650271 h 163"/>
              <a:gd name="T112" fmla="*/ 733604 w 195"/>
              <a:gd name="T113" fmla="*/ 650271 h 163"/>
              <a:gd name="T114" fmla="*/ 733604 w 195"/>
              <a:gd name="T115" fmla="*/ 679450 h 163"/>
              <a:gd name="T116" fmla="*/ 812800 w 195"/>
              <a:gd name="T117" fmla="*/ 633598 h 1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95" h="163">
                <a:moveTo>
                  <a:pt x="26" y="133"/>
                </a:moveTo>
                <a:cubicBezTo>
                  <a:pt x="26" y="89"/>
                  <a:pt x="26" y="89"/>
                  <a:pt x="26" y="89"/>
                </a:cubicBezTo>
                <a:cubicBezTo>
                  <a:pt x="26" y="85"/>
                  <a:pt x="29" y="82"/>
                  <a:pt x="33" y="82"/>
                </a:cubicBezTo>
                <a:cubicBezTo>
                  <a:pt x="44" y="82"/>
                  <a:pt x="44" y="82"/>
                  <a:pt x="44" y="82"/>
                </a:cubicBezTo>
                <a:cubicBezTo>
                  <a:pt x="47" y="82"/>
                  <a:pt x="50" y="85"/>
                  <a:pt x="50" y="89"/>
                </a:cubicBezTo>
                <a:cubicBezTo>
                  <a:pt x="50" y="133"/>
                  <a:pt x="50" y="133"/>
                  <a:pt x="50" y="133"/>
                </a:cubicBezTo>
                <a:cubicBezTo>
                  <a:pt x="50" y="136"/>
                  <a:pt x="47" y="139"/>
                  <a:pt x="44" y="139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29" y="139"/>
                  <a:pt x="26" y="136"/>
                  <a:pt x="26" y="133"/>
                </a:cubicBezTo>
                <a:close/>
                <a:moveTo>
                  <a:pt x="72" y="67"/>
                </a:moveTo>
                <a:cubicBezTo>
                  <a:pt x="68" y="67"/>
                  <a:pt x="65" y="70"/>
                  <a:pt x="65" y="73"/>
                </a:cubicBezTo>
                <a:cubicBezTo>
                  <a:pt x="65" y="133"/>
                  <a:pt x="65" y="133"/>
                  <a:pt x="65" y="133"/>
                </a:cubicBezTo>
                <a:cubicBezTo>
                  <a:pt x="65" y="136"/>
                  <a:pt x="68" y="139"/>
                  <a:pt x="72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6" y="139"/>
                  <a:pt x="89" y="136"/>
                  <a:pt x="89" y="133"/>
                </a:cubicBezTo>
                <a:cubicBezTo>
                  <a:pt x="89" y="73"/>
                  <a:pt x="89" y="73"/>
                  <a:pt x="89" y="73"/>
                </a:cubicBezTo>
                <a:cubicBezTo>
                  <a:pt x="89" y="70"/>
                  <a:pt x="86" y="67"/>
                  <a:pt x="83" y="67"/>
                </a:cubicBezTo>
                <a:lnTo>
                  <a:pt x="72" y="67"/>
                </a:lnTo>
                <a:close/>
                <a:moveTo>
                  <a:pt x="111" y="53"/>
                </a:moveTo>
                <a:cubicBezTo>
                  <a:pt x="107" y="53"/>
                  <a:pt x="104" y="56"/>
                  <a:pt x="104" y="60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104" y="136"/>
                  <a:pt x="107" y="139"/>
                  <a:pt x="111" y="139"/>
                </a:cubicBezTo>
                <a:cubicBezTo>
                  <a:pt x="122" y="139"/>
                  <a:pt x="122" y="139"/>
                  <a:pt x="122" y="139"/>
                </a:cubicBezTo>
                <a:cubicBezTo>
                  <a:pt x="125" y="139"/>
                  <a:pt x="128" y="136"/>
                  <a:pt x="128" y="133"/>
                </a:cubicBezTo>
                <a:cubicBezTo>
                  <a:pt x="128" y="60"/>
                  <a:pt x="128" y="60"/>
                  <a:pt x="128" y="60"/>
                </a:cubicBezTo>
                <a:cubicBezTo>
                  <a:pt x="128" y="56"/>
                  <a:pt x="125" y="53"/>
                  <a:pt x="122" y="53"/>
                </a:cubicBezTo>
                <a:lnTo>
                  <a:pt x="111" y="53"/>
                </a:lnTo>
                <a:close/>
                <a:moveTo>
                  <a:pt x="150" y="40"/>
                </a:moveTo>
                <a:cubicBezTo>
                  <a:pt x="146" y="40"/>
                  <a:pt x="144" y="42"/>
                  <a:pt x="144" y="46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6"/>
                  <a:pt x="146" y="139"/>
                  <a:pt x="150" y="139"/>
                </a:cubicBezTo>
                <a:cubicBezTo>
                  <a:pt x="161" y="139"/>
                  <a:pt x="161" y="139"/>
                  <a:pt x="161" y="139"/>
                </a:cubicBezTo>
                <a:cubicBezTo>
                  <a:pt x="164" y="139"/>
                  <a:pt x="167" y="136"/>
                  <a:pt x="167" y="133"/>
                </a:cubicBezTo>
                <a:cubicBezTo>
                  <a:pt x="167" y="46"/>
                  <a:pt x="167" y="46"/>
                  <a:pt x="167" y="46"/>
                </a:cubicBezTo>
                <a:cubicBezTo>
                  <a:pt x="167" y="42"/>
                  <a:pt x="164" y="40"/>
                  <a:pt x="161" y="40"/>
                </a:cubicBezTo>
                <a:lnTo>
                  <a:pt x="150" y="40"/>
                </a:lnTo>
                <a:close/>
                <a:moveTo>
                  <a:pt x="29" y="65"/>
                </a:moveTo>
                <a:cubicBezTo>
                  <a:pt x="71" y="58"/>
                  <a:pt x="110" y="43"/>
                  <a:pt x="145" y="22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61" y="8"/>
                  <a:pt x="161" y="8"/>
                  <a:pt x="161" y="8"/>
                </a:cubicBezTo>
                <a:cubicBezTo>
                  <a:pt x="138" y="7"/>
                  <a:pt x="138" y="7"/>
                  <a:pt x="138" y="7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07" y="35"/>
                  <a:pt x="69" y="49"/>
                  <a:pt x="28" y="57"/>
                </a:cubicBezTo>
                <a:lnTo>
                  <a:pt x="29" y="65"/>
                </a:lnTo>
                <a:close/>
                <a:moveTo>
                  <a:pt x="195" y="152"/>
                </a:moveTo>
                <a:cubicBezTo>
                  <a:pt x="176" y="140"/>
                  <a:pt x="176" y="140"/>
                  <a:pt x="176" y="140"/>
                </a:cubicBezTo>
                <a:cubicBezTo>
                  <a:pt x="176" y="147"/>
                  <a:pt x="176" y="147"/>
                  <a:pt x="176" y="147"/>
                </a:cubicBezTo>
                <a:cubicBezTo>
                  <a:pt x="16" y="147"/>
                  <a:pt x="16" y="147"/>
                  <a:pt x="16" y="147"/>
                </a:cubicBezTo>
                <a:cubicBezTo>
                  <a:pt x="16" y="20"/>
                  <a:pt x="16" y="20"/>
                  <a:pt x="16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147"/>
                  <a:pt x="7" y="147"/>
                  <a:pt x="7" y="147"/>
                </a:cubicBezTo>
                <a:cubicBezTo>
                  <a:pt x="7" y="152"/>
                  <a:pt x="7" y="152"/>
                  <a:pt x="7" y="152"/>
                </a:cubicBezTo>
                <a:cubicBezTo>
                  <a:pt x="7" y="156"/>
                  <a:pt x="7" y="156"/>
                  <a:pt x="7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76" y="163"/>
                  <a:pt x="176" y="163"/>
                  <a:pt x="176" y="163"/>
                </a:cubicBezTo>
                <a:lnTo>
                  <a:pt x="195" y="15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>
            <a:spLocks noEditPoints="1"/>
          </p:cNvSpPr>
          <p:nvPr/>
        </p:nvSpPr>
        <p:spPr bwMode="auto">
          <a:xfrm>
            <a:off x="5494338" y="1052513"/>
            <a:ext cx="1195387" cy="625475"/>
          </a:xfrm>
          <a:custGeom>
            <a:avLst/>
            <a:gdLst>
              <a:gd name="T0" fmla="*/ 862179 w 287"/>
              <a:gd name="T1" fmla="*/ 587947 h 150"/>
              <a:gd name="T2" fmla="*/ 808032 w 287"/>
              <a:gd name="T3" fmla="*/ 604626 h 150"/>
              <a:gd name="T4" fmla="*/ 612272 w 287"/>
              <a:gd name="T5" fmla="*/ 625475 h 150"/>
              <a:gd name="T6" fmla="*/ 416511 w 287"/>
              <a:gd name="T7" fmla="*/ 604626 h 150"/>
              <a:gd name="T8" fmla="*/ 362365 w 287"/>
              <a:gd name="T9" fmla="*/ 587947 h 150"/>
              <a:gd name="T10" fmla="*/ 341539 w 287"/>
              <a:gd name="T11" fmla="*/ 492040 h 150"/>
              <a:gd name="T12" fmla="*/ 449832 w 287"/>
              <a:gd name="T13" fmla="*/ 421153 h 150"/>
              <a:gd name="T14" fmla="*/ 508144 w 287"/>
              <a:gd name="T15" fmla="*/ 396134 h 150"/>
              <a:gd name="T16" fmla="*/ 524804 w 287"/>
              <a:gd name="T17" fmla="*/ 321077 h 150"/>
              <a:gd name="T18" fmla="*/ 453998 w 287"/>
              <a:gd name="T19" fmla="*/ 137605 h 150"/>
              <a:gd name="T20" fmla="*/ 570621 w 287"/>
              <a:gd name="T21" fmla="*/ 8340 h 150"/>
              <a:gd name="T22" fmla="*/ 612272 w 287"/>
              <a:gd name="T23" fmla="*/ 0 h 150"/>
              <a:gd name="T24" fmla="*/ 658088 w 287"/>
              <a:gd name="T25" fmla="*/ 8340 h 150"/>
              <a:gd name="T26" fmla="*/ 770546 w 287"/>
              <a:gd name="T27" fmla="*/ 137605 h 150"/>
              <a:gd name="T28" fmla="*/ 699739 w 287"/>
              <a:gd name="T29" fmla="*/ 321077 h 150"/>
              <a:gd name="T30" fmla="*/ 720565 w 287"/>
              <a:gd name="T31" fmla="*/ 396134 h 150"/>
              <a:gd name="T32" fmla="*/ 774711 w 287"/>
              <a:gd name="T33" fmla="*/ 421153 h 150"/>
              <a:gd name="T34" fmla="*/ 887169 w 287"/>
              <a:gd name="T35" fmla="*/ 492040 h 150"/>
              <a:gd name="T36" fmla="*/ 862179 w 287"/>
              <a:gd name="T37" fmla="*/ 587947 h 150"/>
              <a:gd name="T38" fmla="*/ 1174562 w 287"/>
              <a:gd name="T39" fmla="*/ 533739 h 150"/>
              <a:gd name="T40" fmla="*/ 1099590 w 287"/>
              <a:gd name="T41" fmla="*/ 479531 h 150"/>
              <a:gd name="T42" fmla="*/ 1062104 w 287"/>
              <a:gd name="T43" fmla="*/ 467021 h 150"/>
              <a:gd name="T44" fmla="*/ 1045444 w 287"/>
              <a:gd name="T45" fmla="*/ 412813 h 150"/>
              <a:gd name="T46" fmla="*/ 1095425 w 287"/>
              <a:gd name="T47" fmla="*/ 283549 h 150"/>
              <a:gd name="T48" fmla="*/ 1016288 w 287"/>
              <a:gd name="T49" fmla="*/ 195982 h 150"/>
              <a:gd name="T50" fmla="*/ 987132 w 287"/>
              <a:gd name="T51" fmla="*/ 191812 h 150"/>
              <a:gd name="T52" fmla="*/ 957976 w 287"/>
              <a:gd name="T53" fmla="*/ 195982 h 150"/>
              <a:gd name="T54" fmla="*/ 874674 w 287"/>
              <a:gd name="T55" fmla="*/ 283549 h 150"/>
              <a:gd name="T56" fmla="*/ 924656 w 287"/>
              <a:gd name="T57" fmla="*/ 412813 h 150"/>
              <a:gd name="T58" fmla="*/ 912160 w 287"/>
              <a:gd name="T59" fmla="*/ 467021 h 150"/>
              <a:gd name="T60" fmla="*/ 907995 w 287"/>
              <a:gd name="T61" fmla="*/ 467021 h 150"/>
              <a:gd name="T62" fmla="*/ 920490 w 287"/>
              <a:gd name="T63" fmla="*/ 475361 h 150"/>
              <a:gd name="T64" fmla="*/ 941316 w 287"/>
              <a:gd name="T65" fmla="*/ 546248 h 150"/>
              <a:gd name="T66" fmla="*/ 891335 w 287"/>
              <a:gd name="T67" fmla="*/ 604626 h 150"/>
              <a:gd name="T68" fmla="*/ 870509 w 287"/>
              <a:gd name="T69" fmla="*/ 612966 h 150"/>
              <a:gd name="T70" fmla="*/ 987132 w 287"/>
              <a:gd name="T71" fmla="*/ 625475 h 150"/>
              <a:gd name="T72" fmla="*/ 1124581 w 287"/>
              <a:gd name="T73" fmla="*/ 612966 h 150"/>
              <a:gd name="T74" fmla="*/ 1157902 w 287"/>
              <a:gd name="T75" fmla="*/ 596286 h 150"/>
              <a:gd name="T76" fmla="*/ 1174562 w 287"/>
              <a:gd name="T77" fmla="*/ 533739 h 150"/>
              <a:gd name="T78" fmla="*/ 283228 w 287"/>
              <a:gd name="T79" fmla="*/ 546248 h 150"/>
              <a:gd name="T80" fmla="*/ 308219 w 287"/>
              <a:gd name="T81" fmla="*/ 475361 h 150"/>
              <a:gd name="T82" fmla="*/ 333209 w 287"/>
              <a:gd name="T83" fmla="*/ 454512 h 150"/>
              <a:gd name="T84" fmla="*/ 316549 w 287"/>
              <a:gd name="T85" fmla="*/ 450342 h 150"/>
              <a:gd name="T86" fmla="*/ 299888 w 287"/>
              <a:gd name="T87" fmla="*/ 391964 h 150"/>
              <a:gd name="T88" fmla="*/ 354035 w 287"/>
              <a:gd name="T89" fmla="*/ 250190 h 150"/>
              <a:gd name="T90" fmla="*/ 266567 w 287"/>
              <a:gd name="T91" fmla="*/ 150114 h 150"/>
              <a:gd name="T92" fmla="*/ 233246 w 287"/>
              <a:gd name="T93" fmla="*/ 145944 h 150"/>
              <a:gd name="T94" fmla="*/ 199926 w 287"/>
              <a:gd name="T95" fmla="*/ 150114 h 150"/>
              <a:gd name="T96" fmla="*/ 112458 w 287"/>
              <a:gd name="T97" fmla="*/ 250190 h 150"/>
              <a:gd name="T98" fmla="*/ 166605 w 287"/>
              <a:gd name="T99" fmla="*/ 391964 h 150"/>
              <a:gd name="T100" fmla="*/ 149944 w 287"/>
              <a:gd name="T101" fmla="*/ 450342 h 150"/>
              <a:gd name="T102" fmla="*/ 108293 w 287"/>
              <a:gd name="T103" fmla="*/ 467021 h 150"/>
              <a:gd name="T104" fmla="*/ 24991 w 287"/>
              <a:gd name="T105" fmla="*/ 521229 h 150"/>
              <a:gd name="T106" fmla="*/ 41651 w 287"/>
              <a:gd name="T107" fmla="*/ 596286 h 150"/>
              <a:gd name="T108" fmla="*/ 83302 w 287"/>
              <a:gd name="T109" fmla="*/ 608796 h 150"/>
              <a:gd name="T110" fmla="*/ 233246 w 287"/>
              <a:gd name="T111" fmla="*/ 625475 h 150"/>
              <a:gd name="T112" fmla="*/ 358200 w 287"/>
              <a:gd name="T113" fmla="*/ 612966 h 150"/>
              <a:gd name="T114" fmla="*/ 333209 w 287"/>
              <a:gd name="T115" fmla="*/ 604626 h 150"/>
              <a:gd name="T116" fmla="*/ 283228 w 287"/>
              <a:gd name="T117" fmla="*/ 546248 h 1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87" h="150">
                <a:moveTo>
                  <a:pt x="207" y="141"/>
                </a:moveTo>
                <a:cubicBezTo>
                  <a:pt x="203" y="143"/>
                  <a:pt x="199" y="144"/>
                  <a:pt x="194" y="145"/>
                </a:cubicBezTo>
                <a:cubicBezTo>
                  <a:pt x="180" y="149"/>
                  <a:pt x="165" y="149"/>
                  <a:pt x="147" y="150"/>
                </a:cubicBezTo>
                <a:cubicBezTo>
                  <a:pt x="129" y="149"/>
                  <a:pt x="114" y="149"/>
                  <a:pt x="100" y="145"/>
                </a:cubicBezTo>
                <a:cubicBezTo>
                  <a:pt x="96" y="144"/>
                  <a:pt x="91" y="143"/>
                  <a:pt x="87" y="141"/>
                </a:cubicBezTo>
                <a:cubicBezTo>
                  <a:pt x="75" y="135"/>
                  <a:pt x="75" y="125"/>
                  <a:pt x="82" y="118"/>
                </a:cubicBezTo>
                <a:cubicBezTo>
                  <a:pt x="89" y="110"/>
                  <a:pt x="98" y="105"/>
                  <a:pt x="108" y="101"/>
                </a:cubicBezTo>
                <a:cubicBezTo>
                  <a:pt x="113" y="99"/>
                  <a:pt x="117" y="97"/>
                  <a:pt x="122" y="95"/>
                </a:cubicBezTo>
                <a:cubicBezTo>
                  <a:pt x="130" y="92"/>
                  <a:pt x="132" y="84"/>
                  <a:pt x="126" y="77"/>
                </a:cubicBezTo>
                <a:cubicBezTo>
                  <a:pt x="113" y="65"/>
                  <a:pt x="109" y="50"/>
                  <a:pt x="109" y="33"/>
                </a:cubicBezTo>
                <a:cubicBezTo>
                  <a:pt x="110" y="15"/>
                  <a:pt x="121" y="6"/>
                  <a:pt x="137" y="2"/>
                </a:cubicBezTo>
                <a:cubicBezTo>
                  <a:pt x="140" y="1"/>
                  <a:pt x="144" y="0"/>
                  <a:pt x="147" y="0"/>
                </a:cubicBezTo>
                <a:cubicBezTo>
                  <a:pt x="151" y="0"/>
                  <a:pt x="154" y="1"/>
                  <a:pt x="158" y="2"/>
                </a:cubicBezTo>
                <a:cubicBezTo>
                  <a:pt x="174" y="6"/>
                  <a:pt x="184" y="15"/>
                  <a:pt x="185" y="33"/>
                </a:cubicBezTo>
                <a:cubicBezTo>
                  <a:pt x="186" y="50"/>
                  <a:pt x="181" y="65"/>
                  <a:pt x="168" y="77"/>
                </a:cubicBezTo>
                <a:cubicBezTo>
                  <a:pt x="162" y="83"/>
                  <a:pt x="165" y="92"/>
                  <a:pt x="173" y="95"/>
                </a:cubicBezTo>
                <a:cubicBezTo>
                  <a:pt x="177" y="97"/>
                  <a:pt x="182" y="99"/>
                  <a:pt x="186" y="101"/>
                </a:cubicBezTo>
                <a:cubicBezTo>
                  <a:pt x="196" y="105"/>
                  <a:pt x="205" y="110"/>
                  <a:pt x="213" y="118"/>
                </a:cubicBezTo>
                <a:cubicBezTo>
                  <a:pt x="217" y="123"/>
                  <a:pt x="220" y="135"/>
                  <a:pt x="207" y="141"/>
                </a:cubicBezTo>
                <a:close/>
                <a:moveTo>
                  <a:pt x="282" y="128"/>
                </a:moveTo>
                <a:cubicBezTo>
                  <a:pt x="277" y="122"/>
                  <a:pt x="271" y="119"/>
                  <a:pt x="264" y="115"/>
                </a:cubicBezTo>
                <a:cubicBezTo>
                  <a:pt x="261" y="114"/>
                  <a:pt x="258" y="113"/>
                  <a:pt x="255" y="112"/>
                </a:cubicBezTo>
                <a:cubicBezTo>
                  <a:pt x="249" y="109"/>
                  <a:pt x="247" y="104"/>
                  <a:pt x="251" y="99"/>
                </a:cubicBezTo>
                <a:cubicBezTo>
                  <a:pt x="260" y="91"/>
                  <a:pt x="263" y="80"/>
                  <a:pt x="263" y="68"/>
                </a:cubicBezTo>
                <a:cubicBezTo>
                  <a:pt x="263" y="56"/>
                  <a:pt x="255" y="49"/>
                  <a:pt x="244" y="47"/>
                </a:cubicBezTo>
                <a:cubicBezTo>
                  <a:pt x="241" y="46"/>
                  <a:pt x="239" y="46"/>
                  <a:pt x="237" y="46"/>
                </a:cubicBezTo>
                <a:cubicBezTo>
                  <a:pt x="234" y="46"/>
                  <a:pt x="232" y="46"/>
                  <a:pt x="230" y="47"/>
                </a:cubicBezTo>
                <a:cubicBezTo>
                  <a:pt x="218" y="49"/>
                  <a:pt x="211" y="56"/>
                  <a:pt x="210" y="68"/>
                </a:cubicBezTo>
                <a:cubicBezTo>
                  <a:pt x="210" y="80"/>
                  <a:pt x="213" y="91"/>
                  <a:pt x="222" y="99"/>
                </a:cubicBezTo>
                <a:cubicBezTo>
                  <a:pt x="226" y="104"/>
                  <a:pt x="225" y="109"/>
                  <a:pt x="219" y="112"/>
                </a:cubicBezTo>
                <a:cubicBezTo>
                  <a:pt x="219" y="112"/>
                  <a:pt x="218" y="112"/>
                  <a:pt x="218" y="112"/>
                </a:cubicBezTo>
                <a:cubicBezTo>
                  <a:pt x="219" y="113"/>
                  <a:pt x="220" y="114"/>
                  <a:pt x="221" y="114"/>
                </a:cubicBezTo>
                <a:cubicBezTo>
                  <a:pt x="225" y="118"/>
                  <a:pt x="227" y="125"/>
                  <a:pt x="226" y="131"/>
                </a:cubicBezTo>
                <a:cubicBezTo>
                  <a:pt x="225" y="137"/>
                  <a:pt x="220" y="142"/>
                  <a:pt x="214" y="145"/>
                </a:cubicBezTo>
                <a:cubicBezTo>
                  <a:pt x="212" y="146"/>
                  <a:pt x="210" y="147"/>
                  <a:pt x="209" y="147"/>
                </a:cubicBezTo>
                <a:cubicBezTo>
                  <a:pt x="217" y="149"/>
                  <a:pt x="226" y="149"/>
                  <a:pt x="237" y="150"/>
                </a:cubicBezTo>
                <a:cubicBezTo>
                  <a:pt x="249" y="149"/>
                  <a:pt x="260" y="149"/>
                  <a:pt x="270" y="147"/>
                </a:cubicBezTo>
                <a:cubicBezTo>
                  <a:pt x="273" y="146"/>
                  <a:pt x="276" y="145"/>
                  <a:pt x="278" y="143"/>
                </a:cubicBezTo>
                <a:cubicBezTo>
                  <a:pt x="287" y="139"/>
                  <a:pt x="286" y="131"/>
                  <a:pt x="282" y="128"/>
                </a:cubicBezTo>
                <a:close/>
                <a:moveTo>
                  <a:pt x="68" y="131"/>
                </a:moveTo>
                <a:cubicBezTo>
                  <a:pt x="67" y="125"/>
                  <a:pt x="69" y="119"/>
                  <a:pt x="74" y="114"/>
                </a:cubicBezTo>
                <a:cubicBezTo>
                  <a:pt x="75" y="113"/>
                  <a:pt x="77" y="111"/>
                  <a:pt x="80" y="109"/>
                </a:cubicBezTo>
                <a:cubicBezTo>
                  <a:pt x="78" y="109"/>
                  <a:pt x="77" y="108"/>
                  <a:pt x="76" y="108"/>
                </a:cubicBezTo>
                <a:cubicBezTo>
                  <a:pt x="69" y="105"/>
                  <a:pt x="68" y="99"/>
                  <a:pt x="72" y="94"/>
                </a:cubicBezTo>
                <a:cubicBezTo>
                  <a:pt x="82" y="84"/>
                  <a:pt x="86" y="73"/>
                  <a:pt x="85" y="60"/>
                </a:cubicBezTo>
                <a:cubicBezTo>
                  <a:pt x="85" y="46"/>
                  <a:pt x="77" y="39"/>
                  <a:pt x="64" y="36"/>
                </a:cubicBezTo>
                <a:cubicBezTo>
                  <a:pt x="61" y="35"/>
                  <a:pt x="59" y="35"/>
                  <a:pt x="56" y="35"/>
                </a:cubicBezTo>
                <a:cubicBezTo>
                  <a:pt x="53" y="35"/>
                  <a:pt x="51" y="35"/>
                  <a:pt x="48" y="36"/>
                </a:cubicBezTo>
                <a:cubicBezTo>
                  <a:pt x="36" y="39"/>
                  <a:pt x="27" y="46"/>
                  <a:pt x="27" y="60"/>
                </a:cubicBezTo>
                <a:cubicBezTo>
                  <a:pt x="26" y="73"/>
                  <a:pt x="30" y="84"/>
                  <a:pt x="40" y="94"/>
                </a:cubicBezTo>
                <a:cubicBezTo>
                  <a:pt x="44" y="99"/>
                  <a:pt x="43" y="105"/>
                  <a:pt x="36" y="108"/>
                </a:cubicBezTo>
                <a:cubicBezTo>
                  <a:pt x="33" y="109"/>
                  <a:pt x="29" y="110"/>
                  <a:pt x="26" y="112"/>
                </a:cubicBezTo>
                <a:cubicBezTo>
                  <a:pt x="19" y="115"/>
                  <a:pt x="11" y="119"/>
                  <a:pt x="6" y="125"/>
                </a:cubicBezTo>
                <a:cubicBezTo>
                  <a:pt x="0" y="131"/>
                  <a:pt x="0" y="138"/>
                  <a:pt x="10" y="143"/>
                </a:cubicBezTo>
                <a:cubicBezTo>
                  <a:pt x="13" y="144"/>
                  <a:pt x="16" y="145"/>
                  <a:pt x="20" y="146"/>
                </a:cubicBezTo>
                <a:cubicBezTo>
                  <a:pt x="31" y="149"/>
                  <a:pt x="42" y="149"/>
                  <a:pt x="56" y="150"/>
                </a:cubicBezTo>
                <a:cubicBezTo>
                  <a:pt x="67" y="149"/>
                  <a:pt x="77" y="149"/>
                  <a:pt x="86" y="147"/>
                </a:cubicBezTo>
                <a:cubicBezTo>
                  <a:pt x="84" y="147"/>
                  <a:pt x="82" y="146"/>
                  <a:pt x="80" y="145"/>
                </a:cubicBezTo>
                <a:cubicBezTo>
                  <a:pt x="73" y="142"/>
                  <a:pt x="69" y="137"/>
                  <a:pt x="68" y="13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10428288" y="998538"/>
            <a:ext cx="500062" cy="733425"/>
          </a:xfrm>
          <a:custGeom>
            <a:avLst/>
            <a:gdLst>
              <a:gd name="T0" fmla="*/ 500063 w 120"/>
              <a:gd name="T1" fmla="*/ 487561 h 176"/>
              <a:gd name="T2" fmla="*/ 325041 w 120"/>
              <a:gd name="T3" fmla="*/ 320873 h 176"/>
              <a:gd name="T4" fmla="*/ 233363 w 120"/>
              <a:gd name="T5" fmla="*/ 300038 h 176"/>
              <a:gd name="T6" fmla="*/ 116681 w 120"/>
              <a:gd name="T7" fmla="*/ 237530 h 176"/>
              <a:gd name="T8" fmla="*/ 241697 w 120"/>
              <a:gd name="T9" fmla="*/ 183356 h 176"/>
              <a:gd name="T10" fmla="*/ 375047 w 120"/>
              <a:gd name="T11" fmla="*/ 233363 h 176"/>
              <a:gd name="T12" fmla="*/ 437555 w 120"/>
              <a:gd name="T13" fmla="*/ 229195 h 176"/>
              <a:gd name="T14" fmla="*/ 462558 w 120"/>
              <a:gd name="T15" fmla="*/ 183356 h 176"/>
              <a:gd name="T16" fmla="*/ 304205 w 120"/>
              <a:gd name="T17" fmla="*/ 83344 h 176"/>
              <a:gd name="T18" fmla="*/ 304205 w 120"/>
              <a:gd name="T19" fmla="*/ 25003 h 176"/>
              <a:gd name="T20" fmla="*/ 270867 w 120"/>
              <a:gd name="T21" fmla="*/ 0 h 176"/>
              <a:gd name="T22" fmla="*/ 229196 w 120"/>
              <a:gd name="T23" fmla="*/ 0 h 176"/>
              <a:gd name="T24" fmla="*/ 200025 w 120"/>
              <a:gd name="T25" fmla="*/ 25003 h 176"/>
              <a:gd name="T26" fmla="*/ 200025 w 120"/>
              <a:gd name="T27" fmla="*/ 79177 h 176"/>
              <a:gd name="T28" fmla="*/ 0 w 120"/>
              <a:gd name="T29" fmla="*/ 241697 h 176"/>
              <a:gd name="T30" fmla="*/ 187524 w 120"/>
              <a:gd name="T31" fmla="*/ 400050 h 176"/>
              <a:gd name="T32" fmla="*/ 291703 w 120"/>
              <a:gd name="T33" fmla="*/ 425053 h 176"/>
              <a:gd name="T34" fmla="*/ 383382 w 120"/>
              <a:gd name="T35" fmla="*/ 487561 h 176"/>
              <a:gd name="T36" fmla="*/ 254199 w 120"/>
              <a:gd name="T37" fmla="*/ 550069 h 176"/>
              <a:gd name="T38" fmla="*/ 100013 w 120"/>
              <a:gd name="T39" fmla="*/ 495895 h 176"/>
              <a:gd name="T40" fmla="*/ 33338 w 120"/>
              <a:gd name="T41" fmla="*/ 508397 h 176"/>
              <a:gd name="T42" fmla="*/ 16669 w 120"/>
              <a:gd name="T43" fmla="*/ 550069 h 176"/>
              <a:gd name="T44" fmla="*/ 200025 w 120"/>
              <a:gd name="T45" fmla="*/ 650081 h 176"/>
              <a:gd name="T46" fmla="*/ 200025 w 120"/>
              <a:gd name="T47" fmla="*/ 708422 h 176"/>
              <a:gd name="T48" fmla="*/ 229196 w 120"/>
              <a:gd name="T49" fmla="*/ 733425 h 176"/>
              <a:gd name="T50" fmla="*/ 270867 w 120"/>
              <a:gd name="T51" fmla="*/ 733425 h 176"/>
              <a:gd name="T52" fmla="*/ 304205 w 120"/>
              <a:gd name="T53" fmla="*/ 708422 h 176"/>
              <a:gd name="T54" fmla="*/ 304205 w 120"/>
              <a:gd name="T55" fmla="*/ 650081 h 176"/>
              <a:gd name="T56" fmla="*/ 500063 w 120"/>
              <a:gd name="T57" fmla="*/ 487561 h 17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0" h="176">
                <a:moveTo>
                  <a:pt x="120" y="117"/>
                </a:moveTo>
                <a:cubicBezTo>
                  <a:pt x="120" y="99"/>
                  <a:pt x="106" y="84"/>
                  <a:pt x="78" y="77"/>
                </a:cubicBezTo>
                <a:cubicBezTo>
                  <a:pt x="75" y="77"/>
                  <a:pt x="59" y="73"/>
                  <a:pt x="56" y="72"/>
                </a:cubicBezTo>
                <a:cubicBezTo>
                  <a:pt x="35" y="66"/>
                  <a:pt x="28" y="63"/>
                  <a:pt x="28" y="57"/>
                </a:cubicBezTo>
                <a:cubicBezTo>
                  <a:pt x="28" y="51"/>
                  <a:pt x="36" y="44"/>
                  <a:pt x="58" y="44"/>
                </a:cubicBezTo>
                <a:cubicBezTo>
                  <a:pt x="74" y="44"/>
                  <a:pt x="90" y="56"/>
                  <a:pt x="90" y="56"/>
                </a:cubicBezTo>
                <a:cubicBezTo>
                  <a:pt x="96" y="60"/>
                  <a:pt x="100" y="59"/>
                  <a:pt x="105" y="55"/>
                </a:cubicBezTo>
                <a:cubicBezTo>
                  <a:pt x="105" y="55"/>
                  <a:pt x="111" y="49"/>
                  <a:pt x="111" y="44"/>
                </a:cubicBezTo>
                <a:cubicBezTo>
                  <a:pt x="111" y="36"/>
                  <a:pt x="93" y="24"/>
                  <a:pt x="73" y="20"/>
                </a:cubicBezTo>
                <a:cubicBezTo>
                  <a:pt x="73" y="6"/>
                  <a:pt x="73" y="6"/>
                  <a:pt x="73" y="6"/>
                </a:cubicBezTo>
                <a:cubicBezTo>
                  <a:pt x="73" y="3"/>
                  <a:pt x="69" y="0"/>
                  <a:pt x="6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1" y="0"/>
                  <a:pt x="48" y="3"/>
                  <a:pt x="48" y="6"/>
                </a:cubicBezTo>
                <a:cubicBezTo>
                  <a:pt x="48" y="19"/>
                  <a:pt x="48" y="19"/>
                  <a:pt x="48" y="19"/>
                </a:cubicBezTo>
                <a:cubicBezTo>
                  <a:pt x="16" y="22"/>
                  <a:pt x="0" y="39"/>
                  <a:pt x="0" y="58"/>
                </a:cubicBezTo>
                <a:cubicBezTo>
                  <a:pt x="0" y="81"/>
                  <a:pt x="21" y="90"/>
                  <a:pt x="45" y="96"/>
                </a:cubicBezTo>
                <a:cubicBezTo>
                  <a:pt x="48" y="97"/>
                  <a:pt x="67" y="101"/>
                  <a:pt x="70" y="102"/>
                </a:cubicBezTo>
                <a:cubicBezTo>
                  <a:pt x="88" y="106"/>
                  <a:pt x="92" y="113"/>
                  <a:pt x="92" y="117"/>
                </a:cubicBezTo>
                <a:cubicBezTo>
                  <a:pt x="92" y="125"/>
                  <a:pt x="84" y="132"/>
                  <a:pt x="61" y="132"/>
                </a:cubicBezTo>
                <a:cubicBezTo>
                  <a:pt x="46" y="132"/>
                  <a:pt x="24" y="119"/>
                  <a:pt x="24" y="119"/>
                </a:cubicBezTo>
                <a:cubicBezTo>
                  <a:pt x="19" y="115"/>
                  <a:pt x="13" y="116"/>
                  <a:pt x="8" y="122"/>
                </a:cubicBezTo>
                <a:cubicBezTo>
                  <a:pt x="8" y="122"/>
                  <a:pt x="4" y="126"/>
                  <a:pt x="4" y="132"/>
                </a:cubicBezTo>
                <a:cubicBezTo>
                  <a:pt x="4" y="140"/>
                  <a:pt x="26" y="151"/>
                  <a:pt x="48" y="156"/>
                </a:cubicBezTo>
                <a:cubicBezTo>
                  <a:pt x="48" y="170"/>
                  <a:pt x="48" y="170"/>
                  <a:pt x="48" y="170"/>
                </a:cubicBezTo>
                <a:cubicBezTo>
                  <a:pt x="48" y="173"/>
                  <a:pt x="51" y="176"/>
                  <a:pt x="55" y="176"/>
                </a:cubicBezTo>
                <a:cubicBezTo>
                  <a:pt x="65" y="176"/>
                  <a:pt x="65" y="176"/>
                  <a:pt x="65" y="176"/>
                </a:cubicBezTo>
                <a:cubicBezTo>
                  <a:pt x="69" y="176"/>
                  <a:pt x="73" y="173"/>
                  <a:pt x="73" y="170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106" y="153"/>
                  <a:pt x="120" y="135"/>
                  <a:pt x="120" y="11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TextBox 93"/>
          <p:cNvSpPr txBox="1">
            <a:spLocks noChangeArrowheads="1"/>
          </p:cNvSpPr>
          <p:nvPr/>
        </p:nvSpPr>
        <p:spPr bwMode="auto">
          <a:xfrm>
            <a:off x="7442200" y="877888"/>
            <a:ext cx="189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622300" y="5068888"/>
            <a:ext cx="1893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TextBox 93"/>
          <p:cNvSpPr txBox="1">
            <a:spLocks noChangeArrowheads="1"/>
          </p:cNvSpPr>
          <p:nvPr/>
        </p:nvSpPr>
        <p:spPr bwMode="auto">
          <a:xfrm>
            <a:off x="5202238" y="5068888"/>
            <a:ext cx="189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3" name="TextBox 93"/>
          <p:cNvSpPr txBox="1">
            <a:spLocks noChangeArrowheads="1"/>
          </p:cNvSpPr>
          <p:nvPr/>
        </p:nvSpPr>
        <p:spPr bwMode="auto">
          <a:xfrm>
            <a:off x="9747250" y="4983163"/>
            <a:ext cx="189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325688" y="969963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>
            <a:spLocks noEditPoints="1"/>
          </p:cNvSpPr>
          <p:nvPr/>
        </p:nvSpPr>
        <p:spPr bwMode="auto">
          <a:xfrm>
            <a:off x="10414000" y="3094038"/>
            <a:ext cx="566738" cy="674687"/>
          </a:xfrm>
          <a:custGeom>
            <a:avLst/>
            <a:gdLst>
              <a:gd name="T0" fmla="*/ 881185233 w 135"/>
              <a:gd name="T1" fmla="*/ 2147483646 h 161"/>
              <a:gd name="T2" fmla="*/ 881185233 w 135"/>
              <a:gd name="T3" fmla="*/ 2147483646 h 161"/>
              <a:gd name="T4" fmla="*/ 1586131740 w 135"/>
              <a:gd name="T5" fmla="*/ 2147483646 h 161"/>
              <a:gd name="T6" fmla="*/ 793067969 w 135"/>
              <a:gd name="T7" fmla="*/ 2147483646 h 161"/>
              <a:gd name="T8" fmla="*/ 1480391023 w 135"/>
              <a:gd name="T9" fmla="*/ 2147483646 h 161"/>
              <a:gd name="T10" fmla="*/ 1163164675 w 135"/>
              <a:gd name="T11" fmla="*/ 1387332477 h 161"/>
              <a:gd name="T12" fmla="*/ 1180788128 w 135"/>
              <a:gd name="T13" fmla="*/ 2147483646 h 161"/>
              <a:gd name="T14" fmla="*/ 1198411581 w 135"/>
              <a:gd name="T15" fmla="*/ 2147483646 h 161"/>
              <a:gd name="T16" fmla="*/ 1286528844 w 135"/>
              <a:gd name="T17" fmla="*/ 1387332477 h 161"/>
              <a:gd name="T18" fmla="*/ 863561780 w 135"/>
              <a:gd name="T19" fmla="*/ 1299526783 h 161"/>
              <a:gd name="T20" fmla="*/ 863561780 w 135"/>
              <a:gd name="T21" fmla="*/ 1018546887 h 161"/>
              <a:gd name="T22" fmla="*/ 1374650306 w 135"/>
              <a:gd name="T23" fmla="*/ 1159036835 h 161"/>
              <a:gd name="T24" fmla="*/ 1656629749 w 135"/>
              <a:gd name="T25" fmla="*/ 1159036835 h 161"/>
              <a:gd name="T26" fmla="*/ 405343612 w 135"/>
              <a:gd name="T27" fmla="*/ 913178378 h 161"/>
              <a:gd name="T28" fmla="*/ 810691422 w 135"/>
              <a:gd name="T29" fmla="*/ 2147483646 h 161"/>
              <a:gd name="T30" fmla="*/ 1004549402 w 135"/>
              <a:gd name="T31" fmla="*/ 1387332477 h 161"/>
              <a:gd name="T32" fmla="*/ 616829243 w 135"/>
              <a:gd name="T33" fmla="*/ 1159036835 h 161"/>
              <a:gd name="T34" fmla="*/ 1092670864 w 135"/>
              <a:gd name="T35" fmla="*/ 1159036835 h 161"/>
              <a:gd name="T36" fmla="*/ 1163164675 w 135"/>
              <a:gd name="T37" fmla="*/ 1299526783 h 161"/>
              <a:gd name="T38" fmla="*/ 1286528844 w 135"/>
              <a:gd name="T39" fmla="*/ 1159036835 h 161"/>
              <a:gd name="T40" fmla="*/ 1691876654 w 135"/>
              <a:gd name="T41" fmla="*/ 1000984072 h 161"/>
              <a:gd name="T42" fmla="*/ 1515637929 w 135"/>
              <a:gd name="T43" fmla="*/ 1387332477 h 161"/>
              <a:gd name="T44" fmla="*/ 1427520665 w 135"/>
              <a:gd name="T45" fmla="*/ 2147483646 h 161"/>
              <a:gd name="T46" fmla="*/ 1885734635 w 135"/>
              <a:gd name="T47" fmla="*/ 1457575356 h 161"/>
              <a:gd name="T48" fmla="*/ 1180788128 w 135"/>
              <a:gd name="T49" fmla="*/ 0 h 161"/>
              <a:gd name="T50" fmla="*/ 1110294317 w 135"/>
              <a:gd name="T51" fmla="*/ 245854267 h 161"/>
              <a:gd name="T52" fmla="*/ 1268905392 w 135"/>
              <a:gd name="T53" fmla="*/ 245854267 h 161"/>
              <a:gd name="T54" fmla="*/ 1727123560 w 135"/>
              <a:gd name="T55" fmla="*/ 105368509 h 161"/>
              <a:gd name="T56" fmla="*/ 1533261381 w 135"/>
              <a:gd name="T57" fmla="*/ 280979897 h 161"/>
              <a:gd name="T58" fmla="*/ 1674253202 w 135"/>
              <a:gd name="T59" fmla="*/ 368785590 h 161"/>
              <a:gd name="T60" fmla="*/ 2114843719 w 135"/>
              <a:gd name="T61" fmla="*/ 386344215 h 161"/>
              <a:gd name="T62" fmla="*/ 1868111182 w 135"/>
              <a:gd name="T63" fmla="*/ 491712724 h 161"/>
              <a:gd name="T64" fmla="*/ 1991479549 w 135"/>
              <a:gd name="T65" fmla="*/ 614639857 h 161"/>
              <a:gd name="T66" fmla="*/ 2147483646 w 135"/>
              <a:gd name="T67" fmla="*/ 825372684 h 161"/>
              <a:gd name="T68" fmla="*/ 2097220266 w 135"/>
              <a:gd name="T69" fmla="*/ 790251245 h 161"/>
              <a:gd name="T70" fmla="*/ 2132467172 w 135"/>
              <a:gd name="T71" fmla="*/ 965862632 h 161"/>
              <a:gd name="T72" fmla="*/ 2147483646 w 135"/>
              <a:gd name="T73" fmla="*/ 1317085408 h 161"/>
              <a:gd name="T74" fmla="*/ 2132467172 w 135"/>
              <a:gd name="T75" fmla="*/ 1194158275 h 161"/>
              <a:gd name="T76" fmla="*/ 2097220266 w 135"/>
              <a:gd name="T77" fmla="*/ 1352206847 h 161"/>
              <a:gd name="T78" fmla="*/ 810691422 w 135"/>
              <a:gd name="T79" fmla="*/ 403907030 h 161"/>
              <a:gd name="T80" fmla="*/ 757821063 w 135"/>
              <a:gd name="T81" fmla="*/ 140489948 h 161"/>
              <a:gd name="T82" fmla="*/ 616829243 w 135"/>
              <a:gd name="T83" fmla="*/ 228295642 h 161"/>
              <a:gd name="T84" fmla="*/ 493465074 w 135"/>
              <a:gd name="T85" fmla="*/ 597077042 h 161"/>
              <a:gd name="T86" fmla="*/ 370096706 w 135"/>
              <a:gd name="T87" fmla="*/ 386344215 h 161"/>
              <a:gd name="T88" fmla="*/ 264355990 w 135"/>
              <a:gd name="T89" fmla="*/ 509271348 h 161"/>
              <a:gd name="T90" fmla="*/ 334849801 w 135"/>
              <a:gd name="T91" fmla="*/ 895619754 h 161"/>
              <a:gd name="T92" fmla="*/ 105740717 w 135"/>
              <a:gd name="T93" fmla="*/ 755129805 h 161"/>
              <a:gd name="T94" fmla="*/ 70493811 w 135"/>
              <a:gd name="T95" fmla="*/ 930741193 h 161"/>
              <a:gd name="T96" fmla="*/ 334849801 w 135"/>
              <a:gd name="T97" fmla="*/ 1264401153 h 161"/>
              <a:gd name="T98" fmla="*/ 70493811 w 135"/>
              <a:gd name="T99" fmla="*/ 1229279714 h 161"/>
              <a:gd name="T100" fmla="*/ 105740717 w 135"/>
              <a:gd name="T101" fmla="*/ 1387332477 h 1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5" h="161">
                <a:moveTo>
                  <a:pt x="90" y="156"/>
                </a:moveTo>
                <a:cubicBezTo>
                  <a:pt x="90" y="159"/>
                  <a:pt x="88" y="161"/>
                  <a:pt x="84" y="161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47" y="161"/>
                  <a:pt x="45" y="159"/>
                  <a:pt x="45" y="156"/>
                </a:cubicBezTo>
                <a:cubicBezTo>
                  <a:pt x="45" y="156"/>
                  <a:pt x="45" y="156"/>
                  <a:pt x="45" y="156"/>
                </a:cubicBezTo>
                <a:cubicBezTo>
                  <a:pt x="45" y="152"/>
                  <a:pt x="47" y="150"/>
                  <a:pt x="50" y="150"/>
                </a:cubicBezTo>
                <a:cubicBezTo>
                  <a:pt x="84" y="150"/>
                  <a:pt x="84" y="150"/>
                  <a:pt x="84" y="150"/>
                </a:cubicBezTo>
                <a:cubicBezTo>
                  <a:pt x="88" y="150"/>
                  <a:pt x="90" y="152"/>
                  <a:pt x="90" y="156"/>
                </a:cubicBezTo>
                <a:close/>
                <a:moveTo>
                  <a:pt x="90" y="141"/>
                </a:moveTo>
                <a:cubicBezTo>
                  <a:pt x="90" y="138"/>
                  <a:pt x="88" y="135"/>
                  <a:pt x="84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47" y="135"/>
                  <a:pt x="45" y="138"/>
                  <a:pt x="45" y="141"/>
                </a:cubicBezTo>
                <a:cubicBezTo>
                  <a:pt x="45" y="141"/>
                  <a:pt x="45" y="141"/>
                  <a:pt x="45" y="141"/>
                </a:cubicBezTo>
                <a:cubicBezTo>
                  <a:pt x="45" y="144"/>
                  <a:pt x="47" y="147"/>
                  <a:pt x="50" y="147"/>
                </a:cubicBezTo>
                <a:cubicBezTo>
                  <a:pt x="84" y="147"/>
                  <a:pt x="84" y="147"/>
                  <a:pt x="84" y="147"/>
                </a:cubicBezTo>
                <a:cubicBezTo>
                  <a:pt x="88" y="147"/>
                  <a:pt x="90" y="144"/>
                  <a:pt x="90" y="141"/>
                </a:cubicBezTo>
                <a:close/>
                <a:moveTo>
                  <a:pt x="73" y="79"/>
                </a:moveTo>
                <a:cubicBezTo>
                  <a:pt x="66" y="79"/>
                  <a:pt x="66" y="79"/>
                  <a:pt x="66" y="79"/>
                </a:cubicBezTo>
                <a:cubicBezTo>
                  <a:pt x="62" y="79"/>
                  <a:pt x="62" y="79"/>
                  <a:pt x="62" y="79"/>
                </a:cubicBezTo>
                <a:cubicBezTo>
                  <a:pt x="62" y="132"/>
                  <a:pt x="62" y="132"/>
                  <a:pt x="62" y="132"/>
                </a:cubicBezTo>
                <a:cubicBezTo>
                  <a:pt x="64" y="132"/>
                  <a:pt x="65" y="132"/>
                  <a:pt x="67" y="132"/>
                </a:cubicBezTo>
                <a:cubicBezTo>
                  <a:pt x="67" y="132"/>
                  <a:pt x="67" y="132"/>
                  <a:pt x="67" y="132"/>
                </a:cubicBezTo>
                <a:cubicBezTo>
                  <a:pt x="67" y="132"/>
                  <a:pt x="67" y="132"/>
                  <a:pt x="67" y="132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9" y="132"/>
                  <a:pt x="71" y="132"/>
                  <a:pt x="73" y="132"/>
                </a:cubicBezTo>
                <a:lnTo>
                  <a:pt x="73" y="79"/>
                </a:lnTo>
                <a:close/>
                <a:moveTo>
                  <a:pt x="49" y="58"/>
                </a:moveTo>
                <a:cubicBezTo>
                  <a:pt x="44" y="58"/>
                  <a:pt x="41" y="62"/>
                  <a:pt x="41" y="66"/>
                </a:cubicBezTo>
                <a:cubicBezTo>
                  <a:pt x="41" y="71"/>
                  <a:pt x="44" y="74"/>
                  <a:pt x="49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2"/>
                  <a:pt x="53" y="58"/>
                  <a:pt x="49" y="58"/>
                </a:cubicBezTo>
                <a:close/>
                <a:moveTo>
                  <a:pt x="94" y="66"/>
                </a:moveTo>
                <a:cubicBezTo>
                  <a:pt x="94" y="62"/>
                  <a:pt x="91" y="58"/>
                  <a:pt x="86" y="58"/>
                </a:cubicBezTo>
                <a:cubicBezTo>
                  <a:pt x="82" y="58"/>
                  <a:pt x="78" y="62"/>
                  <a:pt x="78" y="66"/>
                </a:cubicBezTo>
                <a:cubicBezTo>
                  <a:pt x="78" y="74"/>
                  <a:pt x="78" y="74"/>
                  <a:pt x="78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91" y="74"/>
                  <a:pt x="94" y="71"/>
                  <a:pt x="94" y="66"/>
                </a:cubicBezTo>
                <a:close/>
                <a:moveTo>
                  <a:pt x="112" y="52"/>
                </a:moveTo>
                <a:cubicBezTo>
                  <a:pt x="108" y="37"/>
                  <a:pt x="91" y="22"/>
                  <a:pt x="67" y="22"/>
                </a:cubicBezTo>
                <a:cubicBezTo>
                  <a:pt x="44" y="22"/>
                  <a:pt x="27" y="37"/>
                  <a:pt x="23" y="52"/>
                </a:cubicBezTo>
                <a:cubicBezTo>
                  <a:pt x="20" y="62"/>
                  <a:pt x="23" y="73"/>
                  <a:pt x="28" y="83"/>
                </a:cubicBezTo>
                <a:cubicBezTo>
                  <a:pt x="33" y="92"/>
                  <a:pt x="37" y="99"/>
                  <a:pt x="42" y="109"/>
                </a:cubicBezTo>
                <a:cubicBezTo>
                  <a:pt x="44" y="114"/>
                  <a:pt x="45" y="121"/>
                  <a:pt x="46" y="126"/>
                </a:cubicBezTo>
                <a:cubicBezTo>
                  <a:pt x="47" y="131"/>
                  <a:pt x="48" y="132"/>
                  <a:pt x="54" y="132"/>
                </a:cubicBezTo>
                <a:cubicBezTo>
                  <a:pt x="55" y="132"/>
                  <a:pt x="56" y="132"/>
                  <a:pt x="57" y="132"/>
                </a:cubicBezTo>
                <a:cubicBezTo>
                  <a:pt x="57" y="79"/>
                  <a:pt x="57" y="79"/>
                  <a:pt x="57" y="79"/>
                </a:cubicBezTo>
                <a:cubicBezTo>
                  <a:pt x="49" y="79"/>
                  <a:pt x="49" y="79"/>
                  <a:pt x="49" y="79"/>
                </a:cubicBezTo>
                <a:cubicBezTo>
                  <a:pt x="45" y="79"/>
                  <a:pt x="42" y="78"/>
                  <a:pt x="39" y="76"/>
                </a:cubicBezTo>
                <a:cubicBezTo>
                  <a:pt x="37" y="73"/>
                  <a:pt x="35" y="70"/>
                  <a:pt x="35" y="66"/>
                </a:cubicBezTo>
                <a:cubicBezTo>
                  <a:pt x="35" y="63"/>
                  <a:pt x="37" y="59"/>
                  <a:pt x="39" y="57"/>
                </a:cubicBezTo>
                <a:cubicBezTo>
                  <a:pt x="42" y="54"/>
                  <a:pt x="45" y="53"/>
                  <a:pt x="49" y="53"/>
                </a:cubicBezTo>
                <a:cubicBezTo>
                  <a:pt x="56" y="53"/>
                  <a:pt x="62" y="59"/>
                  <a:pt x="62" y="66"/>
                </a:cubicBezTo>
                <a:cubicBezTo>
                  <a:pt x="62" y="66"/>
                  <a:pt x="62" y="66"/>
                  <a:pt x="62" y="66"/>
                </a:cubicBezTo>
                <a:cubicBezTo>
                  <a:pt x="62" y="74"/>
                  <a:pt x="62" y="74"/>
                  <a:pt x="62" y="74"/>
                </a:cubicBezTo>
                <a:cubicBezTo>
                  <a:pt x="66" y="74"/>
                  <a:pt x="66" y="74"/>
                  <a:pt x="66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2"/>
                  <a:pt x="74" y="59"/>
                  <a:pt x="77" y="57"/>
                </a:cubicBezTo>
                <a:cubicBezTo>
                  <a:pt x="79" y="54"/>
                  <a:pt x="83" y="53"/>
                  <a:pt x="86" y="53"/>
                </a:cubicBezTo>
                <a:cubicBezTo>
                  <a:pt x="90" y="53"/>
                  <a:pt x="93" y="54"/>
                  <a:pt x="96" y="57"/>
                </a:cubicBezTo>
                <a:cubicBezTo>
                  <a:pt x="98" y="59"/>
                  <a:pt x="99" y="63"/>
                  <a:pt x="99" y="66"/>
                </a:cubicBezTo>
                <a:cubicBezTo>
                  <a:pt x="99" y="70"/>
                  <a:pt x="98" y="73"/>
                  <a:pt x="96" y="76"/>
                </a:cubicBezTo>
                <a:cubicBezTo>
                  <a:pt x="93" y="78"/>
                  <a:pt x="90" y="79"/>
                  <a:pt x="86" y="79"/>
                </a:cubicBezTo>
                <a:cubicBezTo>
                  <a:pt x="78" y="79"/>
                  <a:pt x="78" y="79"/>
                  <a:pt x="78" y="79"/>
                </a:cubicBezTo>
                <a:cubicBezTo>
                  <a:pt x="78" y="132"/>
                  <a:pt x="78" y="132"/>
                  <a:pt x="78" y="132"/>
                </a:cubicBezTo>
                <a:cubicBezTo>
                  <a:pt x="79" y="132"/>
                  <a:pt x="80" y="132"/>
                  <a:pt x="81" y="132"/>
                </a:cubicBezTo>
                <a:cubicBezTo>
                  <a:pt x="86" y="132"/>
                  <a:pt x="88" y="131"/>
                  <a:pt x="89" y="126"/>
                </a:cubicBezTo>
                <a:cubicBezTo>
                  <a:pt x="90" y="121"/>
                  <a:pt x="91" y="114"/>
                  <a:pt x="93" y="109"/>
                </a:cubicBezTo>
                <a:cubicBezTo>
                  <a:pt x="97" y="99"/>
                  <a:pt x="102" y="92"/>
                  <a:pt x="107" y="83"/>
                </a:cubicBezTo>
                <a:cubicBezTo>
                  <a:pt x="112" y="73"/>
                  <a:pt x="115" y="62"/>
                  <a:pt x="112" y="52"/>
                </a:cubicBezTo>
                <a:close/>
                <a:moveTo>
                  <a:pt x="72" y="5"/>
                </a:moveTo>
                <a:cubicBezTo>
                  <a:pt x="72" y="2"/>
                  <a:pt x="70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5" y="0"/>
                  <a:pt x="63" y="2"/>
                  <a:pt x="63" y="5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7"/>
                  <a:pt x="65" y="19"/>
                  <a:pt x="67" y="19"/>
                </a:cubicBezTo>
                <a:cubicBezTo>
                  <a:pt x="67" y="19"/>
                  <a:pt x="67" y="19"/>
                  <a:pt x="67" y="19"/>
                </a:cubicBezTo>
                <a:cubicBezTo>
                  <a:pt x="70" y="19"/>
                  <a:pt x="72" y="17"/>
                  <a:pt x="72" y="14"/>
                </a:cubicBezTo>
                <a:lnTo>
                  <a:pt x="72" y="5"/>
                </a:lnTo>
                <a:close/>
                <a:moveTo>
                  <a:pt x="100" y="13"/>
                </a:moveTo>
                <a:cubicBezTo>
                  <a:pt x="101" y="11"/>
                  <a:pt x="100" y="8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5" y="5"/>
                  <a:pt x="92" y="6"/>
                  <a:pt x="91" y="8"/>
                </a:cubicBezTo>
                <a:cubicBezTo>
                  <a:pt x="87" y="16"/>
                  <a:pt x="87" y="16"/>
                  <a:pt x="87" y="16"/>
                </a:cubicBezTo>
                <a:cubicBezTo>
                  <a:pt x="85" y="19"/>
                  <a:pt x="86" y="22"/>
                  <a:pt x="89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1" y="24"/>
                  <a:pt x="94" y="23"/>
                  <a:pt x="95" y="21"/>
                </a:cubicBezTo>
                <a:lnTo>
                  <a:pt x="100" y="13"/>
                </a:lnTo>
                <a:close/>
                <a:moveTo>
                  <a:pt x="120" y="29"/>
                </a:moveTo>
                <a:cubicBezTo>
                  <a:pt x="122" y="27"/>
                  <a:pt x="122" y="24"/>
                  <a:pt x="120" y="22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8" y="20"/>
                  <a:pt x="115" y="20"/>
                  <a:pt x="113" y="22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4" y="29"/>
                  <a:pt x="104" y="32"/>
                  <a:pt x="106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8" y="37"/>
                  <a:pt x="111" y="37"/>
                  <a:pt x="113" y="35"/>
                </a:cubicBezTo>
                <a:lnTo>
                  <a:pt x="120" y="29"/>
                </a:lnTo>
                <a:close/>
                <a:moveTo>
                  <a:pt x="130" y="53"/>
                </a:moveTo>
                <a:cubicBezTo>
                  <a:pt x="133" y="52"/>
                  <a:pt x="135" y="50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5"/>
                  <a:pt x="131" y="43"/>
                  <a:pt x="128" y="43"/>
                </a:cubicBezTo>
                <a:cubicBezTo>
                  <a:pt x="119" y="45"/>
                  <a:pt x="119" y="45"/>
                  <a:pt x="119" y="45"/>
                </a:cubicBezTo>
                <a:cubicBezTo>
                  <a:pt x="117" y="45"/>
                  <a:pt x="115" y="48"/>
                  <a:pt x="116" y="51"/>
                </a:cubicBezTo>
                <a:cubicBezTo>
                  <a:pt x="116" y="51"/>
                  <a:pt x="116" y="51"/>
                  <a:pt x="116" y="51"/>
                </a:cubicBezTo>
                <a:cubicBezTo>
                  <a:pt x="116" y="53"/>
                  <a:pt x="119" y="55"/>
                  <a:pt x="121" y="55"/>
                </a:cubicBezTo>
                <a:lnTo>
                  <a:pt x="130" y="53"/>
                </a:lnTo>
                <a:close/>
                <a:moveTo>
                  <a:pt x="128" y="79"/>
                </a:moveTo>
                <a:cubicBezTo>
                  <a:pt x="131" y="80"/>
                  <a:pt x="133" y="78"/>
                  <a:pt x="134" y="75"/>
                </a:cubicBezTo>
                <a:cubicBezTo>
                  <a:pt x="134" y="75"/>
                  <a:pt x="134" y="75"/>
                  <a:pt x="134" y="75"/>
                </a:cubicBezTo>
                <a:cubicBezTo>
                  <a:pt x="134" y="73"/>
                  <a:pt x="133" y="70"/>
                  <a:pt x="130" y="70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18" y="67"/>
                  <a:pt x="116" y="69"/>
                  <a:pt x="115" y="72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5" y="74"/>
                  <a:pt x="116" y="77"/>
                  <a:pt x="119" y="77"/>
                </a:cubicBezTo>
                <a:lnTo>
                  <a:pt x="128" y="79"/>
                </a:lnTo>
                <a:close/>
                <a:moveTo>
                  <a:pt x="39" y="21"/>
                </a:moveTo>
                <a:cubicBezTo>
                  <a:pt x="40" y="23"/>
                  <a:pt x="43" y="24"/>
                  <a:pt x="46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8" y="22"/>
                  <a:pt x="49" y="19"/>
                  <a:pt x="48" y="16"/>
                </a:cubicBezTo>
                <a:cubicBezTo>
                  <a:pt x="43" y="8"/>
                  <a:pt x="43" y="8"/>
                  <a:pt x="43" y="8"/>
                </a:cubicBezTo>
                <a:cubicBezTo>
                  <a:pt x="42" y="6"/>
                  <a:pt x="39" y="5"/>
                  <a:pt x="37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4" y="8"/>
                  <a:pt x="33" y="11"/>
                  <a:pt x="35" y="13"/>
                </a:cubicBezTo>
                <a:lnTo>
                  <a:pt x="39" y="21"/>
                </a:lnTo>
                <a:close/>
                <a:moveTo>
                  <a:pt x="21" y="35"/>
                </a:moveTo>
                <a:cubicBezTo>
                  <a:pt x="23" y="37"/>
                  <a:pt x="27" y="37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30" y="32"/>
                  <a:pt x="30" y="29"/>
                  <a:pt x="28" y="28"/>
                </a:cubicBezTo>
                <a:cubicBezTo>
                  <a:pt x="21" y="22"/>
                  <a:pt x="21" y="22"/>
                  <a:pt x="21" y="22"/>
                </a:cubicBezTo>
                <a:cubicBezTo>
                  <a:pt x="19" y="20"/>
                  <a:pt x="16" y="20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2" y="24"/>
                  <a:pt x="13" y="27"/>
                  <a:pt x="15" y="29"/>
                </a:cubicBezTo>
                <a:lnTo>
                  <a:pt x="21" y="35"/>
                </a:lnTo>
                <a:close/>
                <a:moveTo>
                  <a:pt x="13" y="55"/>
                </a:moveTo>
                <a:cubicBezTo>
                  <a:pt x="16" y="55"/>
                  <a:pt x="18" y="53"/>
                  <a:pt x="19" y="51"/>
                </a:cubicBezTo>
                <a:cubicBezTo>
                  <a:pt x="19" y="51"/>
                  <a:pt x="19" y="51"/>
                  <a:pt x="19" y="51"/>
                </a:cubicBezTo>
                <a:cubicBezTo>
                  <a:pt x="19" y="48"/>
                  <a:pt x="17" y="45"/>
                  <a:pt x="15" y="45"/>
                </a:cubicBezTo>
                <a:cubicBezTo>
                  <a:pt x="6" y="43"/>
                  <a:pt x="6" y="43"/>
                  <a:pt x="6" y="43"/>
                </a:cubicBezTo>
                <a:cubicBezTo>
                  <a:pt x="3" y="43"/>
                  <a:pt x="1" y="45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0"/>
                  <a:pt x="1" y="52"/>
                  <a:pt x="4" y="53"/>
                </a:cubicBezTo>
                <a:lnTo>
                  <a:pt x="13" y="55"/>
                </a:lnTo>
                <a:close/>
                <a:moveTo>
                  <a:pt x="15" y="77"/>
                </a:moveTo>
                <a:cubicBezTo>
                  <a:pt x="18" y="77"/>
                  <a:pt x="20" y="74"/>
                  <a:pt x="19" y="72"/>
                </a:cubicBezTo>
                <a:cubicBezTo>
                  <a:pt x="19" y="72"/>
                  <a:pt x="19" y="72"/>
                  <a:pt x="19" y="72"/>
                </a:cubicBezTo>
                <a:cubicBezTo>
                  <a:pt x="18" y="69"/>
                  <a:pt x="16" y="67"/>
                  <a:pt x="13" y="68"/>
                </a:cubicBezTo>
                <a:cubicBezTo>
                  <a:pt x="4" y="70"/>
                  <a:pt x="4" y="70"/>
                  <a:pt x="4" y="70"/>
                </a:cubicBezTo>
                <a:cubicBezTo>
                  <a:pt x="2" y="70"/>
                  <a:pt x="0" y="73"/>
                  <a:pt x="1" y="75"/>
                </a:cubicBezTo>
                <a:cubicBezTo>
                  <a:pt x="1" y="75"/>
                  <a:pt x="1" y="75"/>
                  <a:pt x="1" y="75"/>
                </a:cubicBezTo>
                <a:cubicBezTo>
                  <a:pt x="1" y="78"/>
                  <a:pt x="4" y="80"/>
                  <a:pt x="6" y="79"/>
                </a:cubicBezTo>
                <a:lnTo>
                  <a:pt x="15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2681288" y="3198813"/>
            <a:ext cx="762000" cy="511175"/>
          </a:xfrm>
          <a:custGeom>
            <a:avLst/>
            <a:gdLst>
              <a:gd name="T0" fmla="*/ 2147483646 w 182"/>
              <a:gd name="T1" fmla="*/ 1106010912 h 122"/>
              <a:gd name="T2" fmla="*/ 1156942088 w 182"/>
              <a:gd name="T3" fmla="*/ 526673658 h 122"/>
              <a:gd name="T4" fmla="*/ 1086821341 w 182"/>
              <a:gd name="T5" fmla="*/ 368670304 h 122"/>
              <a:gd name="T6" fmla="*/ 2147483646 w 182"/>
              <a:gd name="T7" fmla="*/ 210671139 h 122"/>
              <a:gd name="T8" fmla="*/ 2147483646 w 182"/>
              <a:gd name="T9" fmla="*/ 52667785 h 122"/>
              <a:gd name="T10" fmla="*/ 2147483646 w 182"/>
              <a:gd name="T11" fmla="*/ 948011747 h 122"/>
              <a:gd name="T12" fmla="*/ 2147483646 w 182"/>
              <a:gd name="T13" fmla="*/ 895343962 h 122"/>
              <a:gd name="T14" fmla="*/ 2147483646 w 182"/>
              <a:gd name="T15" fmla="*/ 0 h 122"/>
              <a:gd name="T16" fmla="*/ 70116560 w 182"/>
              <a:gd name="T17" fmla="*/ 1158678697 h 122"/>
              <a:gd name="T18" fmla="*/ 350586989 w 182"/>
              <a:gd name="T19" fmla="*/ 228222878 h 122"/>
              <a:gd name="T20" fmla="*/ 140237308 w 182"/>
              <a:gd name="T21" fmla="*/ 122891498 h 122"/>
              <a:gd name="T22" fmla="*/ 0 w 182"/>
              <a:gd name="T23" fmla="*/ 1070903245 h 122"/>
              <a:gd name="T24" fmla="*/ 1086821341 w 182"/>
              <a:gd name="T25" fmla="*/ 1790687925 h 122"/>
              <a:gd name="T26" fmla="*/ 981648593 w 182"/>
              <a:gd name="T27" fmla="*/ 1948687089 h 122"/>
              <a:gd name="T28" fmla="*/ 1156942088 w 182"/>
              <a:gd name="T29" fmla="*/ 2089134515 h 122"/>
              <a:gd name="T30" fmla="*/ 1279645022 w 182"/>
              <a:gd name="T31" fmla="*/ 1948687089 h 122"/>
              <a:gd name="T32" fmla="*/ 718704165 w 182"/>
              <a:gd name="T33" fmla="*/ 1948687089 h 122"/>
              <a:gd name="T34" fmla="*/ 1016704780 w 182"/>
              <a:gd name="T35" fmla="*/ 1580016785 h 122"/>
              <a:gd name="T36" fmla="*/ 771294725 w 182"/>
              <a:gd name="T37" fmla="*/ 1702908283 h 122"/>
              <a:gd name="T38" fmla="*/ 455763923 w 182"/>
              <a:gd name="T39" fmla="*/ 1580016785 h 122"/>
              <a:gd name="T40" fmla="*/ 648587604 w 182"/>
              <a:gd name="T41" fmla="*/ 1738020140 h 122"/>
              <a:gd name="T42" fmla="*/ 788824912 w 182"/>
              <a:gd name="T43" fmla="*/ 1369349836 h 122"/>
              <a:gd name="T44" fmla="*/ 543410670 w 182"/>
              <a:gd name="T45" fmla="*/ 1474685406 h 122"/>
              <a:gd name="T46" fmla="*/ 420707736 w 182"/>
              <a:gd name="T47" fmla="*/ 1509793072 h 122"/>
              <a:gd name="T48" fmla="*/ 403177549 w 182"/>
              <a:gd name="T49" fmla="*/ 1158678697 h 122"/>
              <a:gd name="T50" fmla="*/ 350586989 w 182"/>
              <a:gd name="T51" fmla="*/ 1246458338 h 122"/>
              <a:gd name="T52" fmla="*/ 262940242 w 182"/>
              <a:gd name="T53" fmla="*/ 1492241334 h 122"/>
              <a:gd name="T54" fmla="*/ 2147483646 w 182"/>
              <a:gd name="T55" fmla="*/ 1334237979 h 122"/>
              <a:gd name="T56" fmla="*/ 1612706011 w 182"/>
              <a:gd name="T57" fmla="*/ 509117730 h 122"/>
              <a:gd name="T58" fmla="*/ 1156942088 w 182"/>
              <a:gd name="T59" fmla="*/ 596897372 h 122"/>
              <a:gd name="T60" fmla="*/ 1034234967 w 182"/>
              <a:gd name="T61" fmla="*/ 298446591 h 122"/>
              <a:gd name="T62" fmla="*/ 508354484 w 182"/>
              <a:gd name="T63" fmla="*/ 1035791389 h 122"/>
              <a:gd name="T64" fmla="*/ 841411286 w 182"/>
              <a:gd name="T65" fmla="*/ 1299126123 h 122"/>
              <a:gd name="T66" fmla="*/ 1139411901 w 182"/>
              <a:gd name="T67" fmla="*/ 1667796427 h 122"/>
              <a:gd name="T68" fmla="*/ 1419882330 w 182"/>
              <a:gd name="T69" fmla="*/ 1966243017 h 122"/>
              <a:gd name="T70" fmla="*/ 1507529077 w 182"/>
              <a:gd name="T71" fmla="*/ 2001354874 h 122"/>
              <a:gd name="T72" fmla="*/ 1595175824 w 182"/>
              <a:gd name="T73" fmla="*/ 1825799781 h 122"/>
              <a:gd name="T74" fmla="*/ 1314705396 w 182"/>
              <a:gd name="T75" fmla="*/ 1544904929 h 122"/>
              <a:gd name="T76" fmla="*/ 1787999505 w 182"/>
              <a:gd name="T77" fmla="*/ 1843355709 h 122"/>
              <a:gd name="T78" fmla="*/ 1858116066 w 182"/>
              <a:gd name="T79" fmla="*/ 1632684570 h 122"/>
              <a:gd name="T80" fmla="*/ 1630236198 w 182"/>
              <a:gd name="T81" fmla="*/ 1439573549 h 122"/>
              <a:gd name="T82" fmla="*/ 1682822571 w 182"/>
              <a:gd name="T83" fmla="*/ 1369349836 h 122"/>
              <a:gd name="T84" fmla="*/ 2147483646 w 182"/>
              <a:gd name="T85" fmla="*/ 1597572714 h 122"/>
              <a:gd name="T86" fmla="*/ 2068469934 w 182"/>
              <a:gd name="T87" fmla="*/ 1351793908 h 122"/>
              <a:gd name="T88" fmla="*/ 1893176440 w 182"/>
              <a:gd name="T89" fmla="*/ 1158678697 h 122"/>
              <a:gd name="T90" fmla="*/ 2147483646 w 182"/>
              <a:gd name="T91" fmla="*/ 1334237979 h 12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2" h="122">
                <a:moveTo>
                  <a:pt x="145" y="12"/>
                </a:moveTo>
                <a:cubicBezTo>
                  <a:pt x="161" y="54"/>
                  <a:pt x="161" y="54"/>
                  <a:pt x="161" y="54"/>
                </a:cubicBezTo>
                <a:cubicBezTo>
                  <a:pt x="140" y="63"/>
                  <a:pt x="140" y="63"/>
                  <a:pt x="140" y="63"/>
                </a:cubicBezTo>
                <a:cubicBezTo>
                  <a:pt x="129" y="54"/>
                  <a:pt x="95" y="24"/>
                  <a:pt x="92" y="24"/>
                </a:cubicBezTo>
                <a:cubicBezTo>
                  <a:pt x="90" y="24"/>
                  <a:pt x="79" y="28"/>
                  <a:pt x="78" y="28"/>
                </a:cubicBezTo>
                <a:cubicBezTo>
                  <a:pt x="78" y="28"/>
                  <a:pt x="71" y="30"/>
                  <a:pt x="66" y="30"/>
                </a:cubicBezTo>
                <a:cubicBezTo>
                  <a:pt x="63" y="30"/>
                  <a:pt x="61" y="30"/>
                  <a:pt x="60" y="29"/>
                </a:cubicBezTo>
                <a:cubicBezTo>
                  <a:pt x="58" y="28"/>
                  <a:pt x="58" y="27"/>
                  <a:pt x="58" y="26"/>
                </a:cubicBezTo>
                <a:cubicBezTo>
                  <a:pt x="58" y="24"/>
                  <a:pt x="60" y="21"/>
                  <a:pt x="62" y="21"/>
                </a:cubicBezTo>
                <a:cubicBezTo>
                  <a:pt x="71" y="16"/>
                  <a:pt x="95" y="7"/>
                  <a:pt x="97" y="7"/>
                </a:cubicBezTo>
                <a:cubicBezTo>
                  <a:pt x="97" y="7"/>
                  <a:pt x="97" y="7"/>
                  <a:pt x="98" y="7"/>
                </a:cubicBezTo>
                <a:cubicBezTo>
                  <a:pt x="103" y="7"/>
                  <a:pt x="140" y="12"/>
                  <a:pt x="145" y="12"/>
                </a:cubicBezTo>
                <a:close/>
                <a:moveTo>
                  <a:pt x="160" y="0"/>
                </a:moveTo>
                <a:cubicBezTo>
                  <a:pt x="159" y="0"/>
                  <a:pt x="158" y="0"/>
                  <a:pt x="158" y="1"/>
                </a:cubicBezTo>
                <a:cubicBezTo>
                  <a:pt x="151" y="3"/>
                  <a:pt x="151" y="3"/>
                  <a:pt x="151" y="3"/>
                </a:cubicBezTo>
                <a:cubicBezTo>
                  <a:pt x="150" y="4"/>
                  <a:pt x="149" y="5"/>
                  <a:pt x="148" y="6"/>
                </a:cubicBezTo>
                <a:cubicBezTo>
                  <a:pt x="148" y="7"/>
                  <a:pt x="148" y="8"/>
                  <a:pt x="148" y="10"/>
                </a:cubicBezTo>
                <a:cubicBezTo>
                  <a:pt x="166" y="54"/>
                  <a:pt x="166" y="54"/>
                  <a:pt x="166" y="54"/>
                </a:cubicBezTo>
                <a:cubicBezTo>
                  <a:pt x="167" y="56"/>
                  <a:pt x="169" y="57"/>
                  <a:pt x="172" y="57"/>
                </a:cubicBezTo>
                <a:cubicBezTo>
                  <a:pt x="179" y="54"/>
                  <a:pt x="179" y="54"/>
                  <a:pt x="179" y="54"/>
                </a:cubicBezTo>
                <a:cubicBezTo>
                  <a:pt x="180" y="53"/>
                  <a:pt x="181" y="52"/>
                  <a:pt x="181" y="51"/>
                </a:cubicBezTo>
                <a:cubicBezTo>
                  <a:pt x="182" y="50"/>
                  <a:pt x="182" y="49"/>
                  <a:pt x="181" y="48"/>
                </a:cubicBezTo>
                <a:cubicBezTo>
                  <a:pt x="164" y="3"/>
                  <a:pt x="164" y="3"/>
                  <a:pt x="164" y="3"/>
                </a:cubicBezTo>
                <a:cubicBezTo>
                  <a:pt x="163" y="1"/>
                  <a:pt x="161" y="0"/>
                  <a:pt x="160" y="0"/>
                </a:cubicBezTo>
                <a:close/>
                <a:moveTo>
                  <a:pt x="0" y="61"/>
                </a:moveTo>
                <a:cubicBezTo>
                  <a:pt x="0" y="62"/>
                  <a:pt x="0" y="64"/>
                  <a:pt x="1" y="65"/>
                </a:cubicBezTo>
                <a:cubicBezTo>
                  <a:pt x="2" y="66"/>
                  <a:pt x="3" y="66"/>
                  <a:pt x="4" y="66"/>
                </a:cubicBezTo>
                <a:cubicBezTo>
                  <a:pt x="11" y="67"/>
                  <a:pt x="11" y="67"/>
                  <a:pt x="11" y="67"/>
                </a:cubicBezTo>
                <a:cubicBezTo>
                  <a:pt x="14" y="67"/>
                  <a:pt x="16" y="65"/>
                  <a:pt x="17" y="62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1"/>
                  <a:pt x="20" y="10"/>
                  <a:pt x="19" y="9"/>
                </a:cubicBezTo>
                <a:cubicBezTo>
                  <a:pt x="18" y="8"/>
                  <a:pt x="17" y="8"/>
                  <a:pt x="16" y="8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6" y="7"/>
                  <a:pt x="4" y="9"/>
                  <a:pt x="3" y="11"/>
                </a:cubicBezTo>
                <a:lnTo>
                  <a:pt x="0" y="61"/>
                </a:lnTo>
                <a:close/>
                <a:moveTo>
                  <a:pt x="74" y="105"/>
                </a:moveTo>
                <a:cubicBezTo>
                  <a:pt x="74" y="104"/>
                  <a:pt x="73" y="102"/>
                  <a:pt x="72" y="101"/>
                </a:cubicBezTo>
                <a:cubicBezTo>
                  <a:pt x="68" y="98"/>
                  <a:pt x="65" y="99"/>
                  <a:pt x="62" y="102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6" y="111"/>
                  <a:pt x="56" y="111"/>
                  <a:pt x="56" y="111"/>
                </a:cubicBezTo>
                <a:cubicBezTo>
                  <a:pt x="52" y="116"/>
                  <a:pt x="56" y="119"/>
                  <a:pt x="57" y="120"/>
                </a:cubicBezTo>
                <a:cubicBezTo>
                  <a:pt x="58" y="122"/>
                  <a:pt x="60" y="122"/>
                  <a:pt x="61" y="122"/>
                </a:cubicBezTo>
                <a:cubicBezTo>
                  <a:pt x="63" y="122"/>
                  <a:pt x="64" y="121"/>
                  <a:pt x="66" y="119"/>
                </a:cubicBezTo>
                <a:cubicBezTo>
                  <a:pt x="71" y="113"/>
                  <a:pt x="71" y="113"/>
                  <a:pt x="71" y="113"/>
                </a:cubicBezTo>
                <a:cubicBezTo>
                  <a:pt x="71" y="113"/>
                  <a:pt x="71" y="113"/>
                  <a:pt x="71" y="113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4" y="109"/>
                  <a:pt x="75" y="107"/>
                  <a:pt x="74" y="105"/>
                </a:cubicBezTo>
                <a:close/>
                <a:moveTo>
                  <a:pt x="39" y="103"/>
                </a:moveTo>
                <a:cubicBezTo>
                  <a:pt x="37" y="106"/>
                  <a:pt x="37" y="108"/>
                  <a:pt x="41" y="111"/>
                </a:cubicBezTo>
                <a:cubicBezTo>
                  <a:pt x="44" y="114"/>
                  <a:pt x="47" y="114"/>
                  <a:pt x="50" y="11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63" y="95"/>
                  <a:pt x="59" y="91"/>
                  <a:pt x="58" y="90"/>
                </a:cubicBezTo>
                <a:cubicBezTo>
                  <a:pt x="55" y="87"/>
                  <a:pt x="51" y="88"/>
                  <a:pt x="49" y="91"/>
                </a:cubicBezTo>
                <a:cubicBezTo>
                  <a:pt x="44" y="97"/>
                  <a:pt x="44" y="97"/>
                  <a:pt x="44" y="97"/>
                </a:cubicBezTo>
                <a:cubicBezTo>
                  <a:pt x="44" y="97"/>
                  <a:pt x="44" y="97"/>
                  <a:pt x="44" y="97"/>
                </a:cubicBezTo>
                <a:cubicBezTo>
                  <a:pt x="43" y="98"/>
                  <a:pt x="43" y="98"/>
                  <a:pt x="43" y="98"/>
                </a:cubicBezTo>
                <a:lnTo>
                  <a:pt x="39" y="103"/>
                </a:lnTo>
                <a:close/>
                <a:moveTo>
                  <a:pt x="26" y="90"/>
                </a:moveTo>
                <a:cubicBezTo>
                  <a:pt x="25" y="92"/>
                  <a:pt x="24" y="94"/>
                  <a:pt x="25" y="95"/>
                </a:cubicBezTo>
                <a:cubicBezTo>
                  <a:pt x="25" y="97"/>
                  <a:pt x="26" y="99"/>
                  <a:pt x="28" y="100"/>
                </a:cubicBezTo>
                <a:cubicBezTo>
                  <a:pt x="31" y="102"/>
                  <a:pt x="34" y="102"/>
                  <a:pt x="37" y="99"/>
                </a:cubicBezTo>
                <a:cubicBezTo>
                  <a:pt x="46" y="87"/>
                  <a:pt x="46" y="87"/>
                  <a:pt x="46" y="87"/>
                </a:cubicBezTo>
                <a:cubicBezTo>
                  <a:pt x="48" y="86"/>
                  <a:pt x="48" y="84"/>
                  <a:pt x="48" y="82"/>
                </a:cubicBezTo>
                <a:cubicBezTo>
                  <a:pt x="48" y="80"/>
                  <a:pt x="47" y="79"/>
                  <a:pt x="45" y="78"/>
                </a:cubicBezTo>
                <a:cubicBezTo>
                  <a:pt x="42" y="75"/>
                  <a:pt x="39" y="75"/>
                  <a:pt x="36" y="79"/>
                </a:cubicBezTo>
                <a:cubicBezTo>
                  <a:pt x="31" y="84"/>
                  <a:pt x="31" y="84"/>
                  <a:pt x="31" y="84"/>
                </a:cubicBezTo>
                <a:cubicBezTo>
                  <a:pt x="31" y="84"/>
                  <a:pt x="31" y="84"/>
                  <a:pt x="31" y="84"/>
                </a:cubicBezTo>
                <a:cubicBezTo>
                  <a:pt x="31" y="85"/>
                  <a:pt x="31" y="85"/>
                  <a:pt x="31" y="85"/>
                </a:cubicBezTo>
                <a:lnTo>
                  <a:pt x="26" y="90"/>
                </a:lnTo>
                <a:close/>
                <a:moveTo>
                  <a:pt x="24" y="86"/>
                </a:moveTo>
                <a:cubicBezTo>
                  <a:pt x="34" y="75"/>
                  <a:pt x="34" y="75"/>
                  <a:pt x="34" y="75"/>
                </a:cubicBezTo>
                <a:cubicBezTo>
                  <a:pt x="38" y="70"/>
                  <a:pt x="34" y="66"/>
                  <a:pt x="33" y="65"/>
                </a:cubicBezTo>
                <a:cubicBezTo>
                  <a:pt x="30" y="62"/>
                  <a:pt x="26" y="63"/>
                  <a:pt x="23" y="66"/>
                </a:cubicBezTo>
                <a:cubicBezTo>
                  <a:pt x="20" y="70"/>
                  <a:pt x="20" y="70"/>
                  <a:pt x="20" y="70"/>
                </a:cubicBezTo>
                <a:cubicBezTo>
                  <a:pt x="20" y="70"/>
                  <a:pt x="20" y="70"/>
                  <a:pt x="20" y="70"/>
                </a:cubicBezTo>
                <a:cubicBezTo>
                  <a:pt x="20" y="71"/>
                  <a:pt x="20" y="71"/>
                  <a:pt x="20" y="71"/>
                </a:cubicBezTo>
                <a:cubicBezTo>
                  <a:pt x="16" y="76"/>
                  <a:pt x="16" y="76"/>
                  <a:pt x="16" y="76"/>
                </a:cubicBezTo>
                <a:cubicBezTo>
                  <a:pt x="14" y="78"/>
                  <a:pt x="13" y="79"/>
                  <a:pt x="13" y="81"/>
                </a:cubicBezTo>
                <a:cubicBezTo>
                  <a:pt x="14" y="83"/>
                  <a:pt x="15" y="84"/>
                  <a:pt x="15" y="85"/>
                </a:cubicBezTo>
                <a:cubicBezTo>
                  <a:pt x="17" y="86"/>
                  <a:pt x="19" y="88"/>
                  <a:pt x="21" y="88"/>
                </a:cubicBezTo>
                <a:cubicBezTo>
                  <a:pt x="22" y="88"/>
                  <a:pt x="23" y="87"/>
                  <a:pt x="24" y="86"/>
                </a:cubicBezTo>
                <a:close/>
                <a:moveTo>
                  <a:pt x="138" y="76"/>
                </a:moveTo>
                <a:cubicBezTo>
                  <a:pt x="140" y="74"/>
                  <a:pt x="141" y="70"/>
                  <a:pt x="137" y="66"/>
                </a:cubicBezTo>
                <a:cubicBezTo>
                  <a:pt x="133" y="63"/>
                  <a:pt x="133" y="63"/>
                  <a:pt x="133" y="63"/>
                </a:cubicBezTo>
                <a:cubicBezTo>
                  <a:pt x="116" y="48"/>
                  <a:pt x="96" y="31"/>
                  <a:pt x="92" y="29"/>
                </a:cubicBezTo>
                <a:cubicBezTo>
                  <a:pt x="89" y="29"/>
                  <a:pt x="84" y="31"/>
                  <a:pt x="79" y="32"/>
                </a:cubicBezTo>
                <a:cubicBezTo>
                  <a:pt x="79" y="32"/>
                  <a:pt x="79" y="32"/>
                  <a:pt x="79" y="32"/>
                </a:cubicBezTo>
                <a:cubicBezTo>
                  <a:pt x="79" y="33"/>
                  <a:pt x="72" y="34"/>
                  <a:pt x="66" y="34"/>
                </a:cubicBezTo>
                <a:cubicBezTo>
                  <a:pt x="62" y="34"/>
                  <a:pt x="59" y="34"/>
                  <a:pt x="57" y="33"/>
                </a:cubicBezTo>
                <a:cubicBezTo>
                  <a:pt x="54" y="30"/>
                  <a:pt x="53" y="27"/>
                  <a:pt x="53" y="26"/>
                </a:cubicBezTo>
                <a:cubicBezTo>
                  <a:pt x="53" y="22"/>
                  <a:pt x="57" y="18"/>
                  <a:pt x="59" y="17"/>
                </a:cubicBezTo>
                <a:cubicBezTo>
                  <a:pt x="25" y="13"/>
                  <a:pt x="25" y="13"/>
                  <a:pt x="25" y="13"/>
                </a:cubicBezTo>
                <a:cubicBezTo>
                  <a:pt x="21" y="63"/>
                  <a:pt x="21" y="63"/>
                  <a:pt x="21" y="63"/>
                </a:cubicBezTo>
                <a:cubicBezTo>
                  <a:pt x="24" y="60"/>
                  <a:pt x="27" y="59"/>
                  <a:pt x="29" y="59"/>
                </a:cubicBezTo>
                <a:cubicBezTo>
                  <a:pt x="31" y="59"/>
                  <a:pt x="33" y="60"/>
                  <a:pt x="35" y="62"/>
                </a:cubicBezTo>
                <a:cubicBezTo>
                  <a:pt x="39" y="64"/>
                  <a:pt x="40" y="68"/>
                  <a:pt x="40" y="72"/>
                </a:cubicBezTo>
                <a:cubicBezTo>
                  <a:pt x="43" y="71"/>
                  <a:pt x="45" y="72"/>
                  <a:pt x="48" y="74"/>
                </a:cubicBezTo>
                <a:cubicBezTo>
                  <a:pt x="51" y="77"/>
                  <a:pt x="53" y="81"/>
                  <a:pt x="52" y="84"/>
                </a:cubicBezTo>
                <a:cubicBezTo>
                  <a:pt x="55" y="84"/>
                  <a:pt x="58" y="85"/>
                  <a:pt x="61" y="87"/>
                </a:cubicBezTo>
                <a:cubicBezTo>
                  <a:pt x="63" y="89"/>
                  <a:pt x="65" y="92"/>
                  <a:pt x="65" y="95"/>
                </a:cubicBezTo>
                <a:cubicBezTo>
                  <a:pt x="68" y="95"/>
                  <a:pt x="71" y="95"/>
                  <a:pt x="74" y="98"/>
                </a:cubicBezTo>
                <a:cubicBezTo>
                  <a:pt x="78" y="101"/>
                  <a:pt x="80" y="106"/>
                  <a:pt x="78" y="110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1" y="113"/>
                  <a:pt x="82" y="113"/>
                  <a:pt x="82" y="113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3" y="114"/>
                  <a:pt x="84" y="114"/>
                  <a:pt x="86" y="114"/>
                </a:cubicBezTo>
                <a:cubicBezTo>
                  <a:pt x="88" y="114"/>
                  <a:pt x="89" y="113"/>
                  <a:pt x="90" y="112"/>
                </a:cubicBezTo>
                <a:cubicBezTo>
                  <a:pt x="92" y="109"/>
                  <a:pt x="94" y="107"/>
                  <a:pt x="91" y="104"/>
                </a:cubicBezTo>
                <a:cubicBezTo>
                  <a:pt x="91" y="104"/>
                  <a:pt x="91" y="104"/>
                  <a:pt x="91" y="104"/>
                </a:cubicBezTo>
                <a:cubicBezTo>
                  <a:pt x="75" y="91"/>
                  <a:pt x="75" y="91"/>
                  <a:pt x="75" y="91"/>
                </a:cubicBezTo>
                <a:cubicBezTo>
                  <a:pt x="75" y="91"/>
                  <a:pt x="75" y="90"/>
                  <a:pt x="75" y="89"/>
                </a:cubicBezTo>
                <a:cubicBezTo>
                  <a:pt x="75" y="89"/>
                  <a:pt x="75" y="88"/>
                  <a:pt x="75" y="88"/>
                </a:cubicBezTo>
                <a:cubicBezTo>
                  <a:pt x="76" y="87"/>
                  <a:pt x="78" y="86"/>
                  <a:pt x="79" y="87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0" y="105"/>
                  <a:pt x="101" y="105"/>
                  <a:pt x="102" y="105"/>
                </a:cubicBezTo>
                <a:cubicBezTo>
                  <a:pt x="104" y="105"/>
                  <a:pt x="106" y="104"/>
                  <a:pt x="108" y="102"/>
                </a:cubicBezTo>
                <a:cubicBezTo>
                  <a:pt x="109" y="101"/>
                  <a:pt x="110" y="99"/>
                  <a:pt x="109" y="98"/>
                </a:cubicBezTo>
                <a:cubicBezTo>
                  <a:pt x="109" y="96"/>
                  <a:pt x="108" y="94"/>
                  <a:pt x="106" y="93"/>
                </a:cubicBezTo>
                <a:cubicBezTo>
                  <a:pt x="104" y="91"/>
                  <a:pt x="104" y="91"/>
                  <a:pt x="104" y="91"/>
                </a:cubicBezTo>
                <a:cubicBezTo>
                  <a:pt x="104" y="91"/>
                  <a:pt x="104" y="91"/>
                  <a:pt x="104" y="91"/>
                </a:cubicBezTo>
                <a:cubicBezTo>
                  <a:pt x="93" y="82"/>
                  <a:pt x="93" y="82"/>
                  <a:pt x="93" y="82"/>
                </a:cubicBezTo>
                <a:cubicBezTo>
                  <a:pt x="92" y="81"/>
                  <a:pt x="92" y="81"/>
                  <a:pt x="92" y="80"/>
                </a:cubicBezTo>
                <a:cubicBezTo>
                  <a:pt x="92" y="79"/>
                  <a:pt x="92" y="79"/>
                  <a:pt x="92" y="78"/>
                </a:cubicBezTo>
                <a:cubicBezTo>
                  <a:pt x="93" y="77"/>
                  <a:pt x="95" y="77"/>
                  <a:pt x="96" y="78"/>
                </a:cubicBezTo>
                <a:cubicBezTo>
                  <a:pt x="114" y="93"/>
                  <a:pt x="114" y="93"/>
                  <a:pt x="114" y="93"/>
                </a:cubicBezTo>
                <a:cubicBezTo>
                  <a:pt x="116" y="94"/>
                  <a:pt x="117" y="94"/>
                  <a:pt x="119" y="94"/>
                </a:cubicBezTo>
                <a:cubicBezTo>
                  <a:pt x="121" y="94"/>
                  <a:pt x="123" y="93"/>
                  <a:pt x="125" y="91"/>
                </a:cubicBezTo>
                <a:cubicBezTo>
                  <a:pt x="126" y="89"/>
                  <a:pt x="127" y="88"/>
                  <a:pt x="127" y="86"/>
                </a:cubicBezTo>
                <a:cubicBezTo>
                  <a:pt x="127" y="84"/>
                  <a:pt x="126" y="83"/>
                  <a:pt x="124" y="81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09" y="69"/>
                  <a:pt x="109" y="69"/>
                  <a:pt x="109" y="69"/>
                </a:cubicBezTo>
                <a:cubicBezTo>
                  <a:pt x="108" y="68"/>
                  <a:pt x="107" y="67"/>
                  <a:pt x="108" y="66"/>
                </a:cubicBezTo>
                <a:cubicBezTo>
                  <a:pt x="109" y="65"/>
                  <a:pt x="111" y="64"/>
                  <a:pt x="112" y="65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31" y="81"/>
                  <a:pt x="135" y="80"/>
                  <a:pt x="138" y="7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5749925" y="3148013"/>
            <a:ext cx="682625" cy="571500"/>
          </a:xfrm>
          <a:custGeom>
            <a:avLst/>
            <a:gdLst>
              <a:gd name="T0" fmla="*/ 385842265 w 163"/>
              <a:gd name="T1" fmla="*/ 1960097923 h 136"/>
              <a:gd name="T2" fmla="*/ 385842265 w 163"/>
              <a:gd name="T3" fmla="*/ 1306730548 h 136"/>
              <a:gd name="T4" fmla="*/ 491075400 w 163"/>
              <a:gd name="T5" fmla="*/ 1200780331 h 136"/>
              <a:gd name="T6" fmla="*/ 631382058 w 163"/>
              <a:gd name="T7" fmla="*/ 1200780331 h 136"/>
              <a:gd name="T8" fmla="*/ 736611005 w 163"/>
              <a:gd name="T9" fmla="*/ 1306730548 h 136"/>
              <a:gd name="T10" fmla="*/ 736611005 w 163"/>
              <a:gd name="T11" fmla="*/ 1960097923 h 136"/>
              <a:gd name="T12" fmla="*/ 631382058 w 163"/>
              <a:gd name="T13" fmla="*/ 2048390471 h 136"/>
              <a:gd name="T14" fmla="*/ 491075400 w 163"/>
              <a:gd name="T15" fmla="*/ 2048390471 h 136"/>
              <a:gd name="T16" fmla="*/ 385842265 w 163"/>
              <a:gd name="T17" fmla="*/ 1960097923 h 136"/>
              <a:gd name="T18" fmla="*/ 1052302035 w 163"/>
              <a:gd name="T19" fmla="*/ 971218026 h 136"/>
              <a:gd name="T20" fmla="*/ 964611943 w 163"/>
              <a:gd name="T21" fmla="*/ 1077172445 h 136"/>
              <a:gd name="T22" fmla="*/ 964611943 w 163"/>
              <a:gd name="T23" fmla="*/ 1960097923 h 136"/>
              <a:gd name="T24" fmla="*/ 1052302035 w 163"/>
              <a:gd name="T25" fmla="*/ 2048390471 h 136"/>
              <a:gd name="T26" fmla="*/ 1210147549 w 163"/>
              <a:gd name="T27" fmla="*/ 2048390471 h 136"/>
              <a:gd name="T28" fmla="*/ 1297837640 w 163"/>
              <a:gd name="T29" fmla="*/ 1960097923 h 136"/>
              <a:gd name="T30" fmla="*/ 1297837640 w 163"/>
              <a:gd name="T31" fmla="*/ 1077172445 h 136"/>
              <a:gd name="T32" fmla="*/ 1210147549 w 163"/>
              <a:gd name="T33" fmla="*/ 971218026 h 136"/>
              <a:gd name="T34" fmla="*/ 1052302035 w 163"/>
              <a:gd name="T35" fmla="*/ 971218026 h 136"/>
              <a:gd name="T36" fmla="*/ 1631067525 w 163"/>
              <a:gd name="T37" fmla="*/ 776975261 h 136"/>
              <a:gd name="T38" fmla="*/ 1525838578 w 163"/>
              <a:gd name="T39" fmla="*/ 882925478 h 136"/>
              <a:gd name="T40" fmla="*/ 1525838578 w 163"/>
              <a:gd name="T41" fmla="*/ 1960097923 h 136"/>
              <a:gd name="T42" fmla="*/ 1631067525 w 163"/>
              <a:gd name="T43" fmla="*/ 2048390471 h 136"/>
              <a:gd name="T44" fmla="*/ 1788913040 w 163"/>
              <a:gd name="T45" fmla="*/ 2048390471 h 136"/>
              <a:gd name="T46" fmla="*/ 1876607319 w 163"/>
              <a:gd name="T47" fmla="*/ 1960097923 h 136"/>
              <a:gd name="T48" fmla="*/ 1876607319 w 163"/>
              <a:gd name="T49" fmla="*/ 882925478 h 136"/>
              <a:gd name="T50" fmla="*/ 1788913040 w 163"/>
              <a:gd name="T51" fmla="*/ 776975261 h 136"/>
              <a:gd name="T52" fmla="*/ 1631067525 w 163"/>
              <a:gd name="T53" fmla="*/ 776975261 h 136"/>
              <a:gd name="T54" fmla="*/ 2147483646 w 163"/>
              <a:gd name="T55" fmla="*/ 582732496 h 136"/>
              <a:gd name="T56" fmla="*/ 2104604069 w 163"/>
              <a:gd name="T57" fmla="*/ 671025044 h 136"/>
              <a:gd name="T58" fmla="*/ 2104604069 w 163"/>
              <a:gd name="T59" fmla="*/ 1960097923 h 136"/>
              <a:gd name="T60" fmla="*/ 2147483646 w 163"/>
              <a:gd name="T61" fmla="*/ 2048390471 h 136"/>
              <a:gd name="T62" fmla="*/ 2147483646 w 163"/>
              <a:gd name="T63" fmla="*/ 2048390471 h 136"/>
              <a:gd name="T64" fmla="*/ 2147483646 w 163"/>
              <a:gd name="T65" fmla="*/ 1960097923 h 136"/>
              <a:gd name="T66" fmla="*/ 2147483646 w 163"/>
              <a:gd name="T67" fmla="*/ 671025044 h 136"/>
              <a:gd name="T68" fmla="*/ 2147483646 w 163"/>
              <a:gd name="T69" fmla="*/ 582732496 h 136"/>
              <a:gd name="T70" fmla="*/ 2147483646 w 163"/>
              <a:gd name="T71" fmla="*/ 582732496 h 136"/>
              <a:gd name="T72" fmla="*/ 438458832 w 163"/>
              <a:gd name="T73" fmla="*/ 953560357 h 136"/>
              <a:gd name="T74" fmla="*/ 2122142925 w 163"/>
              <a:gd name="T75" fmla="*/ 317854853 h 136"/>
              <a:gd name="T76" fmla="*/ 2147483646 w 163"/>
              <a:gd name="T77" fmla="*/ 406147401 h 136"/>
              <a:gd name="T78" fmla="*/ 2147483646 w 163"/>
              <a:gd name="T79" fmla="*/ 123607886 h 136"/>
              <a:gd name="T80" fmla="*/ 2016913978 w 163"/>
              <a:gd name="T81" fmla="*/ 105950217 h 136"/>
              <a:gd name="T82" fmla="*/ 2069526357 w 163"/>
              <a:gd name="T83" fmla="*/ 194242765 h 136"/>
              <a:gd name="T84" fmla="*/ 403381120 w 163"/>
              <a:gd name="T85" fmla="*/ 829952471 h 136"/>
              <a:gd name="T86" fmla="*/ 438458832 w 163"/>
              <a:gd name="T87" fmla="*/ 953560357 h 136"/>
              <a:gd name="T88" fmla="*/ 2147483646 w 163"/>
              <a:gd name="T89" fmla="*/ 2147483646 h 136"/>
              <a:gd name="T90" fmla="*/ 2147483646 w 163"/>
              <a:gd name="T91" fmla="*/ 2066048140 h 136"/>
              <a:gd name="T92" fmla="*/ 2147483646 w 163"/>
              <a:gd name="T93" fmla="*/ 2147483646 h 136"/>
              <a:gd name="T94" fmla="*/ 245535606 w 163"/>
              <a:gd name="T95" fmla="*/ 2147483646 h 136"/>
              <a:gd name="T96" fmla="*/ 245535606 w 163"/>
              <a:gd name="T97" fmla="*/ 282535313 h 136"/>
              <a:gd name="T98" fmla="*/ 350768741 w 163"/>
              <a:gd name="T99" fmla="*/ 282535313 h 136"/>
              <a:gd name="T100" fmla="*/ 175384370 w 163"/>
              <a:gd name="T101" fmla="*/ 0 h 136"/>
              <a:gd name="T102" fmla="*/ 0 w 163"/>
              <a:gd name="T103" fmla="*/ 282535313 h 136"/>
              <a:gd name="T104" fmla="*/ 105228947 w 163"/>
              <a:gd name="T105" fmla="*/ 282535313 h 136"/>
              <a:gd name="T106" fmla="*/ 105228947 w 163"/>
              <a:gd name="T107" fmla="*/ 2147483646 h 136"/>
              <a:gd name="T108" fmla="*/ 105228947 w 163"/>
              <a:gd name="T109" fmla="*/ 2147483646 h 136"/>
              <a:gd name="T110" fmla="*/ 105228947 w 163"/>
              <a:gd name="T111" fmla="*/ 2147483646 h 136"/>
              <a:gd name="T112" fmla="*/ 2147483646 w 163"/>
              <a:gd name="T113" fmla="*/ 2147483646 h 136"/>
              <a:gd name="T114" fmla="*/ 2147483646 w 163"/>
              <a:gd name="T115" fmla="*/ 2147483646 h 136"/>
              <a:gd name="T116" fmla="*/ 2147483646 w 163"/>
              <a:gd name="T117" fmla="*/ 2147483646 h 1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3" h="136">
                <a:moveTo>
                  <a:pt x="22" y="111"/>
                </a:moveTo>
                <a:cubicBezTo>
                  <a:pt x="22" y="74"/>
                  <a:pt x="22" y="74"/>
                  <a:pt x="22" y="74"/>
                </a:cubicBezTo>
                <a:cubicBezTo>
                  <a:pt x="22" y="71"/>
                  <a:pt x="25" y="68"/>
                  <a:pt x="28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9" y="68"/>
                  <a:pt x="42" y="71"/>
                  <a:pt x="42" y="74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2" y="113"/>
                  <a:pt x="39" y="116"/>
                  <a:pt x="36" y="11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5" y="116"/>
                  <a:pt x="22" y="113"/>
                  <a:pt x="22" y="111"/>
                </a:cubicBezTo>
                <a:close/>
                <a:moveTo>
                  <a:pt x="60" y="55"/>
                </a:moveTo>
                <a:cubicBezTo>
                  <a:pt x="57" y="55"/>
                  <a:pt x="55" y="58"/>
                  <a:pt x="55" y="61"/>
                </a:cubicBezTo>
                <a:cubicBezTo>
                  <a:pt x="55" y="111"/>
                  <a:pt x="55" y="111"/>
                  <a:pt x="55" y="111"/>
                </a:cubicBezTo>
                <a:cubicBezTo>
                  <a:pt x="55" y="113"/>
                  <a:pt x="57" y="116"/>
                  <a:pt x="60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72" y="116"/>
                  <a:pt x="74" y="113"/>
                  <a:pt x="74" y="11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58"/>
                  <a:pt x="72" y="55"/>
                  <a:pt x="69" y="55"/>
                </a:cubicBezTo>
                <a:lnTo>
                  <a:pt x="60" y="55"/>
                </a:lnTo>
                <a:close/>
                <a:moveTo>
                  <a:pt x="93" y="44"/>
                </a:moveTo>
                <a:cubicBezTo>
                  <a:pt x="90" y="44"/>
                  <a:pt x="87" y="47"/>
                  <a:pt x="87" y="5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7" y="113"/>
                  <a:pt x="90" y="116"/>
                  <a:pt x="93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4" y="116"/>
                  <a:pt x="107" y="113"/>
                  <a:pt x="107" y="111"/>
                </a:cubicBezTo>
                <a:cubicBezTo>
                  <a:pt x="107" y="50"/>
                  <a:pt x="107" y="50"/>
                  <a:pt x="107" y="50"/>
                </a:cubicBezTo>
                <a:cubicBezTo>
                  <a:pt x="107" y="47"/>
                  <a:pt x="104" y="44"/>
                  <a:pt x="102" y="44"/>
                </a:cubicBezTo>
                <a:lnTo>
                  <a:pt x="93" y="44"/>
                </a:lnTo>
                <a:close/>
                <a:moveTo>
                  <a:pt x="125" y="33"/>
                </a:moveTo>
                <a:cubicBezTo>
                  <a:pt x="122" y="33"/>
                  <a:pt x="120" y="35"/>
                  <a:pt x="120" y="38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3"/>
                  <a:pt x="122" y="116"/>
                  <a:pt x="125" y="116"/>
                </a:cubicBezTo>
                <a:cubicBezTo>
                  <a:pt x="134" y="116"/>
                  <a:pt x="134" y="116"/>
                  <a:pt x="134" y="116"/>
                </a:cubicBezTo>
                <a:cubicBezTo>
                  <a:pt x="137" y="116"/>
                  <a:pt x="139" y="113"/>
                  <a:pt x="139" y="111"/>
                </a:cubicBezTo>
                <a:cubicBezTo>
                  <a:pt x="139" y="38"/>
                  <a:pt x="139" y="38"/>
                  <a:pt x="139" y="38"/>
                </a:cubicBezTo>
                <a:cubicBezTo>
                  <a:pt x="139" y="35"/>
                  <a:pt x="137" y="33"/>
                  <a:pt x="134" y="33"/>
                </a:cubicBezTo>
                <a:lnTo>
                  <a:pt x="125" y="33"/>
                </a:lnTo>
                <a:close/>
                <a:moveTo>
                  <a:pt x="25" y="54"/>
                </a:moveTo>
                <a:cubicBezTo>
                  <a:pt x="59" y="48"/>
                  <a:pt x="92" y="35"/>
                  <a:pt x="121" y="18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34" y="7"/>
                  <a:pt x="134" y="7"/>
                  <a:pt x="134" y="7"/>
                </a:cubicBezTo>
                <a:cubicBezTo>
                  <a:pt x="115" y="6"/>
                  <a:pt x="115" y="6"/>
                  <a:pt x="115" y="6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89" y="29"/>
                  <a:pt x="57" y="41"/>
                  <a:pt x="23" y="47"/>
                </a:cubicBezTo>
                <a:lnTo>
                  <a:pt x="25" y="54"/>
                </a:lnTo>
                <a:close/>
                <a:moveTo>
                  <a:pt x="163" y="126"/>
                </a:moveTo>
                <a:cubicBezTo>
                  <a:pt x="147" y="117"/>
                  <a:pt x="147" y="117"/>
                  <a:pt x="147" y="117"/>
                </a:cubicBezTo>
                <a:cubicBezTo>
                  <a:pt x="147" y="123"/>
                  <a:pt x="147" y="123"/>
                  <a:pt x="147" y="123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4" y="16"/>
                  <a:pt x="14" y="16"/>
                  <a:pt x="14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23"/>
                  <a:pt x="6" y="123"/>
                  <a:pt x="6" y="123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147" y="130"/>
                  <a:pt x="147" y="130"/>
                  <a:pt x="147" y="130"/>
                </a:cubicBezTo>
                <a:cubicBezTo>
                  <a:pt x="147" y="136"/>
                  <a:pt x="147" y="136"/>
                  <a:pt x="147" y="136"/>
                </a:cubicBezTo>
                <a:lnTo>
                  <a:pt x="163" y="1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8875713" y="3155950"/>
            <a:ext cx="612775" cy="550863"/>
          </a:xfrm>
          <a:custGeom>
            <a:avLst/>
            <a:gdLst>
              <a:gd name="T0" fmla="*/ 1585400020 w 146"/>
              <a:gd name="T1" fmla="*/ 318285277 h 131"/>
              <a:gd name="T2" fmla="*/ 1145012058 w 146"/>
              <a:gd name="T3" fmla="*/ 159140536 h 131"/>
              <a:gd name="T4" fmla="*/ 827930376 w 146"/>
              <a:gd name="T5" fmla="*/ 318285277 h 131"/>
              <a:gd name="T6" fmla="*/ 1462089544 w 146"/>
              <a:gd name="T7" fmla="*/ 0 h 131"/>
              <a:gd name="T8" fmla="*/ 387542414 w 146"/>
              <a:gd name="T9" fmla="*/ 1290823391 h 131"/>
              <a:gd name="T10" fmla="*/ 1039316765 w 146"/>
              <a:gd name="T11" fmla="*/ 1202411982 h 131"/>
              <a:gd name="T12" fmla="*/ 1409243996 w 146"/>
              <a:gd name="T13" fmla="*/ 1078631805 h 131"/>
              <a:gd name="T14" fmla="*/ 1532554472 w 146"/>
              <a:gd name="T15" fmla="*/ 1290823391 h 131"/>
              <a:gd name="T16" fmla="*/ 2147483646 w 146"/>
              <a:gd name="T17" fmla="*/ 919491268 h 131"/>
              <a:gd name="T18" fmla="*/ 2147483646 w 146"/>
              <a:gd name="T19" fmla="*/ 389014405 h 131"/>
              <a:gd name="T20" fmla="*/ 2061018347 w 146"/>
              <a:gd name="T21" fmla="*/ 389014405 h 131"/>
              <a:gd name="T22" fmla="*/ 1832016775 w 146"/>
              <a:gd name="T23" fmla="*/ 389014405 h 131"/>
              <a:gd name="T24" fmla="*/ 1585400020 w 146"/>
              <a:gd name="T25" fmla="*/ 389014405 h 131"/>
              <a:gd name="T26" fmla="*/ 810315193 w 146"/>
              <a:gd name="T27" fmla="*/ 389014405 h 131"/>
              <a:gd name="T28" fmla="*/ 493233510 w 146"/>
              <a:gd name="T29" fmla="*/ 389014405 h 131"/>
              <a:gd name="T30" fmla="*/ 299466500 w 146"/>
              <a:gd name="T31" fmla="*/ 389014405 h 131"/>
              <a:gd name="T32" fmla="*/ 0 w 146"/>
              <a:gd name="T33" fmla="*/ 919491268 h 131"/>
              <a:gd name="T34" fmla="*/ 2147483646 w 146"/>
              <a:gd name="T35" fmla="*/ 1396917082 h 131"/>
              <a:gd name="T36" fmla="*/ 1532554472 w 146"/>
              <a:gd name="T37" fmla="*/ 1485328491 h 131"/>
              <a:gd name="T38" fmla="*/ 1162627241 w 146"/>
              <a:gd name="T39" fmla="*/ 1609108669 h 131"/>
              <a:gd name="T40" fmla="*/ 1039316765 w 146"/>
              <a:gd name="T41" fmla="*/ 1396917082 h 131"/>
              <a:gd name="T42" fmla="*/ 0 w 146"/>
              <a:gd name="T43" fmla="*/ 1167047419 h 131"/>
              <a:gd name="T44" fmla="*/ 299466500 w 146"/>
              <a:gd name="T45" fmla="*/ 2147483646 h 131"/>
              <a:gd name="T46" fmla="*/ 493233510 w 146"/>
              <a:gd name="T47" fmla="*/ 2147483646 h 131"/>
              <a:gd name="T48" fmla="*/ 1955327251 w 146"/>
              <a:gd name="T49" fmla="*/ 2147483646 h 131"/>
              <a:gd name="T50" fmla="*/ 2113868093 w 146"/>
              <a:gd name="T51" fmla="*/ 2147483646 h 131"/>
              <a:gd name="T52" fmla="*/ 2147483646 w 146"/>
              <a:gd name="T53" fmla="*/ 1980440791 h 131"/>
              <a:gd name="T54" fmla="*/ 2147483646 w 146"/>
              <a:gd name="T55" fmla="*/ 1396917082 h 131"/>
              <a:gd name="T56" fmla="*/ 1162627241 w 146"/>
              <a:gd name="T57" fmla="*/ 1167047419 h 131"/>
              <a:gd name="T58" fmla="*/ 1127396876 w 146"/>
              <a:gd name="T59" fmla="*/ 1273141109 h 131"/>
              <a:gd name="T60" fmla="*/ 1127396876 w 146"/>
              <a:gd name="T61" fmla="*/ 1379234800 h 131"/>
              <a:gd name="T62" fmla="*/ 1127396876 w 146"/>
              <a:gd name="T63" fmla="*/ 1485328491 h 131"/>
              <a:gd name="T64" fmla="*/ 1409243996 w 146"/>
              <a:gd name="T65" fmla="*/ 1520697260 h 131"/>
              <a:gd name="T66" fmla="*/ 1444474361 w 146"/>
              <a:gd name="T67" fmla="*/ 1414599364 h 131"/>
              <a:gd name="T68" fmla="*/ 1444474361 w 146"/>
              <a:gd name="T69" fmla="*/ 1308505673 h 131"/>
              <a:gd name="T70" fmla="*/ 1444474361 w 146"/>
              <a:gd name="T71" fmla="*/ 1220094264 h 1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46" h="131">
                <a:moveTo>
                  <a:pt x="99" y="18"/>
                </a:moveTo>
                <a:cubicBezTo>
                  <a:pt x="90" y="18"/>
                  <a:pt x="90" y="18"/>
                  <a:pt x="90" y="18"/>
                </a:cubicBezTo>
                <a:cubicBezTo>
                  <a:pt x="90" y="13"/>
                  <a:pt x="86" y="9"/>
                  <a:pt x="81" y="9"/>
                </a:cubicBezTo>
                <a:cubicBezTo>
                  <a:pt x="65" y="9"/>
                  <a:pt x="65" y="9"/>
                  <a:pt x="65" y="9"/>
                </a:cubicBezTo>
                <a:cubicBezTo>
                  <a:pt x="60" y="9"/>
                  <a:pt x="56" y="13"/>
                  <a:pt x="55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8"/>
                  <a:pt x="54" y="0"/>
                  <a:pt x="63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8"/>
                  <a:pt x="99" y="18"/>
                </a:cubicBezTo>
                <a:close/>
                <a:moveTo>
                  <a:pt x="22" y="73"/>
                </a:moveTo>
                <a:cubicBezTo>
                  <a:pt x="59" y="73"/>
                  <a:pt x="59" y="73"/>
                  <a:pt x="59" y="73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4"/>
                  <a:pt x="62" y="61"/>
                  <a:pt x="66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84" y="61"/>
                  <a:pt x="87" y="64"/>
                  <a:pt x="87" y="68"/>
                </a:cubicBezTo>
                <a:cubicBezTo>
                  <a:pt x="87" y="73"/>
                  <a:pt x="87" y="73"/>
                  <a:pt x="87" y="73"/>
                </a:cubicBezTo>
                <a:cubicBezTo>
                  <a:pt x="124" y="73"/>
                  <a:pt x="124" y="73"/>
                  <a:pt x="124" y="73"/>
                </a:cubicBezTo>
                <a:cubicBezTo>
                  <a:pt x="135" y="73"/>
                  <a:pt x="144" y="64"/>
                  <a:pt x="146" y="52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6" y="30"/>
                  <a:pt x="138" y="22"/>
                  <a:pt x="129" y="22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7" y="22"/>
                  <a:pt x="117" y="22"/>
                  <a:pt x="117" y="22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0" y="22"/>
                  <a:pt x="100" y="22"/>
                  <a:pt x="100" y="22"/>
                </a:cubicBezTo>
                <a:cubicBezTo>
                  <a:pt x="90" y="22"/>
                  <a:pt x="90" y="22"/>
                  <a:pt x="90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46" y="22"/>
                  <a:pt x="46" y="22"/>
                  <a:pt x="46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28" y="22"/>
                  <a:pt x="28" y="22"/>
                  <a:pt x="28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8" y="22"/>
                  <a:pt x="0" y="30"/>
                  <a:pt x="0" y="41"/>
                </a:cubicBezTo>
                <a:cubicBezTo>
                  <a:pt x="0" y="52"/>
                  <a:pt x="0" y="52"/>
                  <a:pt x="0" y="52"/>
                </a:cubicBezTo>
                <a:cubicBezTo>
                  <a:pt x="2" y="64"/>
                  <a:pt x="11" y="73"/>
                  <a:pt x="22" y="73"/>
                </a:cubicBezTo>
                <a:close/>
                <a:moveTo>
                  <a:pt x="124" y="79"/>
                </a:moveTo>
                <a:cubicBezTo>
                  <a:pt x="87" y="79"/>
                  <a:pt x="87" y="79"/>
                  <a:pt x="87" y="79"/>
                </a:cubicBezTo>
                <a:cubicBezTo>
                  <a:pt x="87" y="84"/>
                  <a:pt x="87" y="84"/>
                  <a:pt x="87" y="84"/>
                </a:cubicBezTo>
                <a:cubicBezTo>
                  <a:pt x="87" y="88"/>
                  <a:pt x="84" y="91"/>
                  <a:pt x="80" y="91"/>
                </a:cubicBezTo>
                <a:cubicBezTo>
                  <a:pt x="66" y="91"/>
                  <a:pt x="66" y="91"/>
                  <a:pt x="66" y="91"/>
                </a:cubicBezTo>
                <a:cubicBezTo>
                  <a:pt x="62" y="91"/>
                  <a:pt x="59" y="88"/>
                  <a:pt x="59" y="84"/>
                </a:cubicBezTo>
                <a:cubicBezTo>
                  <a:pt x="59" y="79"/>
                  <a:pt x="59" y="79"/>
                  <a:pt x="59" y="79"/>
                </a:cubicBezTo>
                <a:cubicBezTo>
                  <a:pt x="22" y="79"/>
                  <a:pt x="22" y="79"/>
                  <a:pt x="22" y="79"/>
                </a:cubicBezTo>
                <a:cubicBezTo>
                  <a:pt x="13" y="79"/>
                  <a:pt x="5" y="74"/>
                  <a:pt x="0" y="6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2"/>
                  <a:pt x="8" y="131"/>
                  <a:pt x="17" y="131"/>
                </a:cubicBezTo>
                <a:cubicBezTo>
                  <a:pt x="23" y="131"/>
                  <a:pt x="23" y="131"/>
                  <a:pt x="23" y="131"/>
                </a:cubicBezTo>
                <a:cubicBezTo>
                  <a:pt x="28" y="131"/>
                  <a:pt x="28" y="131"/>
                  <a:pt x="28" y="131"/>
                </a:cubicBezTo>
                <a:cubicBezTo>
                  <a:pt x="34" y="131"/>
                  <a:pt x="34" y="131"/>
                  <a:pt x="34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7" y="131"/>
                  <a:pt x="117" y="131"/>
                  <a:pt x="117" y="131"/>
                </a:cubicBezTo>
                <a:cubicBezTo>
                  <a:pt x="120" y="131"/>
                  <a:pt x="120" y="131"/>
                  <a:pt x="120" y="131"/>
                </a:cubicBezTo>
                <a:cubicBezTo>
                  <a:pt x="129" y="131"/>
                  <a:pt x="129" y="131"/>
                  <a:pt x="129" y="131"/>
                </a:cubicBezTo>
                <a:cubicBezTo>
                  <a:pt x="138" y="131"/>
                  <a:pt x="146" y="122"/>
                  <a:pt x="146" y="112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1" y="74"/>
                  <a:pt x="133" y="79"/>
                  <a:pt x="124" y="79"/>
                </a:cubicBezTo>
                <a:close/>
                <a:moveTo>
                  <a:pt x="80" y="66"/>
                </a:moveTo>
                <a:cubicBezTo>
                  <a:pt x="66" y="66"/>
                  <a:pt x="66" y="66"/>
                  <a:pt x="66" y="66"/>
                </a:cubicBezTo>
                <a:cubicBezTo>
                  <a:pt x="65" y="66"/>
                  <a:pt x="64" y="67"/>
                  <a:pt x="64" y="69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78"/>
                  <a:pt x="64" y="78"/>
                  <a:pt x="64" y="78"/>
                </a:cubicBezTo>
                <a:cubicBezTo>
                  <a:pt x="64" y="80"/>
                  <a:pt x="64" y="80"/>
                  <a:pt x="64" y="80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5"/>
                  <a:pt x="65" y="86"/>
                  <a:pt x="66" y="86"/>
                </a:cubicBezTo>
                <a:cubicBezTo>
                  <a:pt x="80" y="86"/>
                  <a:pt x="80" y="86"/>
                  <a:pt x="80" y="86"/>
                </a:cubicBezTo>
                <a:cubicBezTo>
                  <a:pt x="81" y="86"/>
                  <a:pt x="82" y="85"/>
                  <a:pt x="82" y="84"/>
                </a:cubicBezTo>
                <a:cubicBezTo>
                  <a:pt x="82" y="80"/>
                  <a:pt x="82" y="80"/>
                  <a:pt x="82" y="80"/>
                </a:cubicBezTo>
                <a:cubicBezTo>
                  <a:pt x="82" y="78"/>
                  <a:pt x="82" y="78"/>
                  <a:pt x="82" y="78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2"/>
                  <a:pt x="82" y="72"/>
                  <a:pt x="82" y="72"/>
                </a:cubicBezTo>
                <a:cubicBezTo>
                  <a:pt x="82" y="69"/>
                  <a:pt x="82" y="69"/>
                  <a:pt x="82" y="69"/>
                </a:cubicBezTo>
                <a:cubicBezTo>
                  <a:pt x="82" y="67"/>
                  <a:pt x="81" y="66"/>
                  <a:pt x="80" y="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>
            <a:spLocks noEditPoints="1"/>
          </p:cNvSpPr>
          <p:nvPr/>
        </p:nvSpPr>
        <p:spPr bwMode="auto">
          <a:xfrm>
            <a:off x="4281488" y="3155950"/>
            <a:ext cx="549275" cy="554038"/>
          </a:xfrm>
          <a:custGeom>
            <a:avLst/>
            <a:gdLst>
              <a:gd name="T0" fmla="*/ 1090004790 w 131"/>
              <a:gd name="T1" fmla="*/ 1215567767 h 132"/>
              <a:gd name="T2" fmla="*/ 2147483646 w 131"/>
              <a:gd name="T3" fmla="*/ 1215567767 h 132"/>
              <a:gd name="T4" fmla="*/ 1090004790 w 131"/>
              <a:gd name="T5" fmla="*/ 2147483646 h 132"/>
              <a:gd name="T6" fmla="*/ 0 w 131"/>
              <a:gd name="T7" fmla="*/ 1215567767 h 132"/>
              <a:gd name="T8" fmla="*/ 1090004790 w 131"/>
              <a:gd name="T9" fmla="*/ 123319625 h 132"/>
              <a:gd name="T10" fmla="*/ 1090004790 w 131"/>
              <a:gd name="T11" fmla="*/ 1215567767 h 132"/>
              <a:gd name="T12" fmla="*/ 1213071741 w 131"/>
              <a:gd name="T13" fmla="*/ 0 h 132"/>
              <a:gd name="T14" fmla="*/ 1213071741 w 131"/>
              <a:gd name="T15" fmla="*/ 1092252339 h 132"/>
              <a:gd name="T16" fmla="*/ 2147483646 w 131"/>
              <a:gd name="T17" fmla="*/ 1092252339 h 132"/>
              <a:gd name="T18" fmla="*/ 1213071741 w 131"/>
              <a:gd name="T19" fmla="*/ 0 h 1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1" h="132">
                <a:moveTo>
                  <a:pt x="62" y="69"/>
                </a:moveTo>
                <a:cubicBezTo>
                  <a:pt x="124" y="69"/>
                  <a:pt x="124" y="69"/>
                  <a:pt x="124" y="69"/>
                </a:cubicBezTo>
                <a:cubicBezTo>
                  <a:pt x="124" y="104"/>
                  <a:pt x="96" y="132"/>
                  <a:pt x="62" y="132"/>
                </a:cubicBezTo>
                <a:cubicBezTo>
                  <a:pt x="27" y="132"/>
                  <a:pt x="0" y="104"/>
                  <a:pt x="0" y="69"/>
                </a:cubicBezTo>
                <a:cubicBezTo>
                  <a:pt x="0" y="35"/>
                  <a:pt x="27" y="7"/>
                  <a:pt x="62" y="7"/>
                </a:cubicBezTo>
                <a:lnTo>
                  <a:pt x="62" y="69"/>
                </a:lnTo>
                <a:close/>
                <a:moveTo>
                  <a:pt x="69" y="0"/>
                </a:moveTo>
                <a:cubicBezTo>
                  <a:pt x="69" y="62"/>
                  <a:pt x="69" y="62"/>
                  <a:pt x="69" y="62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31" y="28"/>
                  <a:pt x="104" y="0"/>
                  <a:pt x="6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1281113" y="3101975"/>
            <a:ext cx="447675" cy="658813"/>
          </a:xfrm>
          <a:custGeom>
            <a:avLst/>
            <a:gdLst>
              <a:gd name="T0" fmla="*/ 1873017810 w 107"/>
              <a:gd name="T1" fmla="*/ 1831290327 h 157"/>
              <a:gd name="T2" fmla="*/ 1225336682 w 107"/>
              <a:gd name="T3" fmla="*/ 1214993845 h 157"/>
              <a:gd name="T4" fmla="*/ 875242280 w 107"/>
              <a:gd name="T5" fmla="*/ 1126947894 h 157"/>
              <a:gd name="T6" fmla="*/ 437621140 w 107"/>
              <a:gd name="T7" fmla="*/ 898037652 h 157"/>
              <a:gd name="T8" fmla="*/ 910252975 w 107"/>
              <a:gd name="T9" fmla="*/ 686734922 h 157"/>
              <a:gd name="T10" fmla="*/ 1400385974 w 107"/>
              <a:gd name="T11" fmla="*/ 880430140 h 157"/>
              <a:gd name="T12" fmla="*/ 1627951310 w 107"/>
              <a:gd name="T13" fmla="*/ 862818432 h 157"/>
              <a:gd name="T14" fmla="*/ 1732979212 w 107"/>
              <a:gd name="T15" fmla="*/ 686734922 h 157"/>
              <a:gd name="T16" fmla="*/ 1137814127 w 107"/>
              <a:gd name="T17" fmla="*/ 316956193 h 157"/>
              <a:gd name="T18" fmla="*/ 1137814127 w 107"/>
              <a:gd name="T19" fmla="*/ 105653463 h 157"/>
              <a:gd name="T20" fmla="*/ 997775530 w 107"/>
              <a:gd name="T21" fmla="*/ 0 h 157"/>
              <a:gd name="T22" fmla="*/ 857736932 w 107"/>
              <a:gd name="T23" fmla="*/ 0 h 157"/>
              <a:gd name="T24" fmla="*/ 735203682 w 107"/>
              <a:gd name="T25" fmla="*/ 105653463 h 157"/>
              <a:gd name="T26" fmla="*/ 735203682 w 107"/>
              <a:gd name="T27" fmla="*/ 316956193 h 157"/>
              <a:gd name="T28" fmla="*/ 0 w 107"/>
              <a:gd name="T29" fmla="*/ 915645163 h 157"/>
              <a:gd name="T30" fmla="*/ 700192987 w 107"/>
              <a:gd name="T31" fmla="*/ 1514338330 h 157"/>
              <a:gd name="T32" fmla="*/ 1085298084 w 107"/>
              <a:gd name="T33" fmla="*/ 1602380085 h 157"/>
              <a:gd name="T34" fmla="*/ 1417891322 w 107"/>
              <a:gd name="T35" fmla="*/ 1848902035 h 157"/>
              <a:gd name="T36" fmla="*/ 962764834 w 107"/>
              <a:gd name="T37" fmla="*/ 2077812277 h 157"/>
              <a:gd name="T38" fmla="*/ 385105097 w 107"/>
              <a:gd name="T39" fmla="*/ 1866509547 h 157"/>
              <a:gd name="T40" fmla="*/ 122533250 w 107"/>
              <a:gd name="T41" fmla="*/ 1919336278 h 157"/>
              <a:gd name="T42" fmla="*/ 70021391 w 107"/>
              <a:gd name="T43" fmla="*/ 2077812277 h 157"/>
              <a:gd name="T44" fmla="*/ 735203682 w 107"/>
              <a:gd name="T45" fmla="*/ 2147483646 h 157"/>
              <a:gd name="T46" fmla="*/ 735203682 w 107"/>
              <a:gd name="T47" fmla="*/ 2147483646 h 157"/>
              <a:gd name="T48" fmla="*/ 857736932 w 107"/>
              <a:gd name="T49" fmla="*/ 2147483646 h 157"/>
              <a:gd name="T50" fmla="*/ 997775530 w 107"/>
              <a:gd name="T51" fmla="*/ 2147483646 h 157"/>
              <a:gd name="T52" fmla="*/ 1137814127 w 107"/>
              <a:gd name="T53" fmla="*/ 2147483646 h 157"/>
              <a:gd name="T54" fmla="*/ 1137814127 w 107"/>
              <a:gd name="T55" fmla="*/ 2147483646 h 157"/>
              <a:gd name="T56" fmla="*/ 1873017810 w 107"/>
              <a:gd name="T57" fmla="*/ 1831290327 h 15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7" h="157">
                <a:moveTo>
                  <a:pt x="107" y="104"/>
                </a:moveTo>
                <a:cubicBezTo>
                  <a:pt x="107" y="88"/>
                  <a:pt x="95" y="75"/>
                  <a:pt x="70" y="69"/>
                </a:cubicBezTo>
                <a:cubicBezTo>
                  <a:pt x="67" y="69"/>
                  <a:pt x="53" y="65"/>
                  <a:pt x="50" y="64"/>
                </a:cubicBezTo>
                <a:cubicBezTo>
                  <a:pt x="31" y="60"/>
                  <a:pt x="25" y="56"/>
                  <a:pt x="25" y="51"/>
                </a:cubicBezTo>
                <a:cubicBezTo>
                  <a:pt x="25" y="46"/>
                  <a:pt x="32" y="39"/>
                  <a:pt x="52" y="39"/>
                </a:cubicBezTo>
                <a:cubicBezTo>
                  <a:pt x="66" y="39"/>
                  <a:pt x="80" y="50"/>
                  <a:pt x="80" y="50"/>
                </a:cubicBezTo>
                <a:cubicBezTo>
                  <a:pt x="85" y="54"/>
                  <a:pt x="89" y="53"/>
                  <a:pt x="93" y="49"/>
                </a:cubicBezTo>
                <a:cubicBezTo>
                  <a:pt x="93" y="49"/>
                  <a:pt x="99" y="44"/>
                  <a:pt x="99" y="39"/>
                </a:cubicBezTo>
                <a:cubicBezTo>
                  <a:pt x="99" y="32"/>
                  <a:pt x="82" y="22"/>
                  <a:pt x="65" y="18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3"/>
                  <a:pt x="61" y="0"/>
                  <a:pt x="57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5" y="0"/>
                  <a:pt x="42" y="3"/>
                  <a:pt x="42" y="6"/>
                </a:cubicBezTo>
                <a:cubicBezTo>
                  <a:pt x="42" y="18"/>
                  <a:pt x="42" y="18"/>
                  <a:pt x="42" y="18"/>
                </a:cubicBezTo>
                <a:cubicBezTo>
                  <a:pt x="14" y="20"/>
                  <a:pt x="0" y="35"/>
                  <a:pt x="0" y="52"/>
                </a:cubicBezTo>
                <a:cubicBezTo>
                  <a:pt x="0" y="72"/>
                  <a:pt x="19" y="80"/>
                  <a:pt x="40" y="86"/>
                </a:cubicBezTo>
                <a:cubicBezTo>
                  <a:pt x="43" y="86"/>
                  <a:pt x="60" y="91"/>
                  <a:pt x="62" y="91"/>
                </a:cubicBezTo>
                <a:cubicBezTo>
                  <a:pt x="78" y="95"/>
                  <a:pt x="81" y="101"/>
                  <a:pt x="81" y="105"/>
                </a:cubicBezTo>
                <a:cubicBezTo>
                  <a:pt x="81" y="112"/>
                  <a:pt x="74" y="118"/>
                  <a:pt x="55" y="118"/>
                </a:cubicBezTo>
                <a:cubicBezTo>
                  <a:pt x="41" y="118"/>
                  <a:pt x="22" y="106"/>
                  <a:pt x="22" y="106"/>
                </a:cubicBezTo>
                <a:cubicBezTo>
                  <a:pt x="17" y="103"/>
                  <a:pt x="12" y="104"/>
                  <a:pt x="7" y="109"/>
                </a:cubicBezTo>
                <a:cubicBezTo>
                  <a:pt x="7" y="109"/>
                  <a:pt x="4" y="113"/>
                  <a:pt x="4" y="118"/>
                </a:cubicBezTo>
                <a:cubicBezTo>
                  <a:pt x="4" y="125"/>
                  <a:pt x="24" y="135"/>
                  <a:pt x="42" y="139"/>
                </a:cubicBezTo>
                <a:cubicBezTo>
                  <a:pt x="42" y="151"/>
                  <a:pt x="42" y="151"/>
                  <a:pt x="42" y="151"/>
                </a:cubicBezTo>
                <a:cubicBezTo>
                  <a:pt x="42" y="154"/>
                  <a:pt x="45" y="157"/>
                  <a:pt x="49" y="157"/>
                </a:cubicBezTo>
                <a:cubicBezTo>
                  <a:pt x="57" y="157"/>
                  <a:pt x="57" y="157"/>
                  <a:pt x="57" y="157"/>
                </a:cubicBezTo>
                <a:cubicBezTo>
                  <a:pt x="61" y="157"/>
                  <a:pt x="65" y="154"/>
                  <a:pt x="65" y="151"/>
                </a:cubicBezTo>
                <a:cubicBezTo>
                  <a:pt x="65" y="140"/>
                  <a:pt x="65" y="140"/>
                  <a:pt x="65" y="140"/>
                </a:cubicBezTo>
                <a:cubicBezTo>
                  <a:pt x="94" y="137"/>
                  <a:pt x="107" y="121"/>
                  <a:pt x="107" y="1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>
            <a:spLocks noEditPoints="1"/>
          </p:cNvSpPr>
          <p:nvPr/>
        </p:nvSpPr>
        <p:spPr bwMode="auto">
          <a:xfrm>
            <a:off x="7304088" y="3106738"/>
            <a:ext cx="646112" cy="649287"/>
          </a:xfrm>
          <a:custGeom>
            <a:avLst/>
            <a:gdLst>
              <a:gd name="T0" fmla="*/ 1549019956 w 154"/>
              <a:gd name="T1" fmla="*/ 2147483646 h 155"/>
              <a:gd name="T2" fmla="*/ 1601829123 w 154"/>
              <a:gd name="T3" fmla="*/ 2147483646 h 155"/>
              <a:gd name="T4" fmla="*/ 1865866568 w 154"/>
              <a:gd name="T5" fmla="*/ 2147483646 h 155"/>
              <a:gd name="T6" fmla="*/ 2147483646 w 154"/>
              <a:gd name="T7" fmla="*/ 2147483646 h 155"/>
              <a:gd name="T8" fmla="*/ 2147483646 w 154"/>
              <a:gd name="T9" fmla="*/ 2147483646 h 155"/>
              <a:gd name="T10" fmla="*/ 2147483646 w 154"/>
              <a:gd name="T11" fmla="*/ 2147483646 h 155"/>
              <a:gd name="T12" fmla="*/ 2147483646 w 154"/>
              <a:gd name="T13" fmla="*/ 2140770451 h 155"/>
              <a:gd name="T14" fmla="*/ 2147483646 w 154"/>
              <a:gd name="T15" fmla="*/ 1877557879 h 155"/>
              <a:gd name="T16" fmla="*/ 2147483646 w 154"/>
              <a:gd name="T17" fmla="*/ 1614349496 h 155"/>
              <a:gd name="T18" fmla="*/ 2147483646 w 154"/>
              <a:gd name="T19" fmla="*/ 1561706982 h 155"/>
              <a:gd name="T20" fmla="*/ 2147483646 w 154"/>
              <a:gd name="T21" fmla="*/ 1509068656 h 155"/>
              <a:gd name="T22" fmla="*/ 2147483646 w 154"/>
              <a:gd name="T23" fmla="*/ 1228308580 h 155"/>
              <a:gd name="T24" fmla="*/ 2147483646 w 154"/>
              <a:gd name="T25" fmla="*/ 1158122750 h 155"/>
              <a:gd name="T26" fmla="*/ 2147483646 w 154"/>
              <a:gd name="T27" fmla="*/ 1123027740 h 155"/>
              <a:gd name="T28" fmla="*/ 2147483646 w 154"/>
              <a:gd name="T29" fmla="*/ 859815168 h 155"/>
              <a:gd name="T30" fmla="*/ 2147483646 w 154"/>
              <a:gd name="T31" fmla="*/ 579059280 h 155"/>
              <a:gd name="T32" fmla="*/ 2147483646 w 154"/>
              <a:gd name="T33" fmla="*/ 508873450 h 155"/>
              <a:gd name="T34" fmla="*/ 2147483646 w 154"/>
              <a:gd name="T35" fmla="*/ 298303393 h 155"/>
              <a:gd name="T36" fmla="*/ 2147483646 w 154"/>
              <a:gd name="T37" fmla="*/ 298303393 h 155"/>
              <a:gd name="T38" fmla="*/ 1865866568 w 154"/>
              <a:gd name="T39" fmla="*/ 508873450 h 155"/>
              <a:gd name="T40" fmla="*/ 1601829123 w 154"/>
              <a:gd name="T41" fmla="*/ 386040917 h 155"/>
              <a:gd name="T42" fmla="*/ 1549019956 w 154"/>
              <a:gd name="T43" fmla="*/ 52642514 h 155"/>
              <a:gd name="T44" fmla="*/ 1496214984 w 154"/>
              <a:gd name="T45" fmla="*/ 0 h 155"/>
              <a:gd name="T46" fmla="*/ 1214573085 w 154"/>
              <a:gd name="T47" fmla="*/ 0 h 155"/>
              <a:gd name="T48" fmla="*/ 1161768113 w 154"/>
              <a:gd name="T49" fmla="*/ 52642514 h 155"/>
              <a:gd name="T50" fmla="*/ 1108958946 w 154"/>
              <a:gd name="T51" fmla="*/ 386040917 h 155"/>
              <a:gd name="T52" fmla="*/ 844921502 w 154"/>
              <a:gd name="T53" fmla="*/ 508873450 h 155"/>
              <a:gd name="T54" fmla="*/ 563279602 w 154"/>
              <a:gd name="T55" fmla="*/ 298303393 h 155"/>
              <a:gd name="T56" fmla="*/ 492870177 w 154"/>
              <a:gd name="T57" fmla="*/ 298303393 h 155"/>
              <a:gd name="T58" fmla="*/ 299242158 w 154"/>
              <a:gd name="T59" fmla="*/ 508873450 h 155"/>
              <a:gd name="T60" fmla="*/ 281641899 w 154"/>
              <a:gd name="T61" fmla="*/ 579059280 h 155"/>
              <a:gd name="T62" fmla="*/ 492870177 w 154"/>
              <a:gd name="T63" fmla="*/ 859815168 h 155"/>
              <a:gd name="T64" fmla="*/ 387256038 w 154"/>
              <a:gd name="T65" fmla="*/ 1123027740 h 155"/>
              <a:gd name="T66" fmla="*/ 35204713 w 154"/>
              <a:gd name="T67" fmla="*/ 1158122750 h 155"/>
              <a:gd name="T68" fmla="*/ 0 w 154"/>
              <a:gd name="T69" fmla="*/ 1228308580 h 155"/>
              <a:gd name="T70" fmla="*/ 0 w 154"/>
              <a:gd name="T71" fmla="*/ 1509068656 h 155"/>
              <a:gd name="T72" fmla="*/ 35204713 w 154"/>
              <a:gd name="T73" fmla="*/ 1561706982 h 155"/>
              <a:gd name="T74" fmla="*/ 387256038 w 154"/>
              <a:gd name="T75" fmla="*/ 1614349496 h 155"/>
              <a:gd name="T76" fmla="*/ 492870177 w 154"/>
              <a:gd name="T77" fmla="*/ 1877557879 h 155"/>
              <a:gd name="T78" fmla="*/ 281641899 w 154"/>
              <a:gd name="T79" fmla="*/ 2140770451 h 155"/>
              <a:gd name="T80" fmla="*/ 299242158 w 154"/>
              <a:gd name="T81" fmla="*/ 2147483646 h 155"/>
              <a:gd name="T82" fmla="*/ 492870177 w 154"/>
              <a:gd name="T83" fmla="*/ 2147483646 h 155"/>
              <a:gd name="T84" fmla="*/ 563279602 w 154"/>
              <a:gd name="T85" fmla="*/ 2147483646 h 155"/>
              <a:gd name="T86" fmla="*/ 844921502 w 154"/>
              <a:gd name="T87" fmla="*/ 2147483646 h 155"/>
              <a:gd name="T88" fmla="*/ 1108958946 w 154"/>
              <a:gd name="T89" fmla="*/ 2147483646 h 155"/>
              <a:gd name="T90" fmla="*/ 1161768113 w 154"/>
              <a:gd name="T91" fmla="*/ 2147483646 h 155"/>
              <a:gd name="T92" fmla="*/ 1214573085 w 154"/>
              <a:gd name="T93" fmla="*/ 2147483646 h 155"/>
              <a:gd name="T94" fmla="*/ 1496214984 w 154"/>
              <a:gd name="T95" fmla="*/ 2147483646 h 155"/>
              <a:gd name="T96" fmla="*/ 1549019956 w 154"/>
              <a:gd name="T97" fmla="*/ 2147483646 h 155"/>
              <a:gd name="T98" fmla="*/ 844921502 w 154"/>
              <a:gd name="T99" fmla="*/ 1368688618 h 155"/>
              <a:gd name="T100" fmla="*/ 1355396132 w 154"/>
              <a:gd name="T101" fmla="*/ 859815168 h 155"/>
              <a:gd name="T102" fmla="*/ 1848266309 w 154"/>
              <a:gd name="T103" fmla="*/ 1368688618 h 155"/>
              <a:gd name="T104" fmla="*/ 1355396132 w 154"/>
              <a:gd name="T105" fmla="*/ 1860014563 h 155"/>
              <a:gd name="T106" fmla="*/ 844921502 w 154"/>
              <a:gd name="T107" fmla="*/ 1368688618 h 15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54" h="155">
                <a:moveTo>
                  <a:pt x="88" y="152"/>
                </a:moveTo>
                <a:cubicBezTo>
                  <a:pt x="91" y="133"/>
                  <a:pt x="91" y="133"/>
                  <a:pt x="91" y="133"/>
                </a:cubicBezTo>
                <a:cubicBezTo>
                  <a:pt x="96" y="132"/>
                  <a:pt x="101" y="129"/>
                  <a:pt x="106" y="127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23" y="139"/>
                  <a:pt x="125" y="139"/>
                  <a:pt x="126" y="138"/>
                </a:cubicBezTo>
                <a:cubicBezTo>
                  <a:pt x="137" y="127"/>
                  <a:pt x="137" y="127"/>
                  <a:pt x="137" y="127"/>
                </a:cubicBezTo>
                <a:cubicBezTo>
                  <a:pt x="138" y="126"/>
                  <a:pt x="138" y="124"/>
                  <a:pt x="137" y="122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9" y="102"/>
                  <a:pt x="131" y="97"/>
                  <a:pt x="132" y="92"/>
                </a:cubicBezTo>
                <a:cubicBezTo>
                  <a:pt x="151" y="89"/>
                  <a:pt x="151" y="89"/>
                  <a:pt x="151" y="89"/>
                </a:cubicBezTo>
                <a:cubicBezTo>
                  <a:pt x="153" y="89"/>
                  <a:pt x="154" y="87"/>
                  <a:pt x="154" y="86"/>
                </a:cubicBezTo>
                <a:cubicBezTo>
                  <a:pt x="154" y="70"/>
                  <a:pt x="154" y="70"/>
                  <a:pt x="154" y="70"/>
                </a:cubicBezTo>
                <a:cubicBezTo>
                  <a:pt x="154" y="68"/>
                  <a:pt x="153" y="67"/>
                  <a:pt x="151" y="66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1" y="58"/>
                  <a:pt x="129" y="53"/>
                  <a:pt x="126" y="49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8" y="32"/>
                  <a:pt x="138" y="30"/>
                  <a:pt x="137" y="29"/>
                </a:cubicBezTo>
                <a:cubicBezTo>
                  <a:pt x="126" y="17"/>
                  <a:pt x="126" y="17"/>
                  <a:pt x="126" y="17"/>
                </a:cubicBezTo>
                <a:cubicBezTo>
                  <a:pt x="125" y="16"/>
                  <a:pt x="123" y="16"/>
                  <a:pt x="122" y="17"/>
                </a:cubicBezTo>
                <a:cubicBezTo>
                  <a:pt x="106" y="29"/>
                  <a:pt x="106" y="29"/>
                  <a:pt x="106" y="29"/>
                </a:cubicBezTo>
                <a:cubicBezTo>
                  <a:pt x="101" y="26"/>
                  <a:pt x="96" y="24"/>
                  <a:pt x="91" y="22"/>
                </a:cubicBezTo>
                <a:cubicBezTo>
                  <a:pt x="88" y="3"/>
                  <a:pt x="88" y="3"/>
                  <a:pt x="88" y="3"/>
                </a:cubicBezTo>
                <a:cubicBezTo>
                  <a:pt x="88" y="2"/>
                  <a:pt x="86" y="0"/>
                  <a:pt x="85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7" y="0"/>
                  <a:pt x="66" y="2"/>
                  <a:pt x="66" y="3"/>
                </a:cubicBezTo>
                <a:cubicBezTo>
                  <a:pt x="63" y="22"/>
                  <a:pt x="63" y="22"/>
                  <a:pt x="63" y="22"/>
                </a:cubicBezTo>
                <a:cubicBezTo>
                  <a:pt x="57" y="24"/>
                  <a:pt x="52" y="26"/>
                  <a:pt x="48" y="29"/>
                </a:cubicBezTo>
                <a:cubicBezTo>
                  <a:pt x="32" y="17"/>
                  <a:pt x="32" y="17"/>
                  <a:pt x="32" y="17"/>
                </a:cubicBezTo>
                <a:cubicBezTo>
                  <a:pt x="31" y="16"/>
                  <a:pt x="29" y="16"/>
                  <a:pt x="28" y="17"/>
                </a:cubicBezTo>
                <a:cubicBezTo>
                  <a:pt x="17" y="29"/>
                  <a:pt x="17" y="29"/>
                  <a:pt x="17" y="29"/>
                </a:cubicBezTo>
                <a:cubicBezTo>
                  <a:pt x="15" y="30"/>
                  <a:pt x="15" y="32"/>
                  <a:pt x="16" y="33"/>
                </a:cubicBezTo>
                <a:cubicBezTo>
                  <a:pt x="28" y="49"/>
                  <a:pt x="28" y="49"/>
                  <a:pt x="28" y="49"/>
                </a:cubicBezTo>
                <a:cubicBezTo>
                  <a:pt x="25" y="53"/>
                  <a:pt x="23" y="58"/>
                  <a:pt x="22" y="64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7"/>
                  <a:pt x="0" y="68"/>
                  <a:pt x="0" y="70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87"/>
                  <a:pt x="1" y="89"/>
                  <a:pt x="2" y="89"/>
                </a:cubicBezTo>
                <a:cubicBezTo>
                  <a:pt x="22" y="92"/>
                  <a:pt x="22" y="92"/>
                  <a:pt x="22" y="92"/>
                </a:cubicBezTo>
                <a:cubicBezTo>
                  <a:pt x="23" y="97"/>
                  <a:pt x="25" y="102"/>
                  <a:pt x="28" y="107"/>
                </a:cubicBezTo>
                <a:cubicBezTo>
                  <a:pt x="16" y="122"/>
                  <a:pt x="16" y="122"/>
                  <a:pt x="16" y="122"/>
                </a:cubicBezTo>
                <a:cubicBezTo>
                  <a:pt x="15" y="124"/>
                  <a:pt x="15" y="126"/>
                  <a:pt x="17" y="127"/>
                </a:cubicBezTo>
                <a:cubicBezTo>
                  <a:pt x="28" y="138"/>
                  <a:pt x="28" y="138"/>
                  <a:pt x="28" y="138"/>
                </a:cubicBezTo>
                <a:cubicBezTo>
                  <a:pt x="29" y="139"/>
                  <a:pt x="31" y="139"/>
                  <a:pt x="32" y="138"/>
                </a:cubicBezTo>
                <a:cubicBezTo>
                  <a:pt x="48" y="127"/>
                  <a:pt x="48" y="127"/>
                  <a:pt x="48" y="127"/>
                </a:cubicBezTo>
                <a:cubicBezTo>
                  <a:pt x="52" y="129"/>
                  <a:pt x="57" y="132"/>
                  <a:pt x="63" y="133"/>
                </a:cubicBezTo>
                <a:cubicBezTo>
                  <a:pt x="66" y="152"/>
                  <a:pt x="66" y="152"/>
                  <a:pt x="66" y="152"/>
                </a:cubicBezTo>
                <a:cubicBezTo>
                  <a:pt x="66" y="154"/>
                  <a:pt x="67" y="155"/>
                  <a:pt x="69" y="155"/>
                </a:cubicBezTo>
                <a:cubicBezTo>
                  <a:pt x="85" y="155"/>
                  <a:pt x="85" y="155"/>
                  <a:pt x="85" y="155"/>
                </a:cubicBezTo>
                <a:cubicBezTo>
                  <a:pt x="86" y="155"/>
                  <a:pt x="88" y="154"/>
                  <a:pt x="88" y="152"/>
                </a:cubicBezTo>
                <a:close/>
                <a:moveTo>
                  <a:pt x="48" y="78"/>
                </a:moveTo>
                <a:cubicBezTo>
                  <a:pt x="48" y="62"/>
                  <a:pt x="61" y="49"/>
                  <a:pt x="77" y="49"/>
                </a:cubicBezTo>
                <a:cubicBezTo>
                  <a:pt x="93" y="49"/>
                  <a:pt x="105" y="62"/>
                  <a:pt x="105" y="78"/>
                </a:cubicBezTo>
                <a:cubicBezTo>
                  <a:pt x="105" y="93"/>
                  <a:pt x="93" y="106"/>
                  <a:pt x="77" y="106"/>
                </a:cubicBezTo>
                <a:cubicBezTo>
                  <a:pt x="61" y="106"/>
                  <a:pt x="48" y="93"/>
                  <a:pt x="48" y="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6775450" y="2581275"/>
            <a:ext cx="1703388" cy="852488"/>
          </a:xfrm>
          <a:custGeom>
            <a:avLst/>
            <a:gdLst>
              <a:gd name="T0" fmla="*/ 2147483646 w 406"/>
              <a:gd name="T1" fmla="*/ 723048406 h 203"/>
              <a:gd name="T2" fmla="*/ 721703679 w 406"/>
              <a:gd name="T3" fmla="*/ 2147483646 h 203"/>
              <a:gd name="T4" fmla="*/ 0 w 406"/>
              <a:gd name="T5" fmla="*/ 2147483646 h 203"/>
              <a:gd name="T6" fmla="*/ 2147483646 w 406"/>
              <a:gd name="T7" fmla="*/ 0 h 203"/>
              <a:gd name="T8" fmla="*/ 2147483646 w 406"/>
              <a:gd name="T9" fmla="*/ 2147483646 h 203"/>
              <a:gd name="T10" fmla="*/ 2147483646 w 406"/>
              <a:gd name="T11" fmla="*/ 2147483646 h 203"/>
              <a:gd name="T12" fmla="*/ 2147483646 w 406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41"/>
                </a:moveTo>
                <a:cubicBezTo>
                  <a:pt x="114" y="41"/>
                  <a:pt x="41" y="113"/>
                  <a:pt x="4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1" y="0"/>
                  <a:pt x="203" y="0"/>
                </a:cubicBezTo>
                <a:cubicBezTo>
                  <a:pt x="315" y="0"/>
                  <a:pt x="406" y="91"/>
                  <a:pt x="406" y="203"/>
                </a:cubicBezTo>
                <a:cubicBezTo>
                  <a:pt x="365" y="203"/>
                  <a:pt x="365" y="203"/>
                  <a:pt x="365" y="203"/>
                </a:cubicBezTo>
                <a:cubicBezTo>
                  <a:pt x="365" y="113"/>
                  <a:pt x="292" y="41"/>
                  <a:pt x="203" y="41"/>
                </a:cubicBezTo>
                <a:close/>
              </a:path>
            </a:pathLst>
          </a:custGeom>
          <a:solidFill>
            <a:srgbClr val="F7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5246688" y="3433763"/>
            <a:ext cx="1701800" cy="850900"/>
          </a:xfrm>
          <a:custGeom>
            <a:avLst/>
            <a:gdLst>
              <a:gd name="T0" fmla="*/ 2147483646 w 406"/>
              <a:gd name="T1" fmla="*/ 2147483646 h 203"/>
              <a:gd name="T2" fmla="*/ 0 w 406"/>
              <a:gd name="T3" fmla="*/ 0 h 203"/>
              <a:gd name="T4" fmla="*/ 720360203 w 406"/>
              <a:gd name="T5" fmla="*/ 0 h 203"/>
              <a:gd name="T6" fmla="*/ 2147483646 w 406"/>
              <a:gd name="T7" fmla="*/ 2147483646 h 203"/>
              <a:gd name="T8" fmla="*/ 2147483646 w 406"/>
              <a:gd name="T9" fmla="*/ 0 h 203"/>
              <a:gd name="T10" fmla="*/ 2147483646 w 406"/>
              <a:gd name="T11" fmla="*/ 0 h 203"/>
              <a:gd name="T12" fmla="*/ 2147483646 w 406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203"/>
                </a:moveTo>
                <a:cubicBezTo>
                  <a:pt x="91" y="203"/>
                  <a:pt x="0" y="112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9"/>
                  <a:pt x="114" y="162"/>
                  <a:pt x="203" y="162"/>
                </a:cubicBezTo>
                <a:cubicBezTo>
                  <a:pt x="292" y="162"/>
                  <a:pt x="365" y="89"/>
                  <a:pt x="365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112"/>
                  <a:pt x="315" y="203"/>
                  <a:pt x="203" y="203"/>
                </a:cubicBezTo>
                <a:close/>
              </a:path>
            </a:pathLst>
          </a:custGeom>
          <a:solidFill>
            <a:srgbClr val="F2E1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9836150" y="2581275"/>
            <a:ext cx="1706563" cy="852488"/>
          </a:xfrm>
          <a:custGeom>
            <a:avLst/>
            <a:gdLst>
              <a:gd name="T0" fmla="*/ 2147483646 w 407"/>
              <a:gd name="T1" fmla="*/ 723048406 h 203"/>
              <a:gd name="T2" fmla="*/ 720840471 w 407"/>
              <a:gd name="T3" fmla="*/ 2147483646 h 203"/>
              <a:gd name="T4" fmla="*/ 0 w 407"/>
              <a:gd name="T5" fmla="*/ 2147483646 h 203"/>
              <a:gd name="T6" fmla="*/ 2147483646 w 407"/>
              <a:gd name="T7" fmla="*/ 0 h 203"/>
              <a:gd name="T8" fmla="*/ 2147483646 w 407"/>
              <a:gd name="T9" fmla="*/ 2147483646 h 203"/>
              <a:gd name="T10" fmla="*/ 2147483646 w 407"/>
              <a:gd name="T11" fmla="*/ 2147483646 h 203"/>
              <a:gd name="T12" fmla="*/ 2147483646 w 407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7" h="203">
                <a:moveTo>
                  <a:pt x="203" y="41"/>
                </a:moveTo>
                <a:cubicBezTo>
                  <a:pt x="114" y="41"/>
                  <a:pt x="41" y="113"/>
                  <a:pt x="4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1" y="0"/>
                  <a:pt x="203" y="0"/>
                </a:cubicBezTo>
                <a:cubicBezTo>
                  <a:pt x="315" y="0"/>
                  <a:pt x="407" y="91"/>
                  <a:pt x="407" y="203"/>
                </a:cubicBezTo>
                <a:cubicBezTo>
                  <a:pt x="366" y="203"/>
                  <a:pt x="366" y="203"/>
                  <a:pt x="366" y="203"/>
                </a:cubicBezTo>
                <a:cubicBezTo>
                  <a:pt x="366" y="113"/>
                  <a:pt x="293" y="41"/>
                  <a:pt x="203" y="41"/>
                </a:cubicBezTo>
                <a:close/>
              </a:path>
            </a:pathLst>
          </a:custGeom>
          <a:solidFill>
            <a:srgbClr val="FFF4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8305800" y="3433763"/>
            <a:ext cx="1701800" cy="850900"/>
          </a:xfrm>
          <a:custGeom>
            <a:avLst/>
            <a:gdLst>
              <a:gd name="T0" fmla="*/ 2147483646 w 406"/>
              <a:gd name="T1" fmla="*/ 2147483646 h 203"/>
              <a:gd name="T2" fmla="*/ 0 w 406"/>
              <a:gd name="T3" fmla="*/ 0 h 203"/>
              <a:gd name="T4" fmla="*/ 720360203 w 406"/>
              <a:gd name="T5" fmla="*/ 0 h 203"/>
              <a:gd name="T6" fmla="*/ 2147483646 w 406"/>
              <a:gd name="T7" fmla="*/ 2147483646 h 203"/>
              <a:gd name="T8" fmla="*/ 2147483646 w 406"/>
              <a:gd name="T9" fmla="*/ 0 h 203"/>
              <a:gd name="T10" fmla="*/ 2147483646 w 406"/>
              <a:gd name="T11" fmla="*/ 0 h 203"/>
              <a:gd name="T12" fmla="*/ 2147483646 w 406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203"/>
                </a:moveTo>
                <a:cubicBezTo>
                  <a:pt x="91" y="203"/>
                  <a:pt x="0" y="112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9"/>
                  <a:pt x="114" y="162"/>
                  <a:pt x="203" y="162"/>
                </a:cubicBezTo>
                <a:cubicBezTo>
                  <a:pt x="293" y="162"/>
                  <a:pt x="365" y="89"/>
                  <a:pt x="365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112"/>
                  <a:pt x="315" y="203"/>
                  <a:pt x="203" y="203"/>
                </a:cubicBezTo>
                <a:close/>
              </a:path>
            </a:pathLst>
          </a:custGeom>
          <a:solidFill>
            <a:srgbClr val="FFF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3716338" y="2581275"/>
            <a:ext cx="1701800" cy="852488"/>
          </a:xfrm>
          <a:custGeom>
            <a:avLst/>
            <a:gdLst>
              <a:gd name="T0" fmla="*/ 2147483646 w 406"/>
              <a:gd name="T1" fmla="*/ 723048406 h 203"/>
              <a:gd name="T2" fmla="*/ 720360203 w 406"/>
              <a:gd name="T3" fmla="*/ 2147483646 h 203"/>
              <a:gd name="T4" fmla="*/ 0 w 406"/>
              <a:gd name="T5" fmla="*/ 2147483646 h 203"/>
              <a:gd name="T6" fmla="*/ 2147483646 w 406"/>
              <a:gd name="T7" fmla="*/ 0 h 203"/>
              <a:gd name="T8" fmla="*/ 2147483646 w 406"/>
              <a:gd name="T9" fmla="*/ 2147483646 h 203"/>
              <a:gd name="T10" fmla="*/ 2147483646 w 406"/>
              <a:gd name="T11" fmla="*/ 2147483646 h 203"/>
              <a:gd name="T12" fmla="*/ 2147483646 w 406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41"/>
                </a:moveTo>
                <a:cubicBezTo>
                  <a:pt x="113" y="41"/>
                  <a:pt x="41" y="113"/>
                  <a:pt x="4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1" y="0"/>
                  <a:pt x="203" y="0"/>
                </a:cubicBezTo>
                <a:cubicBezTo>
                  <a:pt x="315" y="0"/>
                  <a:pt x="406" y="91"/>
                  <a:pt x="406" y="203"/>
                </a:cubicBezTo>
                <a:cubicBezTo>
                  <a:pt x="365" y="203"/>
                  <a:pt x="365" y="203"/>
                  <a:pt x="365" y="203"/>
                </a:cubicBezTo>
                <a:cubicBezTo>
                  <a:pt x="365" y="113"/>
                  <a:pt x="292" y="41"/>
                  <a:pt x="203" y="41"/>
                </a:cubicBezTo>
                <a:close/>
              </a:path>
            </a:pathLst>
          </a:custGeom>
          <a:solidFill>
            <a:srgbClr val="DF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2182813" y="3433763"/>
            <a:ext cx="1704975" cy="850900"/>
          </a:xfrm>
          <a:custGeom>
            <a:avLst/>
            <a:gdLst>
              <a:gd name="T0" fmla="*/ 2147483646 w 407"/>
              <a:gd name="T1" fmla="*/ 2147483646 h 203"/>
              <a:gd name="T2" fmla="*/ 0 w 407"/>
              <a:gd name="T3" fmla="*/ 0 h 203"/>
              <a:gd name="T4" fmla="*/ 737047706 w 407"/>
              <a:gd name="T5" fmla="*/ 0 h 203"/>
              <a:gd name="T6" fmla="*/ 2147483646 w 407"/>
              <a:gd name="T7" fmla="*/ 2147483646 h 203"/>
              <a:gd name="T8" fmla="*/ 2147483646 w 407"/>
              <a:gd name="T9" fmla="*/ 0 h 203"/>
              <a:gd name="T10" fmla="*/ 2147483646 w 407"/>
              <a:gd name="T11" fmla="*/ 0 h 203"/>
              <a:gd name="T12" fmla="*/ 2147483646 w 407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7" h="203">
                <a:moveTo>
                  <a:pt x="204" y="203"/>
                </a:moveTo>
                <a:cubicBezTo>
                  <a:pt x="92" y="203"/>
                  <a:pt x="0" y="112"/>
                  <a:pt x="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89"/>
                  <a:pt x="114" y="162"/>
                  <a:pt x="204" y="162"/>
                </a:cubicBezTo>
                <a:cubicBezTo>
                  <a:pt x="293" y="162"/>
                  <a:pt x="366" y="89"/>
                  <a:pt x="366" y="0"/>
                </a:cubicBezTo>
                <a:cubicBezTo>
                  <a:pt x="407" y="0"/>
                  <a:pt x="407" y="0"/>
                  <a:pt x="407" y="0"/>
                </a:cubicBezTo>
                <a:cubicBezTo>
                  <a:pt x="407" y="112"/>
                  <a:pt x="316" y="203"/>
                  <a:pt x="204" y="203"/>
                </a:cubicBezTo>
                <a:close/>
              </a:path>
            </a:pathLst>
          </a:custGeom>
          <a:solidFill>
            <a:srgbClr val="DFE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652463" y="2581275"/>
            <a:ext cx="1704975" cy="852488"/>
          </a:xfrm>
          <a:custGeom>
            <a:avLst/>
            <a:gdLst>
              <a:gd name="T0" fmla="*/ 2147483646 w 407"/>
              <a:gd name="T1" fmla="*/ 723048406 h 203"/>
              <a:gd name="T2" fmla="*/ 719499450 w 407"/>
              <a:gd name="T3" fmla="*/ 2147483646 h 203"/>
              <a:gd name="T4" fmla="*/ 0 w 407"/>
              <a:gd name="T5" fmla="*/ 2147483646 h 203"/>
              <a:gd name="T6" fmla="*/ 2147483646 w 407"/>
              <a:gd name="T7" fmla="*/ 0 h 203"/>
              <a:gd name="T8" fmla="*/ 2147483646 w 407"/>
              <a:gd name="T9" fmla="*/ 2147483646 h 203"/>
              <a:gd name="T10" fmla="*/ 2147483646 w 407"/>
              <a:gd name="T11" fmla="*/ 2147483646 h 203"/>
              <a:gd name="T12" fmla="*/ 2147483646 w 407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7" h="203">
                <a:moveTo>
                  <a:pt x="203" y="41"/>
                </a:moveTo>
                <a:cubicBezTo>
                  <a:pt x="114" y="41"/>
                  <a:pt x="41" y="113"/>
                  <a:pt x="4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1" y="0"/>
                  <a:pt x="203" y="0"/>
                </a:cubicBezTo>
                <a:cubicBezTo>
                  <a:pt x="315" y="0"/>
                  <a:pt x="407" y="91"/>
                  <a:pt x="407" y="203"/>
                </a:cubicBezTo>
                <a:cubicBezTo>
                  <a:pt x="365" y="203"/>
                  <a:pt x="365" y="203"/>
                  <a:pt x="365" y="203"/>
                </a:cubicBezTo>
                <a:cubicBezTo>
                  <a:pt x="365" y="113"/>
                  <a:pt x="293" y="41"/>
                  <a:pt x="203" y="41"/>
                </a:cubicBezTo>
                <a:close/>
              </a:path>
            </a:pathLst>
          </a:custGeom>
          <a:solidFill>
            <a:srgbClr val="D3E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6775450" y="3433763"/>
            <a:ext cx="1703388" cy="850900"/>
          </a:xfrm>
          <a:custGeom>
            <a:avLst/>
            <a:gdLst>
              <a:gd name="T0" fmla="*/ 2147483646 w 406"/>
              <a:gd name="T1" fmla="*/ 2147483646 h 203"/>
              <a:gd name="T2" fmla="*/ 0 w 406"/>
              <a:gd name="T3" fmla="*/ 0 h 203"/>
              <a:gd name="T4" fmla="*/ 721703679 w 406"/>
              <a:gd name="T5" fmla="*/ 0 h 203"/>
              <a:gd name="T6" fmla="*/ 2147483646 w 406"/>
              <a:gd name="T7" fmla="*/ 2147483646 h 203"/>
              <a:gd name="T8" fmla="*/ 2147483646 w 406"/>
              <a:gd name="T9" fmla="*/ 0 h 203"/>
              <a:gd name="T10" fmla="*/ 2147483646 w 406"/>
              <a:gd name="T11" fmla="*/ 0 h 203"/>
              <a:gd name="T12" fmla="*/ 2147483646 w 406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203"/>
                </a:moveTo>
                <a:cubicBezTo>
                  <a:pt x="91" y="203"/>
                  <a:pt x="0" y="112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9"/>
                  <a:pt x="114" y="162"/>
                  <a:pt x="203" y="162"/>
                </a:cubicBezTo>
                <a:cubicBezTo>
                  <a:pt x="292" y="162"/>
                  <a:pt x="365" y="89"/>
                  <a:pt x="365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112"/>
                  <a:pt x="315" y="203"/>
                  <a:pt x="203" y="203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5246688" y="2581275"/>
            <a:ext cx="1701800" cy="852488"/>
          </a:xfrm>
          <a:custGeom>
            <a:avLst/>
            <a:gdLst>
              <a:gd name="T0" fmla="*/ 2147483646 w 406"/>
              <a:gd name="T1" fmla="*/ 723048406 h 203"/>
              <a:gd name="T2" fmla="*/ 720360203 w 406"/>
              <a:gd name="T3" fmla="*/ 2147483646 h 203"/>
              <a:gd name="T4" fmla="*/ 0 w 406"/>
              <a:gd name="T5" fmla="*/ 2147483646 h 203"/>
              <a:gd name="T6" fmla="*/ 2147483646 w 406"/>
              <a:gd name="T7" fmla="*/ 0 h 203"/>
              <a:gd name="T8" fmla="*/ 2147483646 w 406"/>
              <a:gd name="T9" fmla="*/ 2147483646 h 203"/>
              <a:gd name="T10" fmla="*/ 2147483646 w 406"/>
              <a:gd name="T11" fmla="*/ 2147483646 h 203"/>
              <a:gd name="T12" fmla="*/ 2147483646 w 406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41"/>
                </a:moveTo>
                <a:cubicBezTo>
                  <a:pt x="114" y="41"/>
                  <a:pt x="41" y="113"/>
                  <a:pt x="4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1" y="0"/>
                  <a:pt x="203" y="0"/>
                </a:cubicBezTo>
                <a:cubicBezTo>
                  <a:pt x="315" y="0"/>
                  <a:pt x="406" y="91"/>
                  <a:pt x="406" y="203"/>
                </a:cubicBezTo>
                <a:cubicBezTo>
                  <a:pt x="365" y="203"/>
                  <a:pt x="365" y="203"/>
                  <a:pt x="365" y="203"/>
                </a:cubicBezTo>
                <a:cubicBezTo>
                  <a:pt x="365" y="113"/>
                  <a:pt x="292" y="41"/>
                  <a:pt x="203" y="41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/>
          <p:nvPr/>
        </p:nvSpPr>
        <p:spPr bwMode="auto">
          <a:xfrm>
            <a:off x="9836150" y="3433763"/>
            <a:ext cx="1706563" cy="850900"/>
          </a:xfrm>
          <a:custGeom>
            <a:avLst/>
            <a:gdLst>
              <a:gd name="T0" fmla="*/ 2147483646 w 407"/>
              <a:gd name="T1" fmla="*/ 2147483646 h 203"/>
              <a:gd name="T2" fmla="*/ 0 w 407"/>
              <a:gd name="T3" fmla="*/ 0 h 203"/>
              <a:gd name="T4" fmla="*/ 720840471 w 407"/>
              <a:gd name="T5" fmla="*/ 0 h 203"/>
              <a:gd name="T6" fmla="*/ 2147483646 w 407"/>
              <a:gd name="T7" fmla="*/ 2147483646 h 203"/>
              <a:gd name="T8" fmla="*/ 2147483646 w 407"/>
              <a:gd name="T9" fmla="*/ 0 h 203"/>
              <a:gd name="T10" fmla="*/ 2147483646 w 407"/>
              <a:gd name="T11" fmla="*/ 0 h 203"/>
              <a:gd name="T12" fmla="*/ 2147483646 w 407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7" h="203">
                <a:moveTo>
                  <a:pt x="203" y="203"/>
                </a:moveTo>
                <a:cubicBezTo>
                  <a:pt x="91" y="203"/>
                  <a:pt x="0" y="112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9"/>
                  <a:pt x="114" y="162"/>
                  <a:pt x="203" y="162"/>
                </a:cubicBezTo>
                <a:cubicBezTo>
                  <a:pt x="293" y="162"/>
                  <a:pt x="366" y="89"/>
                  <a:pt x="366" y="0"/>
                </a:cubicBezTo>
                <a:cubicBezTo>
                  <a:pt x="407" y="0"/>
                  <a:pt x="407" y="0"/>
                  <a:pt x="407" y="0"/>
                </a:cubicBezTo>
                <a:cubicBezTo>
                  <a:pt x="407" y="112"/>
                  <a:pt x="315" y="203"/>
                  <a:pt x="203" y="203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/>
          <p:nvPr/>
        </p:nvSpPr>
        <p:spPr bwMode="auto">
          <a:xfrm>
            <a:off x="8305800" y="2581275"/>
            <a:ext cx="1701800" cy="852488"/>
          </a:xfrm>
          <a:custGeom>
            <a:avLst/>
            <a:gdLst>
              <a:gd name="T0" fmla="*/ 2147483646 w 406"/>
              <a:gd name="T1" fmla="*/ 723048406 h 203"/>
              <a:gd name="T2" fmla="*/ 720360203 w 406"/>
              <a:gd name="T3" fmla="*/ 2147483646 h 203"/>
              <a:gd name="T4" fmla="*/ 0 w 406"/>
              <a:gd name="T5" fmla="*/ 2147483646 h 203"/>
              <a:gd name="T6" fmla="*/ 2147483646 w 406"/>
              <a:gd name="T7" fmla="*/ 0 h 203"/>
              <a:gd name="T8" fmla="*/ 2147483646 w 406"/>
              <a:gd name="T9" fmla="*/ 2147483646 h 203"/>
              <a:gd name="T10" fmla="*/ 2147483646 w 406"/>
              <a:gd name="T11" fmla="*/ 2147483646 h 203"/>
              <a:gd name="T12" fmla="*/ 2147483646 w 406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41"/>
                </a:moveTo>
                <a:cubicBezTo>
                  <a:pt x="114" y="41"/>
                  <a:pt x="41" y="113"/>
                  <a:pt x="4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1" y="0"/>
                  <a:pt x="203" y="0"/>
                </a:cubicBezTo>
                <a:cubicBezTo>
                  <a:pt x="315" y="0"/>
                  <a:pt x="406" y="91"/>
                  <a:pt x="406" y="203"/>
                </a:cubicBezTo>
                <a:cubicBezTo>
                  <a:pt x="365" y="203"/>
                  <a:pt x="365" y="203"/>
                  <a:pt x="365" y="203"/>
                </a:cubicBezTo>
                <a:cubicBezTo>
                  <a:pt x="365" y="113"/>
                  <a:pt x="293" y="41"/>
                  <a:pt x="203" y="41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3716338" y="3433763"/>
            <a:ext cx="1701800" cy="850900"/>
          </a:xfrm>
          <a:custGeom>
            <a:avLst/>
            <a:gdLst>
              <a:gd name="T0" fmla="*/ 2147483646 w 406"/>
              <a:gd name="T1" fmla="*/ 2147483646 h 203"/>
              <a:gd name="T2" fmla="*/ 0 w 406"/>
              <a:gd name="T3" fmla="*/ 0 h 203"/>
              <a:gd name="T4" fmla="*/ 720360203 w 406"/>
              <a:gd name="T5" fmla="*/ 0 h 203"/>
              <a:gd name="T6" fmla="*/ 2147483646 w 406"/>
              <a:gd name="T7" fmla="*/ 2147483646 h 203"/>
              <a:gd name="T8" fmla="*/ 2147483646 w 406"/>
              <a:gd name="T9" fmla="*/ 0 h 203"/>
              <a:gd name="T10" fmla="*/ 2147483646 w 406"/>
              <a:gd name="T11" fmla="*/ 0 h 203"/>
              <a:gd name="T12" fmla="*/ 2147483646 w 406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6" h="203">
                <a:moveTo>
                  <a:pt x="203" y="203"/>
                </a:moveTo>
                <a:cubicBezTo>
                  <a:pt x="91" y="203"/>
                  <a:pt x="0" y="112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9"/>
                  <a:pt x="113" y="162"/>
                  <a:pt x="203" y="162"/>
                </a:cubicBezTo>
                <a:cubicBezTo>
                  <a:pt x="292" y="162"/>
                  <a:pt x="365" y="89"/>
                  <a:pt x="365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112"/>
                  <a:pt x="315" y="203"/>
                  <a:pt x="203" y="203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2182813" y="2581275"/>
            <a:ext cx="1704975" cy="852488"/>
          </a:xfrm>
          <a:custGeom>
            <a:avLst/>
            <a:gdLst>
              <a:gd name="T0" fmla="*/ 2147483646 w 407"/>
              <a:gd name="T1" fmla="*/ 723048406 h 203"/>
              <a:gd name="T2" fmla="*/ 737047706 w 407"/>
              <a:gd name="T3" fmla="*/ 2147483646 h 203"/>
              <a:gd name="T4" fmla="*/ 0 w 407"/>
              <a:gd name="T5" fmla="*/ 2147483646 h 203"/>
              <a:gd name="T6" fmla="*/ 2147483646 w 407"/>
              <a:gd name="T7" fmla="*/ 0 h 203"/>
              <a:gd name="T8" fmla="*/ 2147483646 w 407"/>
              <a:gd name="T9" fmla="*/ 2147483646 h 203"/>
              <a:gd name="T10" fmla="*/ 2147483646 w 407"/>
              <a:gd name="T11" fmla="*/ 2147483646 h 203"/>
              <a:gd name="T12" fmla="*/ 2147483646 w 407"/>
              <a:gd name="T13" fmla="*/ 72304840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7" h="203">
                <a:moveTo>
                  <a:pt x="204" y="41"/>
                </a:moveTo>
                <a:cubicBezTo>
                  <a:pt x="114" y="41"/>
                  <a:pt x="42" y="113"/>
                  <a:pt x="42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91"/>
                  <a:pt x="92" y="0"/>
                  <a:pt x="204" y="0"/>
                </a:cubicBezTo>
                <a:cubicBezTo>
                  <a:pt x="316" y="0"/>
                  <a:pt x="407" y="91"/>
                  <a:pt x="407" y="203"/>
                </a:cubicBezTo>
                <a:cubicBezTo>
                  <a:pt x="366" y="203"/>
                  <a:pt x="366" y="203"/>
                  <a:pt x="366" y="203"/>
                </a:cubicBezTo>
                <a:cubicBezTo>
                  <a:pt x="366" y="113"/>
                  <a:pt x="293" y="41"/>
                  <a:pt x="204" y="41"/>
                </a:cubicBezTo>
                <a:close/>
              </a:path>
            </a:pathLst>
          </a:custGeom>
          <a:solidFill>
            <a:srgbClr val="39B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/>
          <p:nvPr/>
        </p:nvSpPr>
        <p:spPr bwMode="auto">
          <a:xfrm>
            <a:off x="652463" y="3433763"/>
            <a:ext cx="1704975" cy="850900"/>
          </a:xfrm>
          <a:custGeom>
            <a:avLst/>
            <a:gdLst>
              <a:gd name="T0" fmla="*/ 2147483646 w 407"/>
              <a:gd name="T1" fmla="*/ 2147483646 h 203"/>
              <a:gd name="T2" fmla="*/ 0 w 407"/>
              <a:gd name="T3" fmla="*/ 0 h 203"/>
              <a:gd name="T4" fmla="*/ 719499450 w 407"/>
              <a:gd name="T5" fmla="*/ 0 h 203"/>
              <a:gd name="T6" fmla="*/ 2147483646 w 407"/>
              <a:gd name="T7" fmla="*/ 2147483646 h 203"/>
              <a:gd name="T8" fmla="*/ 2147483646 w 407"/>
              <a:gd name="T9" fmla="*/ 0 h 203"/>
              <a:gd name="T10" fmla="*/ 2147483646 w 407"/>
              <a:gd name="T11" fmla="*/ 0 h 203"/>
              <a:gd name="T12" fmla="*/ 2147483646 w 407"/>
              <a:gd name="T13" fmla="*/ 2147483646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7" h="203">
                <a:moveTo>
                  <a:pt x="203" y="203"/>
                </a:moveTo>
                <a:cubicBezTo>
                  <a:pt x="91" y="203"/>
                  <a:pt x="0" y="112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9"/>
                  <a:pt x="114" y="162"/>
                  <a:pt x="203" y="162"/>
                </a:cubicBezTo>
                <a:cubicBezTo>
                  <a:pt x="293" y="162"/>
                  <a:pt x="365" y="89"/>
                  <a:pt x="365" y="0"/>
                </a:cubicBezTo>
                <a:cubicBezTo>
                  <a:pt x="407" y="0"/>
                  <a:pt x="407" y="0"/>
                  <a:pt x="407" y="0"/>
                </a:cubicBezTo>
                <a:cubicBezTo>
                  <a:pt x="407" y="112"/>
                  <a:pt x="315" y="203"/>
                  <a:pt x="203" y="203"/>
                </a:cubicBezTo>
                <a:close/>
              </a:path>
            </a:pathLst>
          </a:custGeom>
          <a:solidFill>
            <a:srgbClr val="0953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1041400" y="1044575"/>
            <a:ext cx="117633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2566988" y="5253038"/>
            <a:ext cx="118903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4094163" y="1044575"/>
            <a:ext cx="11985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2075" name="Rectangle 31"/>
          <p:cNvSpPr>
            <a:spLocks noChangeArrowheads="1"/>
          </p:cNvSpPr>
          <p:nvPr/>
        </p:nvSpPr>
        <p:spPr bwMode="auto">
          <a:xfrm>
            <a:off x="5627688" y="5253038"/>
            <a:ext cx="11938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2076" name="Rectangle 32"/>
          <p:cNvSpPr>
            <a:spLocks noChangeArrowheads="1"/>
          </p:cNvSpPr>
          <p:nvPr/>
        </p:nvSpPr>
        <p:spPr bwMode="auto">
          <a:xfrm>
            <a:off x="7124700" y="1044575"/>
            <a:ext cx="125253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2001</a:t>
            </a:r>
            <a:endParaRPr lang="en-US" altLang="en-US" sz="1800"/>
          </a:p>
        </p:txBody>
      </p:sp>
      <p:sp>
        <p:nvSpPr>
          <p:cNvPr id="2077" name="Rectangle 33"/>
          <p:cNvSpPr>
            <a:spLocks noChangeArrowheads="1"/>
          </p:cNvSpPr>
          <p:nvPr/>
        </p:nvSpPr>
        <p:spPr bwMode="auto">
          <a:xfrm>
            <a:off x="8675688" y="5253038"/>
            <a:ext cx="12112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 sz="1800"/>
          </a:p>
        </p:txBody>
      </p:sp>
      <p:sp>
        <p:nvSpPr>
          <p:cNvPr id="2078" name="Rectangle 34"/>
          <p:cNvSpPr>
            <a:spLocks noChangeArrowheads="1"/>
          </p:cNvSpPr>
          <p:nvPr/>
        </p:nvSpPr>
        <p:spPr bwMode="auto">
          <a:xfrm>
            <a:off x="10145713" y="1044575"/>
            <a:ext cx="13366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000000"/>
                </a:solidFill>
                <a:latin typeface="Montserrat" panose="02000505000000020004" pitchFamily="2" charset="0"/>
              </a:rPr>
              <a:t>2020</a:t>
            </a:r>
            <a:endParaRPr lang="en-US" altLang="en-US" sz="1800"/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5356225" y="965200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0" name="TextBox 93"/>
          <p:cNvSpPr txBox="1">
            <a:spLocks noChangeArrowheads="1"/>
          </p:cNvSpPr>
          <p:nvPr/>
        </p:nvSpPr>
        <p:spPr bwMode="auto">
          <a:xfrm>
            <a:off x="8472488" y="965200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1" name="TextBox 93"/>
          <p:cNvSpPr txBox="1">
            <a:spLocks noChangeArrowheads="1"/>
          </p:cNvSpPr>
          <p:nvPr/>
        </p:nvSpPr>
        <p:spPr bwMode="auto">
          <a:xfrm>
            <a:off x="862013" y="5178425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3892550" y="5173663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7008813" y="5173663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10017125" y="5173663"/>
            <a:ext cx="1368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346325" y="944563"/>
            <a:ext cx="165735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>
            <a:spLocks noEditPoints="1"/>
          </p:cNvSpPr>
          <p:nvPr/>
        </p:nvSpPr>
        <p:spPr bwMode="auto">
          <a:xfrm>
            <a:off x="887413" y="904875"/>
            <a:ext cx="685800" cy="822325"/>
          </a:xfrm>
          <a:custGeom>
            <a:avLst/>
            <a:gdLst>
              <a:gd name="T0" fmla="*/ 256649 w 163"/>
              <a:gd name="T1" fmla="*/ 822325 h 195"/>
              <a:gd name="T2" fmla="*/ 256649 w 163"/>
              <a:gd name="T3" fmla="*/ 763286 h 195"/>
              <a:gd name="T4" fmla="*/ 458602 w 163"/>
              <a:gd name="T5" fmla="*/ 716899 h 195"/>
              <a:gd name="T6" fmla="*/ 227198 w 163"/>
              <a:gd name="T7" fmla="*/ 716899 h 195"/>
              <a:gd name="T8" fmla="*/ 429151 w 163"/>
              <a:gd name="T9" fmla="*/ 746418 h 195"/>
              <a:gd name="T10" fmla="*/ 336589 w 163"/>
              <a:gd name="T11" fmla="*/ 404837 h 195"/>
              <a:gd name="T12" fmla="*/ 340796 w 163"/>
              <a:gd name="T13" fmla="*/ 670511 h 195"/>
              <a:gd name="T14" fmla="*/ 345004 w 163"/>
              <a:gd name="T15" fmla="*/ 670511 h 195"/>
              <a:gd name="T16" fmla="*/ 370248 w 163"/>
              <a:gd name="T17" fmla="*/ 404837 h 195"/>
              <a:gd name="T18" fmla="*/ 248234 w 163"/>
              <a:gd name="T19" fmla="*/ 375318 h 195"/>
              <a:gd name="T20" fmla="*/ 248234 w 163"/>
              <a:gd name="T21" fmla="*/ 295194 h 195"/>
              <a:gd name="T22" fmla="*/ 399699 w 163"/>
              <a:gd name="T23" fmla="*/ 333147 h 195"/>
              <a:gd name="T24" fmla="*/ 479639 w 163"/>
              <a:gd name="T25" fmla="*/ 333147 h 195"/>
              <a:gd name="T26" fmla="*/ 117806 w 163"/>
              <a:gd name="T27" fmla="*/ 261457 h 195"/>
              <a:gd name="T28" fmla="*/ 235612 w 163"/>
              <a:gd name="T29" fmla="*/ 640992 h 195"/>
              <a:gd name="T30" fmla="*/ 290308 w 163"/>
              <a:gd name="T31" fmla="*/ 404837 h 195"/>
              <a:gd name="T32" fmla="*/ 180917 w 163"/>
              <a:gd name="T33" fmla="*/ 333147 h 195"/>
              <a:gd name="T34" fmla="*/ 315552 w 163"/>
              <a:gd name="T35" fmla="*/ 333147 h 195"/>
              <a:gd name="T36" fmla="*/ 336589 w 163"/>
              <a:gd name="T37" fmla="*/ 375318 h 195"/>
              <a:gd name="T38" fmla="*/ 370248 w 163"/>
              <a:gd name="T39" fmla="*/ 333147 h 195"/>
              <a:gd name="T40" fmla="*/ 488054 w 163"/>
              <a:gd name="T41" fmla="*/ 286759 h 195"/>
              <a:gd name="T42" fmla="*/ 437566 w 163"/>
              <a:gd name="T43" fmla="*/ 404837 h 195"/>
              <a:gd name="T44" fmla="*/ 416529 w 163"/>
              <a:gd name="T45" fmla="*/ 670511 h 195"/>
              <a:gd name="T46" fmla="*/ 546957 w 163"/>
              <a:gd name="T47" fmla="*/ 421705 h 195"/>
              <a:gd name="T48" fmla="*/ 345004 w 163"/>
              <a:gd name="T49" fmla="*/ 0 h 195"/>
              <a:gd name="T50" fmla="*/ 319760 w 163"/>
              <a:gd name="T51" fmla="*/ 67473 h 195"/>
              <a:gd name="T52" fmla="*/ 370248 w 163"/>
              <a:gd name="T53" fmla="*/ 67473 h 195"/>
              <a:gd name="T54" fmla="*/ 496469 w 163"/>
              <a:gd name="T55" fmla="*/ 29519 h 195"/>
              <a:gd name="T56" fmla="*/ 441773 w 163"/>
              <a:gd name="T57" fmla="*/ 80124 h 195"/>
              <a:gd name="T58" fmla="*/ 483847 w 163"/>
              <a:gd name="T59" fmla="*/ 105426 h 195"/>
              <a:gd name="T60" fmla="*/ 610067 w 163"/>
              <a:gd name="T61" fmla="*/ 109643 h 195"/>
              <a:gd name="T62" fmla="*/ 542750 w 163"/>
              <a:gd name="T63" fmla="*/ 139163 h 195"/>
              <a:gd name="T64" fmla="*/ 576409 w 163"/>
              <a:gd name="T65" fmla="*/ 177116 h 195"/>
              <a:gd name="T66" fmla="*/ 681593 w 163"/>
              <a:gd name="T67" fmla="*/ 240372 h 195"/>
              <a:gd name="T68" fmla="*/ 610067 w 163"/>
              <a:gd name="T69" fmla="*/ 227721 h 195"/>
              <a:gd name="T70" fmla="*/ 618482 w 163"/>
              <a:gd name="T71" fmla="*/ 274108 h 195"/>
              <a:gd name="T72" fmla="*/ 681593 w 163"/>
              <a:gd name="T73" fmla="*/ 383752 h 195"/>
              <a:gd name="T74" fmla="*/ 618482 w 163"/>
              <a:gd name="T75" fmla="*/ 341581 h 195"/>
              <a:gd name="T76" fmla="*/ 605860 w 163"/>
              <a:gd name="T77" fmla="*/ 392186 h 195"/>
              <a:gd name="T78" fmla="*/ 231405 w 163"/>
              <a:gd name="T79" fmla="*/ 113860 h 195"/>
              <a:gd name="T80" fmla="*/ 222990 w 163"/>
              <a:gd name="T81" fmla="*/ 42171 h 195"/>
              <a:gd name="T82" fmla="*/ 176709 w 163"/>
              <a:gd name="T83" fmla="*/ 63256 h 195"/>
              <a:gd name="T84" fmla="*/ 143050 w 163"/>
              <a:gd name="T85" fmla="*/ 172899 h 195"/>
              <a:gd name="T86" fmla="*/ 109391 w 163"/>
              <a:gd name="T87" fmla="*/ 105426 h 195"/>
              <a:gd name="T88" fmla="*/ 75733 w 163"/>
              <a:gd name="T89" fmla="*/ 143380 h 195"/>
              <a:gd name="T90" fmla="*/ 96769 w 163"/>
              <a:gd name="T91" fmla="*/ 257240 h 195"/>
              <a:gd name="T92" fmla="*/ 29452 w 163"/>
              <a:gd name="T93" fmla="*/ 219287 h 195"/>
              <a:gd name="T94" fmla="*/ 21037 w 163"/>
              <a:gd name="T95" fmla="*/ 265674 h 195"/>
              <a:gd name="T96" fmla="*/ 96769 w 163"/>
              <a:gd name="T97" fmla="*/ 362666 h 195"/>
              <a:gd name="T98" fmla="*/ 21037 w 163"/>
              <a:gd name="T99" fmla="*/ 354232 h 195"/>
              <a:gd name="T100" fmla="*/ 33659 w 163"/>
              <a:gd name="T101" fmla="*/ 400620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3" h="195">
                <a:moveTo>
                  <a:pt x="109" y="188"/>
                </a:moveTo>
                <a:cubicBezTo>
                  <a:pt x="109" y="191"/>
                  <a:pt x="106" y="195"/>
                  <a:pt x="102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57" y="195"/>
                  <a:pt x="54" y="191"/>
                  <a:pt x="54" y="188"/>
                </a:cubicBezTo>
                <a:cubicBezTo>
                  <a:pt x="54" y="188"/>
                  <a:pt x="54" y="188"/>
                  <a:pt x="54" y="188"/>
                </a:cubicBezTo>
                <a:cubicBezTo>
                  <a:pt x="54" y="184"/>
                  <a:pt x="57" y="181"/>
                  <a:pt x="61" y="181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06" y="181"/>
                  <a:pt x="109" y="184"/>
                  <a:pt x="109" y="188"/>
                </a:cubicBezTo>
                <a:close/>
                <a:moveTo>
                  <a:pt x="109" y="170"/>
                </a:moveTo>
                <a:cubicBezTo>
                  <a:pt x="109" y="166"/>
                  <a:pt x="106" y="163"/>
                  <a:pt x="102" y="163"/>
                </a:cubicBezTo>
                <a:cubicBezTo>
                  <a:pt x="61" y="163"/>
                  <a:pt x="61" y="163"/>
                  <a:pt x="61" y="163"/>
                </a:cubicBezTo>
                <a:cubicBezTo>
                  <a:pt x="57" y="163"/>
                  <a:pt x="54" y="166"/>
                  <a:pt x="54" y="170"/>
                </a:cubicBezTo>
                <a:cubicBezTo>
                  <a:pt x="54" y="170"/>
                  <a:pt x="54" y="170"/>
                  <a:pt x="54" y="170"/>
                </a:cubicBezTo>
                <a:cubicBezTo>
                  <a:pt x="54" y="174"/>
                  <a:pt x="57" y="177"/>
                  <a:pt x="61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106" y="177"/>
                  <a:pt x="109" y="174"/>
                  <a:pt x="109" y="170"/>
                </a:cubicBezTo>
                <a:close/>
                <a:moveTo>
                  <a:pt x="88" y="96"/>
                </a:moveTo>
                <a:cubicBezTo>
                  <a:pt x="80" y="96"/>
                  <a:pt x="80" y="96"/>
                  <a:pt x="80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159"/>
                  <a:pt x="75" y="159"/>
                  <a:pt x="75" y="159"/>
                </a:cubicBezTo>
                <a:cubicBezTo>
                  <a:pt x="77" y="159"/>
                  <a:pt x="79" y="159"/>
                  <a:pt x="81" y="159"/>
                </a:cubicBezTo>
                <a:cubicBezTo>
                  <a:pt x="81" y="159"/>
                  <a:pt x="81" y="159"/>
                  <a:pt x="81" y="159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4" y="159"/>
                  <a:pt x="86" y="159"/>
                  <a:pt x="88" y="159"/>
                </a:cubicBezTo>
                <a:lnTo>
                  <a:pt x="88" y="96"/>
                </a:lnTo>
                <a:close/>
                <a:moveTo>
                  <a:pt x="59" y="70"/>
                </a:moveTo>
                <a:cubicBezTo>
                  <a:pt x="54" y="70"/>
                  <a:pt x="49" y="74"/>
                  <a:pt x="49" y="79"/>
                </a:cubicBezTo>
                <a:cubicBezTo>
                  <a:pt x="49" y="85"/>
                  <a:pt x="54" y="89"/>
                  <a:pt x="59" y="89"/>
                </a:cubicBezTo>
                <a:cubicBezTo>
                  <a:pt x="69" y="89"/>
                  <a:pt x="69" y="89"/>
                  <a:pt x="69" y="8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74"/>
                  <a:pt x="65" y="70"/>
                  <a:pt x="59" y="70"/>
                </a:cubicBezTo>
                <a:close/>
                <a:moveTo>
                  <a:pt x="114" y="79"/>
                </a:moveTo>
                <a:cubicBezTo>
                  <a:pt x="114" y="74"/>
                  <a:pt x="110" y="70"/>
                  <a:pt x="104" y="70"/>
                </a:cubicBezTo>
                <a:cubicBezTo>
                  <a:pt x="99" y="70"/>
                  <a:pt x="95" y="74"/>
                  <a:pt x="95" y="79"/>
                </a:cubicBezTo>
                <a:cubicBezTo>
                  <a:pt x="95" y="89"/>
                  <a:pt x="95" y="89"/>
                  <a:pt x="95" y="89"/>
                </a:cubicBezTo>
                <a:cubicBezTo>
                  <a:pt x="104" y="89"/>
                  <a:pt x="104" y="89"/>
                  <a:pt x="104" y="89"/>
                </a:cubicBezTo>
                <a:cubicBezTo>
                  <a:pt x="110" y="89"/>
                  <a:pt x="114" y="85"/>
                  <a:pt x="114" y="79"/>
                </a:cubicBezTo>
                <a:close/>
                <a:moveTo>
                  <a:pt x="136" y="62"/>
                </a:moveTo>
                <a:cubicBezTo>
                  <a:pt x="131" y="44"/>
                  <a:pt x="111" y="26"/>
                  <a:pt x="82" y="26"/>
                </a:cubicBezTo>
                <a:cubicBezTo>
                  <a:pt x="53" y="26"/>
                  <a:pt x="32" y="44"/>
                  <a:pt x="28" y="62"/>
                </a:cubicBezTo>
                <a:cubicBezTo>
                  <a:pt x="24" y="75"/>
                  <a:pt x="28" y="87"/>
                  <a:pt x="34" y="100"/>
                </a:cubicBezTo>
                <a:cubicBezTo>
                  <a:pt x="40" y="111"/>
                  <a:pt x="45" y="120"/>
                  <a:pt x="50" y="131"/>
                </a:cubicBezTo>
                <a:cubicBezTo>
                  <a:pt x="53" y="137"/>
                  <a:pt x="54" y="146"/>
                  <a:pt x="56" y="152"/>
                </a:cubicBezTo>
                <a:cubicBezTo>
                  <a:pt x="57" y="157"/>
                  <a:pt x="59" y="159"/>
                  <a:pt x="65" y="159"/>
                </a:cubicBezTo>
                <a:cubicBezTo>
                  <a:pt x="66" y="159"/>
                  <a:pt x="68" y="159"/>
                  <a:pt x="69" y="159"/>
                </a:cubicBezTo>
                <a:cubicBezTo>
                  <a:pt x="69" y="96"/>
                  <a:pt x="69" y="96"/>
                  <a:pt x="69" y="96"/>
                </a:cubicBezTo>
                <a:cubicBezTo>
                  <a:pt x="59" y="96"/>
                  <a:pt x="59" y="96"/>
                  <a:pt x="59" y="96"/>
                </a:cubicBezTo>
                <a:cubicBezTo>
                  <a:pt x="55" y="96"/>
                  <a:pt x="51" y="94"/>
                  <a:pt x="48" y="91"/>
                </a:cubicBezTo>
                <a:cubicBezTo>
                  <a:pt x="45" y="88"/>
                  <a:pt x="43" y="84"/>
                  <a:pt x="43" y="79"/>
                </a:cubicBezTo>
                <a:cubicBezTo>
                  <a:pt x="43" y="75"/>
                  <a:pt x="45" y="71"/>
                  <a:pt x="48" y="68"/>
                </a:cubicBezTo>
                <a:cubicBezTo>
                  <a:pt x="51" y="65"/>
                  <a:pt x="55" y="63"/>
                  <a:pt x="59" y="63"/>
                </a:cubicBezTo>
                <a:cubicBezTo>
                  <a:pt x="68" y="63"/>
                  <a:pt x="75" y="70"/>
                  <a:pt x="75" y="79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89"/>
                  <a:pt x="75" y="89"/>
                  <a:pt x="75" y="89"/>
                </a:cubicBezTo>
                <a:cubicBezTo>
                  <a:pt x="80" y="89"/>
                  <a:pt x="80" y="89"/>
                  <a:pt x="80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5"/>
                  <a:pt x="90" y="71"/>
                  <a:pt x="93" y="68"/>
                </a:cubicBezTo>
                <a:cubicBezTo>
                  <a:pt x="96" y="65"/>
                  <a:pt x="100" y="63"/>
                  <a:pt x="104" y="63"/>
                </a:cubicBezTo>
                <a:cubicBezTo>
                  <a:pt x="109" y="63"/>
                  <a:pt x="113" y="65"/>
                  <a:pt x="116" y="68"/>
                </a:cubicBezTo>
                <a:cubicBezTo>
                  <a:pt x="119" y="71"/>
                  <a:pt x="121" y="75"/>
                  <a:pt x="121" y="79"/>
                </a:cubicBezTo>
                <a:cubicBezTo>
                  <a:pt x="121" y="84"/>
                  <a:pt x="119" y="88"/>
                  <a:pt x="116" y="91"/>
                </a:cubicBezTo>
                <a:cubicBezTo>
                  <a:pt x="113" y="94"/>
                  <a:pt x="109" y="96"/>
                  <a:pt x="104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159"/>
                  <a:pt x="95" y="159"/>
                  <a:pt x="95" y="159"/>
                </a:cubicBezTo>
                <a:cubicBezTo>
                  <a:pt x="96" y="159"/>
                  <a:pt x="97" y="159"/>
                  <a:pt x="99" y="159"/>
                </a:cubicBezTo>
                <a:cubicBezTo>
                  <a:pt x="105" y="159"/>
                  <a:pt x="107" y="157"/>
                  <a:pt x="108" y="152"/>
                </a:cubicBezTo>
                <a:cubicBezTo>
                  <a:pt x="109" y="146"/>
                  <a:pt x="110" y="137"/>
                  <a:pt x="113" y="131"/>
                </a:cubicBezTo>
                <a:cubicBezTo>
                  <a:pt x="118" y="120"/>
                  <a:pt x="124" y="111"/>
                  <a:pt x="130" y="100"/>
                </a:cubicBezTo>
                <a:cubicBezTo>
                  <a:pt x="136" y="87"/>
                  <a:pt x="139" y="75"/>
                  <a:pt x="136" y="62"/>
                </a:cubicBezTo>
                <a:close/>
                <a:moveTo>
                  <a:pt x="88" y="5"/>
                </a:moveTo>
                <a:cubicBezTo>
                  <a:pt x="88" y="2"/>
                  <a:pt x="85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78" y="0"/>
                  <a:pt x="76" y="2"/>
                  <a:pt x="76" y="5"/>
                </a:cubicBezTo>
                <a:cubicBezTo>
                  <a:pt x="76" y="16"/>
                  <a:pt x="76" y="16"/>
                  <a:pt x="76" y="16"/>
                </a:cubicBezTo>
                <a:cubicBezTo>
                  <a:pt x="76" y="20"/>
                  <a:pt x="78" y="22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5" y="22"/>
                  <a:pt x="88" y="20"/>
                  <a:pt x="88" y="16"/>
                </a:cubicBezTo>
                <a:lnTo>
                  <a:pt x="88" y="5"/>
                </a:lnTo>
                <a:close/>
                <a:moveTo>
                  <a:pt x="121" y="15"/>
                </a:moveTo>
                <a:cubicBezTo>
                  <a:pt x="122" y="12"/>
                  <a:pt x="121" y="9"/>
                  <a:pt x="118" y="7"/>
                </a:cubicBezTo>
                <a:cubicBezTo>
                  <a:pt x="118" y="7"/>
                  <a:pt x="118" y="7"/>
                  <a:pt x="118" y="7"/>
                </a:cubicBezTo>
                <a:cubicBezTo>
                  <a:pt x="115" y="6"/>
                  <a:pt x="112" y="7"/>
                  <a:pt x="110" y="10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3" y="22"/>
                  <a:pt x="104" y="26"/>
                  <a:pt x="107" y="27"/>
                </a:cubicBezTo>
                <a:cubicBezTo>
                  <a:pt x="107" y="27"/>
                  <a:pt x="107" y="27"/>
                  <a:pt x="107" y="27"/>
                </a:cubicBezTo>
                <a:cubicBezTo>
                  <a:pt x="110" y="29"/>
                  <a:pt x="114" y="28"/>
                  <a:pt x="115" y="25"/>
                </a:cubicBezTo>
                <a:lnTo>
                  <a:pt x="121" y="15"/>
                </a:lnTo>
                <a:close/>
                <a:moveTo>
                  <a:pt x="145" y="34"/>
                </a:moveTo>
                <a:cubicBezTo>
                  <a:pt x="147" y="32"/>
                  <a:pt x="148" y="28"/>
                  <a:pt x="145" y="26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43" y="24"/>
                  <a:pt x="139" y="23"/>
                  <a:pt x="137" y="25"/>
                </a:cubicBezTo>
                <a:cubicBezTo>
                  <a:pt x="129" y="33"/>
                  <a:pt x="129" y="33"/>
                  <a:pt x="129" y="33"/>
                </a:cubicBezTo>
                <a:cubicBezTo>
                  <a:pt x="126" y="35"/>
                  <a:pt x="126" y="39"/>
                  <a:pt x="128" y="41"/>
                </a:cubicBezTo>
                <a:cubicBezTo>
                  <a:pt x="128" y="41"/>
                  <a:pt x="128" y="41"/>
                  <a:pt x="128" y="41"/>
                </a:cubicBezTo>
                <a:cubicBezTo>
                  <a:pt x="130" y="44"/>
                  <a:pt x="134" y="44"/>
                  <a:pt x="137" y="42"/>
                </a:cubicBezTo>
                <a:lnTo>
                  <a:pt x="145" y="34"/>
                </a:lnTo>
                <a:close/>
                <a:moveTo>
                  <a:pt x="158" y="63"/>
                </a:moveTo>
                <a:cubicBezTo>
                  <a:pt x="161" y="63"/>
                  <a:pt x="163" y="60"/>
                  <a:pt x="162" y="57"/>
                </a:cubicBezTo>
                <a:cubicBezTo>
                  <a:pt x="162" y="57"/>
                  <a:pt x="162" y="57"/>
                  <a:pt x="162" y="57"/>
                </a:cubicBezTo>
                <a:cubicBezTo>
                  <a:pt x="162" y="53"/>
                  <a:pt x="159" y="51"/>
                  <a:pt x="156" y="52"/>
                </a:cubicBezTo>
                <a:cubicBezTo>
                  <a:pt x="145" y="54"/>
                  <a:pt x="145" y="54"/>
                  <a:pt x="145" y="54"/>
                </a:cubicBezTo>
                <a:cubicBezTo>
                  <a:pt x="142" y="54"/>
                  <a:pt x="139" y="57"/>
                  <a:pt x="140" y="61"/>
                </a:cubicBezTo>
                <a:cubicBezTo>
                  <a:pt x="140" y="61"/>
                  <a:pt x="140" y="61"/>
                  <a:pt x="140" y="61"/>
                </a:cubicBezTo>
                <a:cubicBezTo>
                  <a:pt x="141" y="64"/>
                  <a:pt x="144" y="66"/>
                  <a:pt x="147" y="65"/>
                </a:cubicBezTo>
                <a:lnTo>
                  <a:pt x="158" y="63"/>
                </a:lnTo>
                <a:close/>
                <a:moveTo>
                  <a:pt x="155" y="95"/>
                </a:moveTo>
                <a:cubicBezTo>
                  <a:pt x="158" y="96"/>
                  <a:pt x="161" y="94"/>
                  <a:pt x="162" y="91"/>
                </a:cubicBezTo>
                <a:cubicBezTo>
                  <a:pt x="162" y="91"/>
                  <a:pt x="162" y="91"/>
                  <a:pt x="162" y="91"/>
                </a:cubicBezTo>
                <a:cubicBezTo>
                  <a:pt x="163" y="87"/>
                  <a:pt x="161" y="84"/>
                  <a:pt x="157" y="84"/>
                </a:cubicBezTo>
                <a:cubicBezTo>
                  <a:pt x="147" y="81"/>
                  <a:pt x="147" y="81"/>
                  <a:pt x="147" y="81"/>
                </a:cubicBezTo>
                <a:cubicBezTo>
                  <a:pt x="143" y="81"/>
                  <a:pt x="140" y="83"/>
                  <a:pt x="140" y="86"/>
                </a:cubicBezTo>
                <a:cubicBezTo>
                  <a:pt x="140" y="86"/>
                  <a:pt x="140" y="86"/>
                  <a:pt x="140" y="86"/>
                </a:cubicBezTo>
                <a:cubicBezTo>
                  <a:pt x="139" y="89"/>
                  <a:pt x="141" y="92"/>
                  <a:pt x="144" y="93"/>
                </a:cubicBezTo>
                <a:lnTo>
                  <a:pt x="155" y="95"/>
                </a:lnTo>
                <a:close/>
                <a:moveTo>
                  <a:pt x="47" y="25"/>
                </a:moveTo>
                <a:cubicBezTo>
                  <a:pt x="49" y="28"/>
                  <a:pt x="53" y="29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8" y="26"/>
                  <a:pt x="59" y="22"/>
                  <a:pt x="58" y="19"/>
                </a:cubicBezTo>
                <a:cubicBezTo>
                  <a:pt x="53" y="10"/>
                  <a:pt x="53" y="10"/>
                  <a:pt x="53" y="10"/>
                </a:cubicBezTo>
                <a:cubicBezTo>
                  <a:pt x="51" y="7"/>
                  <a:pt x="47" y="6"/>
                  <a:pt x="45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2" y="9"/>
                  <a:pt x="41" y="12"/>
                  <a:pt x="42" y="15"/>
                </a:cubicBezTo>
                <a:lnTo>
                  <a:pt x="47" y="25"/>
                </a:lnTo>
                <a:close/>
                <a:moveTo>
                  <a:pt x="26" y="42"/>
                </a:moveTo>
                <a:cubicBezTo>
                  <a:pt x="29" y="44"/>
                  <a:pt x="32" y="44"/>
                  <a:pt x="34" y="41"/>
                </a:cubicBezTo>
                <a:cubicBezTo>
                  <a:pt x="34" y="41"/>
                  <a:pt x="34" y="41"/>
                  <a:pt x="34" y="41"/>
                </a:cubicBezTo>
                <a:cubicBezTo>
                  <a:pt x="37" y="39"/>
                  <a:pt x="36" y="35"/>
                  <a:pt x="34" y="33"/>
                </a:cubicBezTo>
                <a:cubicBezTo>
                  <a:pt x="26" y="25"/>
                  <a:pt x="26" y="25"/>
                  <a:pt x="26" y="25"/>
                </a:cubicBezTo>
                <a:cubicBezTo>
                  <a:pt x="23" y="23"/>
                  <a:pt x="20" y="24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5" y="28"/>
                  <a:pt x="15" y="32"/>
                  <a:pt x="18" y="34"/>
                </a:cubicBezTo>
                <a:lnTo>
                  <a:pt x="26" y="42"/>
                </a:lnTo>
                <a:close/>
                <a:moveTo>
                  <a:pt x="16" y="65"/>
                </a:moveTo>
                <a:cubicBezTo>
                  <a:pt x="19" y="66"/>
                  <a:pt x="22" y="64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57"/>
                  <a:pt x="21" y="54"/>
                  <a:pt x="18" y="54"/>
                </a:cubicBezTo>
                <a:cubicBezTo>
                  <a:pt x="7" y="52"/>
                  <a:pt x="7" y="52"/>
                  <a:pt x="7" y="52"/>
                </a:cubicBezTo>
                <a:cubicBezTo>
                  <a:pt x="4" y="51"/>
                  <a:pt x="1" y="53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2" y="63"/>
                  <a:pt x="5" y="63"/>
                </a:cubicBezTo>
                <a:lnTo>
                  <a:pt x="16" y="65"/>
                </a:lnTo>
                <a:close/>
                <a:moveTo>
                  <a:pt x="18" y="93"/>
                </a:moveTo>
                <a:cubicBezTo>
                  <a:pt x="22" y="92"/>
                  <a:pt x="24" y="89"/>
                  <a:pt x="23" y="86"/>
                </a:cubicBezTo>
                <a:cubicBezTo>
                  <a:pt x="23" y="86"/>
                  <a:pt x="23" y="86"/>
                  <a:pt x="23" y="86"/>
                </a:cubicBezTo>
                <a:cubicBezTo>
                  <a:pt x="22" y="83"/>
                  <a:pt x="19" y="81"/>
                  <a:pt x="16" y="81"/>
                </a:cubicBezTo>
                <a:cubicBezTo>
                  <a:pt x="5" y="84"/>
                  <a:pt x="5" y="84"/>
                  <a:pt x="5" y="84"/>
                </a:cubicBezTo>
                <a:cubicBezTo>
                  <a:pt x="2" y="84"/>
                  <a:pt x="0" y="87"/>
                  <a:pt x="1" y="91"/>
                </a:cubicBezTo>
                <a:cubicBezTo>
                  <a:pt x="1" y="91"/>
                  <a:pt x="1" y="91"/>
                  <a:pt x="1" y="91"/>
                </a:cubicBezTo>
                <a:cubicBezTo>
                  <a:pt x="1" y="94"/>
                  <a:pt x="5" y="96"/>
                  <a:pt x="8" y="95"/>
                </a:cubicBezTo>
                <a:lnTo>
                  <a:pt x="18" y="93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2693988" y="5232400"/>
            <a:ext cx="962025" cy="644525"/>
          </a:xfrm>
          <a:custGeom>
            <a:avLst/>
            <a:gdLst>
              <a:gd name="T0" fmla="*/ 742616 w 228"/>
              <a:gd name="T1" fmla="*/ 332794 h 153"/>
              <a:gd name="T2" fmla="*/ 350211 w 228"/>
              <a:gd name="T3" fmla="*/ 155866 h 153"/>
              <a:gd name="T4" fmla="*/ 324894 w 228"/>
              <a:gd name="T5" fmla="*/ 109527 h 153"/>
              <a:gd name="T6" fmla="*/ 763713 w 228"/>
              <a:gd name="T7" fmla="*/ 63189 h 153"/>
              <a:gd name="T8" fmla="*/ 797468 w 228"/>
              <a:gd name="T9" fmla="*/ 16850 h 153"/>
              <a:gd name="T10" fmla="*/ 877637 w 228"/>
              <a:gd name="T11" fmla="*/ 282243 h 153"/>
              <a:gd name="T12" fmla="*/ 957806 w 228"/>
              <a:gd name="T13" fmla="*/ 269605 h 153"/>
              <a:gd name="T14" fmla="*/ 843882 w 228"/>
              <a:gd name="T15" fmla="*/ 0 h 153"/>
              <a:gd name="T16" fmla="*/ 21097 w 228"/>
              <a:gd name="T17" fmla="*/ 349644 h 153"/>
              <a:gd name="T18" fmla="*/ 109705 w 228"/>
              <a:gd name="T19" fmla="*/ 63189 h 153"/>
              <a:gd name="T20" fmla="*/ 46413 w 228"/>
              <a:gd name="T21" fmla="*/ 33701 h 153"/>
              <a:gd name="T22" fmla="*/ 0 w 228"/>
              <a:gd name="T23" fmla="*/ 320156 h 153"/>
              <a:gd name="T24" fmla="*/ 329114 w 228"/>
              <a:gd name="T25" fmla="*/ 539210 h 153"/>
              <a:gd name="T26" fmla="*/ 295359 w 228"/>
              <a:gd name="T27" fmla="*/ 581336 h 153"/>
              <a:gd name="T28" fmla="*/ 350211 w 228"/>
              <a:gd name="T29" fmla="*/ 627675 h 153"/>
              <a:gd name="T30" fmla="*/ 383966 w 228"/>
              <a:gd name="T31" fmla="*/ 581336 h 153"/>
              <a:gd name="T32" fmla="*/ 219409 w 228"/>
              <a:gd name="T33" fmla="*/ 585549 h 153"/>
              <a:gd name="T34" fmla="*/ 308017 w 228"/>
              <a:gd name="T35" fmla="*/ 471809 h 153"/>
              <a:gd name="T36" fmla="*/ 232067 w 228"/>
              <a:gd name="T37" fmla="*/ 509722 h 153"/>
              <a:gd name="T38" fmla="*/ 139240 w 228"/>
              <a:gd name="T39" fmla="*/ 471809 h 153"/>
              <a:gd name="T40" fmla="*/ 194093 w 228"/>
              <a:gd name="T41" fmla="*/ 518148 h 153"/>
              <a:gd name="T42" fmla="*/ 240506 w 228"/>
              <a:gd name="T43" fmla="*/ 408620 h 153"/>
              <a:gd name="T44" fmla="*/ 164557 w 228"/>
              <a:gd name="T45" fmla="*/ 442321 h 153"/>
              <a:gd name="T46" fmla="*/ 130802 w 228"/>
              <a:gd name="T47" fmla="*/ 450746 h 153"/>
              <a:gd name="T48" fmla="*/ 126582 w 228"/>
              <a:gd name="T49" fmla="*/ 349644 h 153"/>
              <a:gd name="T50" fmla="*/ 105485 w 228"/>
              <a:gd name="T51" fmla="*/ 370707 h 153"/>
              <a:gd name="T52" fmla="*/ 84388 w 228"/>
              <a:gd name="T53" fmla="*/ 446534 h 153"/>
              <a:gd name="T54" fmla="*/ 729958 w 228"/>
              <a:gd name="T55" fmla="*/ 400195 h 153"/>
              <a:gd name="T56" fmla="*/ 485232 w 228"/>
              <a:gd name="T57" fmla="*/ 147440 h 153"/>
              <a:gd name="T58" fmla="*/ 350211 w 228"/>
              <a:gd name="T59" fmla="*/ 181141 h 153"/>
              <a:gd name="T60" fmla="*/ 312236 w 228"/>
              <a:gd name="T61" fmla="*/ 88464 h 153"/>
              <a:gd name="T62" fmla="*/ 151899 w 228"/>
              <a:gd name="T63" fmla="*/ 311731 h 153"/>
              <a:gd name="T64" fmla="*/ 253164 w 228"/>
              <a:gd name="T65" fmla="*/ 391770 h 153"/>
              <a:gd name="T66" fmla="*/ 345991 w 228"/>
              <a:gd name="T67" fmla="*/ 501297 h 153"/>
              <a:gd name="T68" fmla="*/ 430380 w 228"/>
              <a:gd name="T69" fmla="*/ 589761 h 153"/>
              <a:gd name="T70" fmla="*/ 451477 w 228"/>
              <a:gd name="T71" fmla="*/ 602399 h 153"/>
              <a:gd name="T72" fmla="*/ 481013 w 228"/>
              <a:gd name="T73" fmla="*/ 547636 h 153"/>
              <a:gd name="T74" fmla="*/ 396624 w 228"/>
              <a:gd name="T75" fmla="*/ 459171 h 153"/>
              <a:gd name="T76" fmla="*/ 540084 w 228"/>
              <a:gd name="T77" fmla="*/ 556061 h 153"/>
              <a:gd name="T78" fmla="*/ 561181 w 228"/>
              <a:gd name="T79" fmla="*/ 488659 h 153"/>
              <a:gd name="T80" fmla="*/ 489451 w 228"/>
              <a:gd name="T81" fmla="*/ 429683 h 153"/>
              <a:gd name="T82" fmla="*/ 506329 w 228"/>
              <a:gd name="T83" fmla="*/ 408620 h 153"/>
              <a:gd name="T84" fmla="*/ 662447 w 228"/>
              <a:gd name="T85" fmla="*/ 480234 h 153"/>
              <a:gd name="T86" fmla="*/ 624472 w 228"/>
              <a:gd name="T87" fmla="*/ 404408 h 153"/>
              <a:gd name="T88" fmla="*/ 573839 w 228"/>
              <a:gd name="T89" fmla="*/ 345432 h 153"/>
              <a:gd name="T90" fmla="*/ 729958 w 228"/>
              <a:gd name="T91" fmla="*/ 400195 h 15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8" h="153">
                <a:moveTo>
                  <a:pt x="181" y="15"/>
                </a:moveTo>
                <a:cubicBezTo>
                  <a:pt x="202" y="68"/>
                  <a:pt x="202" y="68"/>
                  <a:pt x="202" y="68"/>
                </a:cubicBezTo>
                <a:cubicBezTo>
                  <a:pt x="176" y="79"/>
                  <a:pt x="176" y="79"/>
                  <a:pt x="176" y="79"/>
                </a:cubicBezTo>
                <a:cubicBezTo>
                  <a:pt x="162" y="67"/>
                  <a:pt x="119" y="30"/>
                  <a:pt x="116" y="30"/>
                </a:cubicBezTo>
                <a:cubicBezTo>
                  <a:pt x="112" y="30"/>
                  <a:pt x="99" y="35"/>
                  <a:pt x="98" y="35"/>
                </a:cubicBezTo>
                <a:cubicBezTo>
                  <a:pt x="98" y="35"/>
                  <a:pt x="90" y="37"/>
                  <a:pt x="83" y="37"/>
                </a:cubicBezTo>
                <a:cubicBezTo>
                  <a:pt x="79" y="37"/>
                  <a:pt x="77" y="37"/>
                  <a:pt x="75" y="36"/>
                </a:cubicBezTo>
                <a:cubicBezTo>
                  <a:pt x="73" y="35"/>
                  <a:pt x="73" y="33"/>
                  <a:pt x="73" y="32"/>
                </a:cubicBezTo>
                <a:cubicBezTo>
                  <a:pt x="73" y="29"/>
                  <a:pt x="76" y="27"/>
                  <a:pt x="77" y="26"/>
                </a:cubicBezTo>
                <a:cubicBezTo>
                  <a:pt x="89" y="20"/>
                  <a:pt x="119" y="8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0" y="8"/>
                  <a:pt x="176" y="14"/>
                  <a:pt x="181" y="15"/>
                </a:cubicBezTo>
                <a:close/>
                <a:moveTo>
                  <a:pt x="200" y="0"/>
                </a:moveTo>
                <a:cubicBezTo>
                  <a:pt x="199" y="0"/>
                  <a:pt x="198" y="0"/>
                  <a:pt x="198" y="1"/>
                </a:cubicBezTo>
                <a:cubicBezTo>
                  <a:pt x="189" y="4"/>
                  <a:pt x="189" y="4"/>
                  <a:pt x="189" y="4"/>
                </a:cubicBezTo>
                <a:cubicBezTo>
                  <a:pt x="188" y="5"/>
                  <a:pt x="186" y="6"/>
                  <a:pt x="186" y="7"/>
                </a:cubicBezTo>
                <a:cubicBezTo>
                  <a:pt x="185" y="9"/>
                  <a:pt x="185" y="10"/>
                  <a:pt x="186" y="12"/>
                </a:cubicBezTo>
                <a:cubicBezTo>
                  <a:pt x="208" y="67"/>
                  <a:pt x="208" y="67"/>
                  <a:pt x="208" y="67"/>
                </a:cubicBezTo>
                <a:cubicBezTo>
                  <a:pt x="209" y="70"/>
                  <a:pt x="212" y="72"/>
                  <a:pt x="215" y="70"/>
                </a:cubicBezTo>
                <a:cubicBezTo>
                  <a:pt x="224" y="67"/>
                  <a:pt x="224" y="67"/>
                  <a:pt x="224" y="67"/>
                </a:cubicBezTo>
                <a:cubicBezTo>
                  <a:pt x="226" y="66"/>
                  <a:pt x="227" y="65"/>
                  <a:pt x="227" y="64"/>
                </a:cubicBezTo>
                <a:cubicBezTo>
                  <a:pt x="228" y="62"/>
                  <a:pt x="228" y="61"/>
                  <a:pt x="227" y="59"/>
                </a:cubicBezTo>
                <a:cubicBezTo>
                  <a:pt x="205" y="4"/>
                  <a:pt x="205" y="4"/>
                  <a:pt x="205" y="4"/>
                </a:cubicBezTo>
                <a:cubicBezTo>
                  <a:pt x="205" y="2"/>
                  <a:pt x="202" y="0"/>
                  <a:pt x="200" y="0"/>
                </a:cubicBezTo>
                <a:close/>
                <a:moveTo>
                  <a:pt x="0" y="76"/>
                </a:moveTo>
                <a:cubicBezTo>
                  <a:pt x="0" y="78"/>
                  <a:pt x="0" y="79"/>
                  <a:pt x="1" y="81"/>
                </a:cubicBezTo>
                <a:cubicBezTo>
                  <a:pt x="2" y="82"/>
                  <a:pt x="4" y="82"/>
                  <a:pt x="5" y="83"/>
                </a:cubicBezTo>
                <a:cubicBezTo>
                  <a:pt x="15" y="83"/>
                  <a:pt x="15" y="83"/>
                  <a:pt x="15" y="83"/>
                </a:cubicBezTo>
                <a:cubicBezTo>
                  <a:pt x="18" y="84"/>
                  <a:pt x="21" y="81"/>
                  <a:pt x="21" y="78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4"/>
                  <a:pt x="25" y="12"/>
                  <a:pt x="24" y="11"/>
                </a:cubicBezTo>
                <a:cubicBezTo>
                  <a:pt x="23" y="10"/>
                  <a:pt x="22" y="9"/>
                  <a:pt x="20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0" y="8"/>
                </a:cubicBezTo>
                <a:cubicBezTo>
                  <a:pt x="7" y="8"/>
                  <a:pt x="5" y="11"/>
                  <a:pt x="5" y="14"/>
                </a:cubicBezTo>
                <a:lnTo>
                  <a:pt x="0" y="76"/>
                </a:lnTo>
                <a:close/>
                <a:moveTo>
                  <a:pt x="94" y="132"/>
                </a:moveTo>
                <a:cubicBezTo>
                  <a:pt x="93" y="130"/>
                  <a:pt x="92" y="128"/>
                  <a:pt x="90" y="126"/>
                </a:cubicBezTo>
                <a:cubicBezTo>
                  <a:pt x="86" y="123"/>
                  <a:pt x="82" y="123"/>
                  <a:pt x="78" y="128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4" y="134"/>
                  <a:pt x="74" y="134"/>
                  <a:pt x="74" y="134"/>
                </a:cubicBezTo>
                <a:cubicBezTo>
                  <a:pt x="70" y="138"/>
                  <a:pt x="70" y="138"/>
                  <a:pt x="70" y="138"/>
                </a:cubicBezTo>
                <a:cubicBezTo>
                  <a:pt x="65" y="144"/>
                  <a:pt x="70" y="149"/>
                  <a:pt x="71" y="150"/>
                </a:cubicBezTo>
                <a:cubicBezTo>
                  <a:pt x="73" y="152"/>
                  <a:pt x="75" y="153"/>
                  <a:pt x="77" y="153"/>
                </a:cubicBezTo>
                <a:cubicBezTo>
                  <a:pt x="79" y="153"/>
                  <a:pt x="81" y="151"/>
                  <a:pt x="83" y="149"/>
                </a:cubicBezTo>
                <a:cubicBezTo>
                  <a:pt x="89" y="141"/>
                  <a:pt x="89" y="141"/>
                  <a:pt x="89" y="141"/>
                </a:cubicBezTo>
                <a:cubicBezTo>
                  <a:pt x="89" y="141"/>
                  <a:pt x="89" y="141"/>
                  <a:pt x="89" y="141"/>
                </a:cubicBezTo>
                <a:cubicBezTo>
                  <a:pt x="91" y="138"/>
                  <a:pt x="91" y="138"/>
                  <a:pt x="91" y="138"/>
                </a:cubicBezTo>
                <a:cubicBezTo>
                  <a:pt x="93" y="136"/>
                  <a:pt x="94" y="134"/>
                  <a:pt x="94" y="132"/>
                </a:cubicBezTo>
                <a:close/>
                <a:moveTo>
                  <a:pt x="49" y="128"/>
                </a:moveTo>
                <a:cubicBezTo>
                  <a:pt x="46" y="132"/>
                  <a:pt x="47" y="135"/>
                  <a:pt x="52" y="139"/>
                </a:cubicBezTo>
                <a:cubicBezTo>
                  <a:pt x="56" y="143"/>
                  <a:pt x="60" y="142"/>
                  <a:pt x="63" y="138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9" y="119"/>
                  <a:pt x="74" y="114"/>
                  <a:pt x="73" y="112"/>
                </a:cubicBezTo>
                <a:cubicBezTo>
                  <a:pt x="69" y="109"/>
                  <a:pt x="65" y="110"/>
                  <a:pt x="61" y="114"/>
                </a:cubicBezTo>
                <a:cubicBezTo>
                  <a:pt x="55" y="121"/>
                  <a:pt x="55" y="121"/>
                  <a:pt x="55" y="121"/>
                </a:cubicBezTo>
                <a:cubicBezTo>
                  <a:pt x="55" y="121"/>
                  <a:pt x="55" y="121"/>
                  <a:pt x="55" y="121"/>
                </a:cubicBezTo>
                <a:cubicBezTo>
                  <a:pt x="55" y="122"/>
                  <a:pt x="55" y="122"/>
                  <a:pt x="55" y="122"/>
                </a:cubicBezTo>
                <a:lnTo>
                  <a:pt x="49" y="128"/>
                </a:lnTo>
                <a:close/>
                <a:moveTo>
                  <a:pt x="33" y="112"/>
                </a:moveTo>
                <a:cubicBezTo>
                  <a:pt x="32" y="115"/>
                  <a:pt x="31" y="117"/>
                  <a:pt x="31" y="119"/>
                </a:cubicBezTo>
                <a:cubicBezTo>
                  <a:pt x="32" y="121"/>
                  <a:pt x="33" y="123"/>
                  <a:pt x="35" y="125"/>
                </a:cubicBezTo>
                <a:cubicBezTo>
                  <a:pt x="39" y="128"/>
                  <a:pt x="43" y="127"/>
                  <a:pt x="46" y="123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60" y="107"/>
                  <a:pt x="61" y="105"/>
                  <a:pt x="61" y="102"/>
                </a:cubicBezTo>
                <a:cubicBezTo>
                  <a:pt x="60" y="100"/>
                  <a:pt x="59" y="98"/>
                  <a:pt x="57" y="97"/>
                </a:cubicBezTo>
                <a:cubicBezTo>
                  <a:pt x="53" y="93"/>
                  <a:pt x="49" y="94"/>
                  <a:pt x="45" y="98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9" y="106"/>
                  <a:pt x="39" y="106"/>
                  <a:pt x="39" y="106"/>
                </a:cubicBezTo>
                <a:lnTo>
                  <a:pt x="33" y="112"/>
                </a:lnTo>
                <a:close/>
                <a:moveTo>
                  <a:pt x="31" y="107"/>
                </a:moveTo>
                <a:cubicBezTo>
                  <a:pt x="43" y="93"/>
                  <a:pt x="43" y="93"/>
                  <a:pt x="43" y="93"/>
                </a:cubicBezTo>
                <a:cubicBezTo>
                  <a:pt x="48" y="87"/>
                  <a:pt x="43" y="82"/>
                  <a:pt x="41" y="81"/>
                </a:cubicBezTo>
                <a:cubicBezTo>
                  <a:pt x="37" y="78"/>
                  <a:pt x="33" y="78"/>
                  <a:pt x="30" y="83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8"/>
                  <a:pt x="26" y="88"/>
                  <a:pt x="26" y="88"/>
                </a:cubicBezTo>
                <a:cubicBezTo>
                  <a:pt x="25" y="88"/>
                  <a:pt x="25" y="88"/>
                  <a:pt x="25" y="88"/>
                </a:cubicBezTo>
                <a:cubicBezTo>
                  <a:pt x="20" y="95"/>
                  <a:pt x="20" y="95"/>
                  <a:pt x="20" y="95"/>
                </a:cubicBezTo>
                <a:cubicBezTo>
                  <a:pt x="18" y="97"/>
                  <a:pt x="17" y="99"/>
                  <a:pt x="17" y="101"/>
                </a:cubicBezTo>
                <a:cubicBezTo>
                  <a:pt x="17" y="104"/>
                  <a:pt x="19" y="105"/>
                  <a:pt x="20" y="106"/>
                </a:cubicBezTo>
                <a:cubicBezTo>
                  <a:pt x="22" y="107"/>
                  <a:pt x="24" y="109"/>
                  <a:pt x="26" y="109"/>
                </a:cubicBezTo>
                <a:cubicBezTo>
                  <a:pt x="28" y="109"/>
                  <a:pt x="29" y="109"/>
                  <a:pt x="31" y="107"/>
                </a:cubicBezTo>
                <a:close/>
                <a:moveTo>
                  <a:pt x="173" y="95"/>
                </a:moveTo>
                <a:cubicBezTo>
                  <a:pt x="175" y="92"/>
                  <a:pt x="177" y="87"/>
                  <a:pt x="172" y="83"/>
                </a:cubicBezTo>
                <a:cubicBezTo>
                  <a:pt x="167" y="79"/>
                  <a:pt x="167" y="79"/>
                  <a:pt x="167" y="79"/>
                </a:cubicBezTo>
                <a:cubicBezTo>
                  <a:pt x="146" y="60"/>
                  <a:pt x="120" y="39"/>
                  <a:pt x="115" y="35"/>
                </a:cubicBezTo>
                <a:cubicBezTo>
                  <a:pt x="112" y="36"/>
                  <a:pt x="105" y="38"/>
                  <a:pt x="100" y="40"/>
                </a:cubicBezTo>
                <a:cubicBezTo>
                  <a:pt x="99" y="40"/>
                  <a:pt x="99" y="40"/>
                  <a:pt x="99" y="40"/>
                </a:cubicBezTo>
                <a:cubicBezTo>
                  <a:pt x="99" y="40"/>
                  <a:pt x="90" y="43"/>
                  <a:pt x="83" y="43"/>
                </a:cubicBezTo>
                <a:cubicBezTo>
                  <a:pt x="78" y="43"/>
                  <a:pt x="75" y="42"/>
                  <a:pt x="72" y="40"/>
                </a:cubicBezTo>
                <a:cubicBezTo>
                  <a:pt x="68" y="38"/>
                  <a:pt x="67" y="34"/>
                  <a:pt x="67" y="32"/>
                </a:cubicBezTo>
                <a:cubicBezTo>
                  <a:pt x="67" y="27"/>
                  <a:pt x="71" y="23"/>
                  <a:pt x="74" y="21"/>
                </a:cubicBezTo>
                <a:cubicBezTo>
                  <a:pt x="31" y="16"/>
                  <a:pt x="31" y="16"/>
                  <a:pt x="31" y="16"/>
                </a:cubicBezTo>
                <a:cubicBezTo>
                  <a:pt x="27" y="78"/>
                  <a:pt x="27" y="78"/>
                  <a:pt x="27" y="78"/>
                </a:cubicBezTo>
                <a:cubicBezTo>
                  <a:pt x="30" y="74"/>
                  <a:pt x="34" y="74"/>
                  <a:pt x="36" y="74"/>
                </a:cubicBezTo>
                <a:cubicBezTo>
                  <a:pt x="39" y="74"/>
                  <a:pt x="42" y="75"/>
                  <a:pt x="45" y="77"/>
                </a:cubicBezTo>
                <a:cubicBezTo>
                  <a:pt x="49" y="80"/>
                  <a:pt x="51" y="85"/>
                  <a:pt x="50" y="89"/>
                </a:cubicBezTo>
                <a:cubicBezTo>
                  <a:pt x="54" y="89"/>
                  <a:pt x="57" y="90"/>
                  <a:pt x="60" y="93"/>
                </a:cubicBezTo>
                <a:cubicBezTo>
                  <a:pt x="65" y="96"/>
                  <a:pt x="66" y="101"/>
                  <a:pt x="66" y="105"/>
                </a:cubicBezTo>
                <a:cubicBezTo>
                  <a:pt x="69" y="105"/>
                  <a:pt x="73" y="106"/>
                  <a:pt x="76" y="108"/>
                </a:cubicBezTo>
                <a:cubicBezTo>
                  <a:pt x="80" y="111"/>
                  <a:pt x="82" y="115"/>
                  <a:pt x="82" y="119"/>
                </a:cubicBezTo>
                <a:cubicBezTo>
                  <a:pt x="86" y="118"/>
                  <a:pt x="90" y="119"/>
                  <a:pt x="93" y="122"/>
                </a:cubicBezTo>
                <a:cubicBezTo>
                  <a:pt x="98" y="126"/>
                  <a:pt x="100" y="132"/>
                  <a:pt x="98" y="137"/>
                </a:cubicBezTo>
                <a:cubicBezTo>
                  <a:pt x="102" y="140"/>
                  <a:pt x="102" y="140"/>
                  <a:pt x="102" y="140"/>
                </a:cubicBezTo>
                <a:cubicBezTo>
                  <a:pt x="102" y="141"/>
                  <a:pt x="102" y="141"/>
                  <a:pt x="103" y="141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4" y="142"/>
                  <a:pt x="106" y="143"/>
                  <a:pt x="107" y="143"/>
                </a:cubicBezTo>
                <a:cubicBezTo>
                  <a:pt x="110" y="143"/>
                  <a:pt x="112" y="141"/>
                  <a:pt x="113" y="139"/>
                </a:cubicBezTo>
                <a:cubicBezTo>
                  <a:pt x="116" y="136"/>
                  <a:pt x="118" y="134"/>
                  <a:pt x="114" y="130"/>
                </a:cubicBezTo>
                <a:cubicBezTo>
                  <a:pt x="114" y="130"/>
                  <a:pt x="114" y="130"/>
                  <a:pt x="114" y="130"/>
                </a:cubicBezTo>
                <a:cubicBezTo>
                  <a:pt x="95" y="114"/>
                  <a:pt x="95" y="114"/>
                  <a:pt x="95" y="114"/>
                </a:cubicBezTo>
                <a:cubicBezTo>
                  <a:pt x="94" y="113"/>
                  <a:pt x="94" y="112"/>
                  <a:pt x="94" y="112"/>
                </a:cubicBezTo>
                <a:cubicBezTo>
                  <a:pt x="94" y="111"/>
                  <a:pt x="94" y="110"/>
                  <a:pt x="94" y="109"/>
                </a:cubicBezTo>
                <a:cubicBezTo>
                  <a:pt x="95" y="108"/>
                  <a:pt x="98" y="108"/>
                  <a:pt x="99" y="109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5" y="131"/>
                  <a:pt x="127" y="132"/>
                  <a:pt x="128" y="132"/>
                </a:cubicBezTo>
                <a:cubicBezTo>
                  <a:pt x="131" y="132"/>
                  <a:pt x="133" y="130"/>
                  <a:pt x="135" y="128"/>
                </a:cubicBezTo>
                <a:cubicBezTo>
                  <a:pt x="137" y="126"/>
                  <a:pt x="137" y="124"/>
                  <a:pt x="137" y="122"/>
                </a:cubicBezTo>
                <a:cubicBezTo>
                  <a:pt x="137" y="120"/>
                  <a:pt x="136" y="118"/>
                  <a:pt x="133" y="116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6" y="101"/>
                  <a:pt x="115" y="101"/>
                  <a:pt x="115" y="100"/>
                </a:cubicBezTo>
                <a:cubicBezTo>
                  <a:pt x="115" y="99"/>
                  <a:pt x="116" y="98"/>
                  <a:pt x="116" y="97"/>
                </a:cubicBezTo>
                <a:cubicBezTo>
                  <a:pt x="117" y="96"/>
                  <a:pt x="119" y="96"/>
                  <a:pt x="120" y="97"/>
                </a:cubicBezTo>
                <a:cubicBezTo>
                  <a:pt x="143" y="116"/>
                  <a:pt x="143" y="116"/>
                  <a:pt x="143" y="116"/>
                </a:cubicBezTo>
                <a:cubicBezTo>
                  <a:pt x="145" y="117"/>
                  <a:pt x="147" y="118"/>
                  <a:pt x="149" y="118"/>
                </a:cubicBezTo>
                <a:cubicBezTo>
                  <a:pt x="152" y="118"/>
                  <a:pt x="154" y="116"/>
                  <a:pt x="157" y="114"/>
                </a:cubicBezTo>
                <a:cubicBezTo>
                  <a:pt x="158" y="112"/>
                  <a:pt x="159" y="110"/>
                  <a:pt x="159" y="108"/>
                </a:cubicBezTo>
                <a:cubicBezTo>
                  <a:pt x="159" y="105"/>
                  <a:pt x="157" y="103"/>
                  <a:pt x="155" y="101"/>
                </a:cubicBezTo>
                <a:cubicBezTo>
                  <a:pt x="148" y="96"/>
                  <a:pt x="148" y="96"/>
                  <a:pt x="148" y="96"/>
                </a:cubicBezTo>
                <a:cubicBezTo>
                  <a:pt x="148" y="96"/>
                  <a:pt x="148" y="96"/>
                  <a:pt x="148" y="96"/>
                </a:cubicBezTo>
                <a:cubicBezTo>
                  <a:pt x="136" y="86"/>
                  <a:pt x="136" y="86"/>
                  <a:pt x="136" y="86"/>
                </a:cubicBezTo>
                <a:cubicBezTo>
                  <a:pt x="135" y="85"/>
                  <a:pt x="135" y="83"/>
                  <a:pt x="136" y="82"/>
                </a:cubicBezTo>
                <a:cubicBezTo>
                  <a:pt x="137" y="81"/>
                  <a:pt x="139" y="80"/>
                  <a:pt x="140" y="81"/>
                </a:cubicBezTo>
                <a:cubicBezTo>
                  <a:pt x="160" y="97"/>
                  <a:pt x="160" y="97"/>
                  <a:pt x="160" y="97"/>
                </a:cubicBezTo>
                <a:cubicBezTo>
                  <a:pt x="164" y="101"/>
                  <a:pt x="169" y="100"/>
                  <a:pt x="173" y="95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10541000" y="5202238"/>
            <a:ext cx="828675" cy="695325"/>
          </a:xfrm>
          <a:custGeom>
            <a:avLst/>
            <a:gdLst>
              <a:gd name="T0" fmla="*/ 113575 w 197"/>
              <a:gd name="T1" fmla="*/ 568902 h 165"/>
              <a:gd name="T2" fmla="*/ 113575 w 197"/>
              <a:gd name="T3" fmla="*/ 379268 h 165"/>
              <a:gd name="T4" fmla="*/ 138814 w 197"/>
              <a:gd name="T5" fmla="*/ 353984 h 165"/>
              <a:gd name="T6" fmla="*/ 185085 w 197"/>
              <a:gd name="T7" fmla="*/ 353984 h 165"/>
              <a:gd name="T8" fmla="*/ 210324 w 197"/>
              <a:gd name="T9" fmla="*/ 379268 h 165"/>
              <a:gd name="T10" fmla="*/ 210324 w 197"/>
              <a:gd name="T11" fmla="*/ 568902 h 165"/>
              <a:gd name="T12" fmla="*/ 185085 w 197"/>
              <a:gd name="T13" fmla="*/ 594187 h 165"/>
              <a:gd name="T14" fmla="*/ 138814 w 197"/>
              <a:gd name="T15" fmla="*/ 594187 h 165"/>
              <a:gd name="T16" fmla="*/ 113575 w 197"/>
              <a:gd name="T17" fmla="*/ 568902 h 165"/>
              <a:gd name="T18" fmla="*/ 302866 w 197"/>
              <a:gd name="T19" fmla="*/ 286558 h 165"/>
              <a:gd name="T20" fmla="*/ 277627 w 197"/>
              <a:gd name="T21" fmla="*/ 311843 h 165"/>
              <a:gd name="T22" fmla="*/ 277627 w 197"/>
              <a:gd name="T23" fmla="*/ 568902 h 165"/>
              <a:gd name="T24" fmla="*/ 302866 w 197"/>
              <a:gd name="T25" fmla="*/ 594187 h 165"/>
              <a:gd name="T26" fmla="*/ 349137 w 197"/>
              <a:gd name="T27" fmla="*/ 594187 h 165"/>
              <a:gd name="T28" fmla="*/ 378582 w 197"/>
              <a:gd name="T29" fmla="*/ 568902 h 165"/>
              <a:gd name="T30" fmla="*/ 378582 w 197"/>
              <a:gd name="T31" fmla="*/ 311843 h 165"/>
              <a:gd name="T32" fmla="*/ 349137 w 197"/>
              <a:gd name="T33" fmla="*/ 286558 h 165"/>
              <a:gd name="T34" fmla="*/ 302866 w 197"/>
              <a:gd name="T35" fmla="*/ 286558 h 165"/>
              <a:gd name="T36" fmla="*/ 471125 w 197"/>
              <a:gd name="T37" fmla="*/ 227561 h 165"/>
              <a:gd name="T38" fmla="*/ 441680 w 197"/>
              <a:gd name="T39" fmla="*/ 257060 h 165"/>
              <a:gd name="T40" fmla="*/ 441680 w 197"/>
              <a:gd name="T41" fmla="*/ 568902 h 165"/>
              <a:gd name="T42" fmla="*/ 471125 w 197"/>
              <a:gd name="T43" fmla="*/ 594187 h 165"/>
              <a:gd name="T44" fmla="*/ 517396 w 197"/>
              <a:gd name="T45" fmla="*/ 594187 h 165"/>
              <a:gd name="T46" fmla="*/ 542635 w 197"/>
              <a:gd name="T47" fmla="*/ 568902 h 165"/>
              <a:gd name="T48" fmla="*/ 542635 w 197"/>
              <a:gd name="T49" fmla="*/ 257060 h 165"/>
              <a:gd name="T50" fmla="*/ 517396 w 197"/>
              <a:gd name="T51" fmla="*/ 227561 h 165"/>
              <a:gd name="T52" fmla="*/ 471125 w 197"/>
              <a:gd name="T53" fmla="*/ 227561 h 165"/>
              <a:gd name="T54" fmla="*/ 635177 w 197"/>
              <a:gd name="T55" fmla="*/ 168564 h 165"/>
              <a:gd name="T56" fmla="*/ 609938 w 197"/>
              <a:gd name="T57" fmla="*/ 198062 h 165"/>
              <a:gd name="T58" fmla="*/ 609938 w 197"/>
              <a:gd name="T59" fmla="*/ 568902 h 165"/>
              <a:gd name="T60" fmla="*/ 635177 w 197"/>
              <a:gd name="T61" fmla="*/ 594187 h 165"/>
              <a:gd name="T62" fmla="*/ 681448 w 197"/>
              <a:gd name="T63" fmla="*/ 594187 h 165"/>
              <a:gd name="T64" fmla="*/ 710894 w 197"/>
              <a:gd name="T65" fmla="*/ 568902 h 165"/>
              <a:gd name="T66" fmla="*/ 710894 w 197"/>
              <a:gd name="T67" fmla="*/ 198062 h 165"/>
              <a:gd name="T68" fmla="*/ 681448 w 197"/>
              <a:gd name="T69" fmla="*/ 168564 h 165"/>
              <a:gd name="T70" fmla="*/ 635177 w 197"/>
              <a:gd name="T71" fmla="*/ 168564 h 165"/>
              <a:gd name="T72" fmla="*/ 126194 w 197"/>
              <a:gd name="T73" fmla="*/ 278130 h 165"/>
              <a:gd name="T74" fmla="*/ 618351 w 197"/>
              <a:gd name="T75" fmla="*/ 92710 h 165"/>
              <a:gd name="T76" fmla="*/ 630971 w 197"/>
              <a:gd name="T77" fmla="*/ 117995 h 165"/>
              <a:gd name="T78" fmla="*/ 681448 w 197"/>
              <a:gd name="T79" fmla="*/ 37927 h 165"/>
              <a:gd name="T80" fmla="*/ 584700 w 197"/>
              <a:gd name="T81" fmla="*/ 33713 h 165"/>
              <a:gd name="T82" fmla="*/ 601526 w 197"/>
              <a:gd name="T83" fmla="*/ 63211 h 165"/>
              <a:gd name="T84" fmla="*/ 117781 w 197"/>
              <a:gd name="T85" fmla="*/ 244417 h 165"/>
              <a:gd name="T86" fmla="*/ 126194 w 197"/>
              <a:gd name="T87" fmla="*/ 278130 h 165"/>
              <a:gd name="T88" fmla="*/ 828675 w 197"/>
              <a:gd name="T89" fmla="*/ 648970 h 165"/>
              <a:gd name="T90" fmla="*/ 744546 w 197"/>
              <a:gd name="T91" fmla="*/ 598401 h 165"/>
              <a:gd name="T92" fmla="*/ 744546 w 197"/>
              <a:gd name="T93" fmla="*/ 627900 h 165"/>
              <a:gd name="T94" fmla="*/ 67304 w 197"/>
              <a:gd name="T95" fmla="*/ 627900 h 165"/>
              <a:gd name="T96" fmla="*/ 67304 w 197"/>
              <a:gd name="T97" fmla="*/ 84282 h 165"/>
              <a:gd name="T98" fmla="*/ 96749 w 197"/>
              <a:gd name="T99" fmla="*/ 84282 h 165"/>
              <a:gd name="T100" fmla="*/ 50478 w 197"/>
              <a:gd name="T101" fmla="*/ 0 h 165"/>
              <a:gd name="T102" fmla="*/ 0 w 197"/>
              <a:gd name="T103" fmla="*/ 84282 h 165"/>
              <a:gd name="T104" fmla="*/ 29445 w 197"/>
              <a:gd name="T105" fmla="*/ 84282 h 165"/>
              <a:gd name="T106" fmla="*/ 29445 w 197"/>
              <a:gd name="T107" fmla="*/ 627900 h 165"/>
              <a:gd name="T108" fmla="*/ 29445 w 197"/>
              <a:gd name="T109" fmla="*/ 648970 h 165"/>
              <a:gd name="T110" fmla="*/ 29445 w 197"/>
              <a:gd name="T111" fmla="*/ 665826 h 165"/>
              <a:gd name="T112" fmla="*/ 744546 w 197"/>
              <a:gd name="T113" fmla="*/ 665826 h 165"/>
              <a:gd name="T114" fmla="*/ 744546 w 197"/>
              <a:gd name="T115" fmla="*/ 695325 h 165"/>
              <a:gd name="T116" fmla="*/ 828675 w 197"/>
              <a:gd name="T117" fmla="*/ 648970 h 1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97" h="165">
                <a:moveTo>
                  <a:pt x="27" y="135"/>
                </a:moveTo>
                <a:cubicBezTo>
                  <a:pt x="27" y="90"/>
                  <a:pt x="27" y="90"/>
                  <a:pt x="27" y="90"/>
                </a:cubicBezTo>
                <a:cubicBezTo>
                  <a:pt x="27" y="86"/>
                  <a:pt x="30" y="84"/>
                  <a:pt x="33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47" y="84"/>
                  <a:pt x="50" y="86"/>
                  <a:pt x="50" y="90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8"/>
                  <a:pt x="47" y="141"/>
                  <a:pt x="44" y="141"/>
                </a:cubicBezTo>
                <a:cubicBezTo>
                  <a:pt x="33" y="141"/>
                  <a:pt x="33" y="141"/>
                  <a:pt x="33" y="141"/>
                </a:cubicBezTo>
                <a:cubicBezTo>
                  <a:pt x="30" y="141"/>
                  <a:pt x="27" y="138"/>
                  <a:pt x="27" y="135"/>
                </a:cubicBezTo>
                <a:close/>
                <a:moveTo>
                  <a:pt x="72" y="68"/>
                </a:moveTo>
                <a:cubicBezTo>
                  <a:pt x="69" y="68"/>
                  <a:pt x="66" y="71"/>
                  <a:pt x="66" y="74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8"/>
                  <a:pt x="69" y="141"/>
                  <a:pt x="72" y="141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7" y="141"/>
                  <a:pt x="90" y="138"/>
                  <a:pt x="90" y="135"/>
                </a:cubicBezTo>
                <a:cubicBezTo>
                  <a:pt x="90" y="74"/>
                  <a:pt x="90" y="74"/>
                  <a:pt x="90" y="74"/>
                </a:cubicBezTo>
                <a:cubicBezTo>
                  <a:pt x="90" y="71"/>
                  <a:pt x="87" y="68"/>
                  <a:pt x="83" y="68"/>
                </a:cubicBezTo>
                <a:lnTo>
                  <a:pt x="72" y="68"/>
                </a:lnTo>
                <a:close/>
                <a:moveTo>
                  <a:pt x="112" y="54"/>
                </a:moveTo>
                <a:cubicBezTo>
                  <a:pt x="108" y="54"/>
                  <a:pt x="105" y="57"/>
                  <a:pt x="105" y="61"/>
                </a:cubicBezTo>
                <a:cubicBezTo>
                  <a:pt x="105" y="135"/>
                  <a:pt x="105" y="135"/>
                  <a:pt x="105" y="135"/>
                </a:cubicBezTo>
                <a:cubicBezTo>
                  <a:pt x="105" y="138"/>
                  <a:pt x="108" y="141"/>
                  <a:pt x="112" y="141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126" y="141"/>
                  <a:pt x="129" y="138"/>
                  <a:pt x="129" y="135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9" y="57"/>
                  <a:pt x="126" y="54"/>
                  <a:pt x="123" y="54"/>
                </a:cubicBezTo>
                <a:lnTo>
                  <a:pt x="112" y="54"/>
                </a:lnTo>
                <a:close/>
                <a:moveTo>
                  <a:pt x="151" y="40"/>
                </a:moveTo>
                <a:cubicBezTo>
                  <a:pt x="148" y="40"/>
                  <a:pt x="145" y="43"/>
                  <a:pt x="145" y="47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5" y="138"/>
                  <a:pt x="148" y="141"/>
                  <a:pt x="151" y="141"/>
                </a:cubicBezTo>
                <a:cubicBezTo>
                  <a:pt x="162" y="141"/>
                  <a:pt x="162" y="141"/>
                  <a:pt x="162" y="141"/>
                </a:cubicBezTo>
                <a:cubicBezTo>
                  <a:pt x="166" y="141"/>
                  <a:pt x="169" y="138"/>
                  <a:pt x="169" y="135"/>
                </a:cubicBezTo>
                <a:cubicBezTo>
                  <a:pt x="169" y="47"/>
                  <a:pt x="169" y="47"/>
                  <a:pt x="169" y="47"/>
                </a:cubicBezTo>
                <a:cubicBezTo>
                  <a:pt x="169" y="43"/>
                  <a:pt x="166" y="40"/>
                  <a:pt x="162" y="40"/>
                </a:cubicBezTo>
                <a:lnTo>
                  <a:pt x="151" y="40"/>
                </a:lnTo>
                <a:close/>
                <a:moveTo>
                  <a:pt x="30" y="66"/>
                </a:moveTo>
                <a:cubicBezTo>
                  <a:pt x="72" y="59"/>
                  <a:pt x="111" y="43"/>
                  <a:pt x="147" y="22"/>
                </a:cubicBezTo>
                <a:cubicBezTo>
                  <a:pt x="150" y="28"/>
                  <a:pt x="150" y="28"/>
                  <a:pt x="150" y="28"/>
                </a:cubicBezTo>
                <a:cubicBezTo>
                  <a:pt x="162" y="9"/>
                  <a:pt x="162" y="9"/>
                  <a:pt x="162" y="9"/>
                </a:cubicBezTo>
                <a:cubicBezTo>
                  <a:pt x="139" y="8"/>
                  <a:pt x="139" y="8"/>
                  <a:pt x="139" y="8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08" y="35"/>
                  <a:pt x="69" y="50"/>
                  <a:pt x="28" y="58"/>
                </a:cubicBezTo>
                <a:lnTo>
                  <a:pt x="30" y="66"/>
                </a:lnTo>
                <a:close/>
                <a:moveTo>
                  <a:pt x="197" y="154"/>
                </a:moveTo>
                <a:cubicBezTo>
                  <a:pt x="177" y="142"/>
                  <a:pt x="177" y="142"/>
                  <a:pt x="177" y="142"/>
                </a:cubicBezTo>
                <a:cubicBezTo>
                  <a:pt x="177" y="149"/>
                  <a:pt x="177" y="149"/>
                  <a:pt x="177" y="149"/>
                </a:cubicBezTo>
                <a:cubicBezTo>
                  <a:pt x="16" y="149"/>
                  <a:pt x="16" y="149"/>
                  <a:pt x="16" y="149"/>
                </a:cubicBezTo>
                <a:cubicBezTo>
                  <a:pt x="16" y="20"/>
                  <a:pt x="16" y="20"/>
                  <a:pt x="16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149"/>
                  <a:pt x="7" y="149"/>
                  <a:pt x="7" y="149"/>
                </a:cubicBezTo>
                <a:cubicBezTo>
                  <a:pt x="7" y="154"/>
                  <a:pt x="7" y="154"/>
                  <a:pt x="7" y="154"/>
                </a:cubicBezTo>
                <a:cubicBezTo>
                  <a:pt x="7" y="158"/>
                  <a:pt x="7" y="158"/>
                  <a:pt x="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7" y="165"/>
                  <a:pt x="177" y="165"/>
                  <a:pt x="177" y="165"/>
                </a:cubicBezTo>
                <a:lnTo>
                  <a:pt x="197" y="154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4502150" y="1065213"/>
            <a:ext cx="1222375" cy="636587"/>
          </a:xfrm>
          <a:custGeom>
            <a:avLst/>
            <a:gdLst>
              <a:gd name="T0" fmla="*/ 880953 w 290"/>
              <a:gd name="T1" fmla="*/ 598646 h 151"/>
              <a:gd name="T2" fmla="*/ 826157 w 290"/>
              <a:gd name="T3" fmla="*/ 619725 h 151"/>
              <a:gd name="T4" fmla="*/ 623833 w 290"/>
              <a:gd name="T5" fmla="*/ 636588 h 151"/>
              <a:gd name="T6" fmla="*/ 425724 w 290"/>
              <a:gd name="T7" fmla="*/ 619725 h 151"/>
              <a:gd name="T8" fmla="*/ 370928 w 290"/>
              <a:gd name="T9" fmla="*/ 598646 h 151"/>
              <a:gd name="T10" fmla="*/ 345637 w 290"/>
              <a:gd name="T11" fmla="*/ 501682 h 151"/>
              <a:gd name="T12" fmla="*/ 459444 w 290"/>
              <a:gd name="T13" fmla="*/ 430013 h 151"/>
              <a:gd name="T14" fmla="*/ 514241 w 290"/>
              <a:gd name="T15" fmla="*/ 404718 h 151"/>
              <a:gd name="T16" fmla="*/ 535316 w 290"/>
              <a:gd name="T17" fmla="*/ 328834 h 151"/>
              <a:gd name="T18" fmla="*/ 463659 w 290"/>
              <a:gd name="T19" fmla="*/ 139122 h 151"/>
              <a:gd name="T20" fmla="*/ 581682 w 290"/>
              <a:gd name="T21" fmla="*/ 8432 h 151"/>
              <a:gd name="T22" fmla="*/ 623833 w 290"/>
              <a:gd name="T23" fmla="*/ 0 h 151"/>
              <a:gd name="T24" fmla="*/ 670199 w 290"/>
              <a:gd name="T25" fmla="*/ 8432 h 151"/>
              <a:gd name="T26" fmla="*/ 784006 w 290"/>
              <a:gd name="T27" fmla="*/ 139122 h 151"/>
              <a:gd name="T28" fmla="*/ 716565 w 290"/>
              <a:gd name="T29" fmla="*/ 328834 h 151"/>
              <a:gd name="T30" fmla="*/ 733425 w 290"/>
              <a:gd name="T31" fmla="*/ 404718 h 151"/>
              <a:gd name="T32" fmla="*/ 792436 w 290"/>
              <a:gd name="T33" fmla="*/ 430013 h 151"/>
              <a:gd name="T34" fmla="*/ 906244 w 290"/>
              <a:gd name="T35" fmla="*/ 501682 h 151"/>
              <a:gd name="T36" fmla="*/ 880953 w 290"/>
              <a:gd name="T37" fmla="*/ 598646 h 151"/>
              <a:gd name="T38" fmla="*/ 1201300 w 290"/>
              <a:gd name="T39" fmla="*/ 543840 h 151"/>
              <a:gd name="T40" fmla="*/ 1121213 w 290"/>
              <a:gd name="T41" fmla="*/ 493250 h 151"/>
              <a:gd name="T42" fmla="*/ 1083277 w 290"/>
              <a:gd name="T43" fmla="*/ 476387 h 151"/>
              <a:gd name="T44" fmla="*/ 1070632 w 290"/>
              <a:gd name="T45" fmla="*/ 421581 h 151"/>
              <a:gd name="T46" fmla="*/ 1116998 w 290"/>
              <a:gd name="T47" fmla="*/ 290891 h 151"/>
              <a:gd name="T48" fmla="*/ 1036911 w 290"/>
              <a:gd name="T49" fmla="*/ 198143 h 151"/>
              <a:gd name="T50" fmla="*/ 1007406 w 290"/>
              <a:gd name="T51" fmla="*/ 193927 h 151"/>
              <a:gd name="T52" fmla="*/ 973685 w 290"/>
              <a:gd name="T53" fmla="*/ 198143 h 151"/>
              <a:gd name="T54" fmla="*/ 893598 w 290"/>
              <a:gd name="T55" fmla="*/ 290891 h 151"/>
              <a:gd name="T56" fmla="*/ 944179 w 290"/>
              <a:gd name="T57" fmla="*/ 421581 h 151"/>
              <a:gd name="T58" fmla="*/ 931534 w 290"/>
              <a:gd name="T59" fmla="*/ 476387 h 151"/>
              <a:gd name="T60" fmla="*/ 927319 w 290"/>
              <a:gd name="T61" fmla="*/ 476387 h 151"/>
              <a:gd name="T62" fmla="*/ 939964 w 290"/>
              <a:gd name="T63" fmla="*/ 489034 h 151"/>
              <a:gd name="T64" fmla="*/ 961040 w 290"/>
              <a:gd name="T65" fmla="*/ 556488 h 151"/>
              <a:gd name="T66" fmla="*/ 910459 w 290"/>
              <a:gd name="T67" fmla="*/ 619725 h 151"/>
              <a:gd name="T68" fmla="*/ 885168 w 290"/>
              <a:gd name="T69" fmla="*/ 628156 h 151"/>
              <a:gd name="T70" fmla="*/ 1007406 w 290"/>
              <a:gd name="T71" fmla="*/ 636588 h 151"/>
              <a:gd name="T72" fmla="*/ 1146503 w 290"/>
              <a:gd name="T73" fmla="*/ 623941 h 151"/>
              <a:gd name="T74" fmla="*/ 1184439 w 290"/>
              <a:gd name="T75" fmla="*/ 611293 h 151"/>
              <a:gd name="T76" fmla="*/ 1201300 w 290"/>
              <a:gd name="T77" fmla="*/ 543840 h 151"/>
              <a:gd name="T78" fmla="*/ 286626 w 290"/>
              <a:gd name="T79" fmla="*/ 556488 h 151"/>
              <a:gd name="T80" fmla="*/ 311916 w 290"/>
              <a:gd name="T81" fmla="*/ 489034 h 151"/>
              <a:gd name="T82" fmla="*/ 337207 w 290"/>
              <a:gd name="T83" fmla="*/ 463740 h 151"/>
              <a:gd name="T84" fmla="*/ 320347 w 290"/>
              <a:gd name="T85" fmla="*/ 459524 h 151"/>
              <a:gd name="T86" fmla="*/ 307701 w 290"/>
              <a:gd name="T87" fmla="*/ 400502 h 151"/>
              <a:gd name="T88" fmla="*/ 362497 w 290"/>
              <a:gd name="T89" fmla="*/ 252949 h 151"/>
              <a:gd name="T90" fmla="*/ 269766 w 290"/>
              <a:gd name="T91" fmla="*/ 151769 h 151"/>
              <a:gd name="T92" fmla="*/ 236045 w 290"/>
              <a:gd name="T93" fmla="*/ 147554 h 151"/>
              <a:gd name="T94" fmla="*/ 202324 w 290"/>
              <a:gd name="T95" fmla="*/ 151769 h 151"/>
              <a:gd name="T96" fmla="*/ 113807 w 290"/>
              <a:gd name="T97" fmla="*/ 252949 h 151"/>
              <a:gd name="T98" fmla="*/ 168603 w 290"/>
              <a:gd name="T99" fmla="*/ 400502 h 151"/>
              <a:gd name="T100" fmla="*/ 151743 w 290"/>
              <a:gd name="T101" fmla="*/ 459524 h 151"/>
              <a:gd name="T102" fmla="*/ 109592 w 290"/>
              <a:gd name="T103" fmla="*/ 476387 h 151"/>
              <a:gd name="T104" fmla="*/ 21075 w 290"/>
              <a:gd name="T105" fmla="*/ 535408 h 151"/>
              <a:gd name="T106" fmla="*/ 42151 w 290"/>
              <a:gd name="T107" fmla="*/ 607077 h 151"/>
              <a:gd name="T108" fmla="*/ 84302 w 290"/>
              <a:gd name="T109" fmla="*/ 623941 h 151"/>
              <a:gd name="T110" fmla="*/ 236045 w 290"/>
              <a:gd name="T111" fmla="*/ 636588 h 151"/>
              <a:gd name="T112" fmla="*/ 362497 w 290"/>
              <a:gd name="T113" fmla="*/ 628156 h 151"/>
              <a:gd name="T114" fmla="*/ 341422 w 290"/>
              <a:gd name="T115" fmla="*/ 619725 h 151"/>
              <a:gd name="T116" fmla="*/ 286626 w 290"/>
              <a:gd name="T117" fmla="*/ 556488 h 1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0" h="151">
                <a:moveTo>
                  <a:pt x="209" y="142"/>
                </a:moveTo>
                <a:cubicBezTo>
                  <a:pt x="205" y="144"/>
                  <a:pt x="200" y="146"/>
                  <a:pt x="196" y="147"/>
                </a:cubicBezTo>
                <a:cubicBezTo>
                  <a:pt x="181" y="150"/>
                  <a:pt x="167" y="151"/>
                  <a:pt x="148" y="151"/>
                </a:cubicBezTo>
                <a:cubicBezTo>
                  <a:pt x="130" y="151"/>
                  <a:pt x="115" y="150"/>
                  <a:pt x="101" y="147"/>
                </a:cubicBezTo>
                <a:cubicBezTo>
                  <a:pt x="96" y="146"/>
                  <a:pt x="92" y="144"/>
                  <a:pt x="88" y="142"/>
                </a:cubicBezTo>
                <a:cubicBezTo>
                  <a:pt x="75" y="136"/>
                  <a:pt x="75" y="126"/>
                  <a:pt x="82" y="119"/>
                </a:cubicBezTo>
                <a:cubicBezTo>
                  <a:pt x="90" y="112"/>
                  <a:pt x="99" y="106"/>
                  <a:pt x="109" y="102"/>
                </a:cubicBezTo>
                <a:cubicBezTo>
                  <a:pt x="113" y="100"/>
                  <a:pt x="118" y="98"/>
                  <a:pt x="122" y="96"/>
                </a:cubicBezTo>
                <a:cubicBezTo>
                  <a:pt x="131" y="93"/>
                  <a:pt x="133" y="84"/>
                  <a:pt x="127" y="78"/>
                </a:cubicBezTo>
                <a:cubicBezTo>
                  <a:pt x="114" y="66"/>
                  <a:pt x="110" y="50"/>
                  <a:pt x="110" y="33"/>
                </a:cubicBezTo>
                <a:cubicBezTo>
                  <a:pt x="111" y="15"/>
                  <a:pt x="121" y="6"/>
                  <a:pt x="138" y="2"/>
                </a:cubicBezTo>
                <a:cubicBezTo>
                  <a:pt x="141" y="1"/>
                  <a:pt x="145" y="0"/>
                  <a:pt x="148" y="0"/>
                </a:cubicBezTo>
                <a:cubicBezTo>
                  <a:pt x="152" y="0"/>
                  <a:pt x="155" y="1"/>
                  <a:pt x="159" y="2"/>
                </a:cubicBezTo>
                <a:cubicBezTo>
                  <a:pt x="175" y="6"/>
                  <a:pt x="186" y="15"/>
                  <a:pt x="186" y="33"/>
                </a:cubicBezTo>
                <a:cubicBezTo>
                  <a:pt x="187" y="50"/>
                  <a:pt x="182" y="66"/>
                  <a:pt x="170" y="78"/>
                </a:cubicBezTo>
                <a:cubicBezTo>
                  <a:pt x="163" y="84"/>
                  <a:pt x="166" y="93"/>
                  <a:pt x="174" y="96"/>
                </a:cubicBezTo>
                <a:cubicBezTo>
                  <a:pt x="179" y="98"/>
                  <a:pt x="183" y="100"/>
                  <a:pt x="188" y="102"/>
                </a:cubicBezTo>
                <a:cubicBezTo>
                  <a:pt x="198" y="106"/>
                  <a:pt x="207" y="112"/>
                  <a:pt x="215" y="119"/>
                </a:cubicBezTo>
                <a:cubicBezTo>
                  <a:pt x="219" y="124"/>
                  <a:pt x="221" y="136"/>
                  <a:pt x="209" y="142"/>
                </a:cubicBezTo>
                <a:close/>
                <a:moveTo>
                  <a:pt x="285" y="129"/>
                </a:moveTo>
                <a:cubicBezTo>
                  <a:pt x="279" y="124"/>
                  <a:pt x="273" y="120"/>
                  <a:pt x="266" y="117"/>
                </a:cubicBezTo>
                <a:cubicBezTo>
                  <a:pt x="263" y="115"/>
                  <a:pt x="260" y="114"/>
                  <a:pt x="257" y="113"/>
                </a:cubicBezTo>
                <a:cubicBezTo>
                  <a:pt x="251" y="111"/>
                  <a:pt x="249" y="105"/>
                  <a:pt x="254" y="100"/>
                </a:cubicBezTo>
                <a:cubicBezTo>
                  <a:pt x="262" y="92"/>
                  <a:pt x="266" y="81"/>
                  <a:pt x="265" y="69"/>
                </a:cubicBezTo>
                <a:cubicBezTo>
                  <a:pt x="265" y="57"/>
                  <a:pt x="257" y="50"/>
                  <a:pt x="246" y="47"/>
                </a:cubicBezTo>
                <a:cubicBezTo>
                  <a:pt x="243" y="47"/>
                  <a:pt x="241" y="46"/>
                  <a:pt x="239" y="46"/>
                </a:cubicBezTo>
                <a:cubicBezTo>
                  <a:pt x="236" y="46"/>
                  <a:pt x="234" y="47"/>
                  <a:pt x="231" y="47"/>
                </a:cubicBezTo>
                <a:cubicBezTo>
                  <a:pt x="220" y="50"/>
                  <a:pt x="213" y="57"/>
                  <a:pt x="212" y="69"/>
                </a:cubicBezTo>
                <a:cubicBezTo>
                  <a:pt x="212" y="81"/>
                  <a:pt x="215" y="92"/>
                  <a:pt x="224" y="100"/>
                </a:cubicBezTo>
                <a:cubicBezTo>
                  <a:pt x="228" y="105"/>
                  <a:pt x="226" y="111"/>
                  <a:pt x="221" y="113"/>
                </a:cubicBezTo>
                <a:cubicBezTo>
                  <a:pt x="220" y="113"/>
                  <a:pt x="220" y="113"/>
                  <a:pt x="220" y="113"/>
                </a:cubicBezTo>
                <a:cubicBezTo>
                  <a:pt x="221" y="114"/>
                  <a:pt x="222" y="115"/>
                  <a:pt x="223" y="116"/>
                </a:cubicBezTo>
                <a:cubicBezTo>
                  <a:pt x="227" y="120"/>
                  <a:pt x="229" y="126"/>
                  <a:pt x="228" y="132"/>
                </a:cubicBezTo>
                <a:cubicBezTo>
                  <a:pt x="226" y="139"/>
                  <a:pt x="222" y="144"/>
                  <a:pt x="216" y="147"/>
                </a:cubicBezTo>
                <a:cubicBezTo>
                  <a:pt x="214" y="148"/>
                  <a:pt x="212" y="148"/>
                  <a:pt x="210" y="149"/>
                </a:cubicBezTo>
                <a:cubicBezTo>
                  <a:pt x="219" y="151"/>
                  <a:pt x="228" y="151"/>
                  <a:pt x="239" y="151"/>
                </a:cubicBezTo>
                <a:cubicBezTo>
                  <a:pt x="252" y="151"/>
                  <a:pt x="262" y="150"/>
                  <a:pt x="272" y="148"/>
                </a:cubicBezTo>
                <a:cubicBezTo>
                  <a:pt x="275" y="147"/>
                  <a:pt x="278" y="146"/>
                  <a:pt x="281" y="145"/>
                </a:cubicBezTo>
                <a:cubicBezTo>
                  <a:pt x="290" y="141"/>
                  <a:pt x="288" y="132"/>
                  <a:pt x="285" y="129"/>
                </a:cubicBezTo>
                <a:close/>
                <a:moveTo>
                  <a:pt x="68" y="132"/>
                </a:moveTo>
                <a:cubicBezTo>
                  <a:pt x="67" y="126"/>
                  <a:pt x="69" y="120"/>
                  <a:pt x="74" y="116"/>
                </a:cubicBezTo>
                <a:cubicBezTo>
                  <a:pt x="76" y="114"/>
                  <a:pt x="78" y="112"/>
                  <a:pt x="80" y="110"/>
                </a:cubicBezTo>
                <a:cubicBezTo>
                  <a:pt x="79" y="110"/>
                  <a:pt x="78" y="109"/>
                  <a:pt x="76" y="109"/>
                </a:cubicBezTo>
                <a:cubicBezTo>
                  <a:pt x="70" y="106"/>
                  <a:pt x="68" y="100"/>
                  <a:pt x="73" y="95"/>
                </a:cubicBezTo>
                <a:cubicBezTo>
                  <a:pt x="83" y="85"/>
                  <a:pt x="86" y="73"/>
                  <a:pt x="86" y="60"/>
                </a:cubicBezTo>
                <a:cubicBezTo>
                  <a:pt x="85" y="47"/>
                  <a:pt x="77" y="39"/>
                  <a:pt x="64" y="36"/>
                </a:cubicBezTo>
                <a:cubicBezTo>
                  <a:pt x="62" y="35"/>
                  <a:pt x="59" y="35"/>
                  <a:pt x="56" y="35"/>
                </a:cubicBezTo>
                <a:cubicBezTo>
                  <a:pt x="54" y="35"/>
                  <a:pt x="51" y="35"/>
                  <a:pt x="48" y="36"/>
                </a:cubicBezTo>
                <a:cubicBezTo>
                  <a:pt x="36" y="39"/>
                  <a:pt x="27" y="47"/>
                  <a:pt x="27" y="60"/>
                </a:cubicBezTo>
                <a:cubicBezTo>
                  <a:pt x="26" y="73"/>
                  <a:pt x="30" y="85"/>
                  <a:pt x="40" y="95"/>
                </a:cubicBezTo>
                <a:cubicBezTo>
                  <a:pt x="45" y="100"/>
                  <a:pt x="43" y="106"/>
                  <a:pt x="36" y="109"/>
                </a:cubicBezTo>
                <a:cubicBezTo>
                  <a:pt x="33" y="110"/>
                  <a:pt x="29" y="111"/>
                  <a:pt x="26" y="113"/>
                </a:cubicBezTo>
                <a:cubicBezTo>
                  <a:pt x="18" y="117"/>
                  <a:pt x="11" y="121"/>
                  <a:pt x="5" y="127"/>
                </a:cubicBezTo>
                <a:cubicBezTo>
                  <a:pt x="0" y="132"/>
                  <a:pt x="0" y="140"/>
                  <a:pt x="10" y="144"/>
                </a:cubicBezTo>
                <a:cubicBezTo>
                  <a:pt x="13" y="146"/>
                  <a:pt x="16" y="147"/>
                  <a:pt x="20" y="148"/>
                </a:cubicBezTo>
                <a:cubicBezTo>
                  <a:pt x="31" y="150"/>
                  <a:pt x="42" y="151"/>
                  <a:pt x="56" y="151"/>
                </a:cubicBezTo>
                <a:cubicBezTo>
                  <a:pt x="68" y="151"/>
                  <a:pt x="77" y="151"/>
                  <a:pt x="86" y="149"/>
                </a:cubicBezTo>
                <a:cubicBezTo>
                  <a:pt x="84" y="148"/>
                  <a:pt x="83" y="148"/>
                  <a:pt x="81" y="147"/>
                </a:cubicBezTo>
                <a:cubicBezTo>
                  <a:pt x="74" y="144"/>
                  <a:pt x="69" y="138"/>
                  <a:pt x="68" y="132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8748713" y="1009650"/>
            <a:ext cx="514350" cy="750888"/>
          </a:xfrm>
          <a:custGeom>
            <a:avLst/>
            <a:gdLst>
              <a:gd name="T0" fmla="*/ 514350 w 122"/>
              <a:gd name="T1" fmla="*/ 497780 h 178"/>
              <a:gd name="T2" fmla="*/ 337279 w 122"/>
              <a:gd name="T3" fmla="*/ 329041 h 178"/>
              <a:gd name="T4" fmla="*/ 244527 w 122"/>
              <a:gd name="T5" fmla="*/ 307948 h 178"/>
              <a:gd name="T6" fmla="*/ 122264 w 122"/>
              <a:gd name="T7" fmla="*/ 244671 h 178"/>
              <a:gd name="T8" fmla="*/ 252959 w 122"/>
              <a:gd name="T9" fmla="*/ 185613 h 178"/>
              <a:gd name="T10" fmla="*/ 383655 w 122"/>
              <a:gd name="T11" fmla="*/ 236234 h 178"/>
              <a:gd name="T12" fmla="*/ 446894 w 122"/>
              <a:gd name="T13" fmla="*/ 232016 h 178"/>
              <a:gd name="T14" fmla="*/ 476406 w 122"/>
              <a:gd name="T15" fmla="*/ 185613 h 178"/>
              <a:gd name="T16" fmla="*/ 311983 w 122"/>
              <a:gd name="T17" fmla="*/ 84369 h 178"/>
              <a:gd name="T18" fmla="*/ 311983 w 122"/>
              <a:gd name="T19" fmla="*/ 25311 h 178"/>
              <a:gd name="T20" fmla="*/ 278255 w 122"/>
              <a:gd name="T21" fmla="*/ 0 h 178"/>
              <a:gd name="T22" fmla="*/ 240311 w 122"/>
              <a:gd name="T23" fmla="*/ 0 h 178"/>
              <a:gd name="T24" fmla="*/ 206583 w 122"/>
              <a:gd name="T25" fmla="*/ 25311 h 178"/>
              <a:gd name="T26" fmla="*/ 206583 w 122"/>
              <a:gd name="T27" fmla="*/ 84369 h 178"/>
              <a:gd name="T28" fmla="*/ 0 w 122"/>
              <a:gd name="T29" fmla="*/ 244671 h 178"/>
              <a:gd name="T30" fmla="*/ 193935 w 122"/>
              <a:gd name="T31" fmla="*/ 409192 h 178"/>
              <a:gd name="T32" fmla="*/ 299335 w 122"/>
              <a:gd name="T33" fmla="*/ 434503 h 178"/>
              <a:gd name="T34" fmla="*/ 392086 w 122"/>
              <a:gd name="T35" fmla="*/ 497780 h 178"/>
              <a:gd name="T36" fmla="*/ 265607 w 122"/>
              <a:gd name="T37" fmla="*/ 561057 h 178"/>
              <a:gd name="T38" fmla="*/ 105400 w 122"/>
              <a:gd name="T39" fmla="*/ 506217 h 178"/>
              <a:gd name="T40" fmla="*/ 37944 w 122"/>
              <a:gd name="T41" fmla="*/ 518872 h 178"/>
              <a:gd name="T42" fmla="*/ 21080 w 122"/>
              <a:gd name="T43" fmla="*/ 561057 h 178"/>
              <a:gd name="T44" fmla="*/ 206583 w 122"/>
              <a:gd name="T45" fmla="*/ 662300 h 178"/>
              <a:gd name="T46" fmla="*/ 206583 w 122"/>
              <a:gd name="T47" fmla="*/ 721359 h 178"/>
              <a:gd name="T48" fmla="*/ 240311 w 122"/>
              <a:gd name="T49" fmla="*/ 750888 h 178"/>
              <a:gd name="T50" fmla="*/ 278255 w 122"/>
              <a:gd name="T51" fmla="*/ 750888 h 178"/>
              <a:gd name="T52" fmla="*/ 311983 w 122"/>
              <a:gd name="T53" fmla="*/ 721359 h 178"/>
              <a:gd name="T54" fmla="*/ 311983 w 122"/>
              <a:gd name="T55" fmla="*/ 666519 h 178"/>
              <a:gd name="T56" fmla="*/ 514350 w 122"/>
              <a:gd name="T57" fmla="*/ 497780 h 17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2" h="178">
                <a:moveTo>
                  <a:pt x="122" y="118"/>
                </a:moveTo>
                <a:cubicBezTo>
                  <a:pt x="122" y="100"/>
                  <a:pt x="108" y="85"/>
                  <a:pt x="80" y="78"/>
                </a:cubicBezTo>
                <a:cubicBezTo>
                  <a:pt x="76" y="77"/>
                  <a:pt x="61" y="73"/>
                  <a:pt x="58" y="73"/>
                </a:cubicBezTo>
                <a:cubicBezTo>
                  <a:pt x="36" y="67"/>
                  <a:pt x="29" y="63"/>
                  <a:pt x="29" y="58"/>
                </a:cubicBezTo>
                <a:cubicBezTo>
                  <a:pt x="29" y="51"/>
                  <a:pt x="37" y="44"/>
                  <a:pt x="60" y="44"/>
                </a:cubicBezTo>
                <a:cubicBezTo>
                  <a:pt x="75" y="44"/>
                  <a:pt x="91" y="56"/>
                  <a:pt x="91" y="56"/>
                </a:cubicBezTo>
                <a:cubicBezTo>
                  <a:pt x="98" y="60"/>
                  <a:pt x="101" y="60"/>
                  <a:pt x="106" y="55"/>
                </a:cubicBezTo>
                <a:cubicBezTo>
                  <a:pt x="106" y="55"/>
                  <a:pt x="113" y="49"/>
                  <a:pt x="113" y="44"/>
                </a:cubicBezTo>
                <a:cubicBezTo>
                  <a:pt x="113" y="36"/>
                  <a:pt x="94" y="24"/>
                  <a:pt x="74" y="20"/>
                </a:cubicBezTo>
                <a:cubicBezTo>
                  <a:pt x="74" y="6"/>
                  <a:pt x="74" y="6"/>
                  <a:pt x="74" y="6"/>
                </a:cubicBezTo>
                <a:cubicBezTo>
                  <a:pt x="74" y="3"/>
                  <a:pt x="70" y="0"/>
                  <a:pt x="66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2" y="0"/>
                  <a:pt x="49" y="3"/>
                  <a:pt x="49" y="6"/>
                </a:cubicBezTo>
                <a:cubicBezTo>
                  <a:pt x="49" y="20"/>
                  <a:pt x="49" y="20"/>
                  <a:pt x="49" y="20"/>
                </a:cubicBezTo>
                <a:cubicBezTo>
                  <a:pt x="17" y="23"/>
                  <a:pt x="0" y="39"/>
                  <a:pt x="0" y="58"/>
                </a:cubicBezTo>
                <a:cubicBezTo>
                  <a:pt x="0" y="81"/>
                  <a:pt x="22" y="91"/>
                  <a:pt x="46" y="97"/>
                </a:cubicBezTo>
                <a:cubicBezTo>
                  <a:pt x="49" y="98"/>
                  <a:pt x="68" y="102"/>
                  <a:pt x="71" y="103"/>
                </a:cubicBezTo>
                <a:cubicBezTo>
                  <a:pt x="89" y="107"/>
                  <a:pt x="93" y="114"/>
                  <a:pt x="93" y="118"/>
                </a:cubicBezTo>
                <a:cubicBezTo>
                  <a:pt x="93" y="126"/>
                  <a:pt x="85" y="133"/>
                  <a:pt x="63" y="133"/>
                </a:cubicBezTo>
                <a:cubicBezTo>
                  <a:pt x="47" y="133"/>
                  <a:pt x="25" y="120"/>
                  <a:pt x="25" y="120"/>
                </a:cubicBezTo>
                <a:cubicBezTo>
                  <a:pt x="19" y="116"/>
                  <a:pt x="14" y="117"/>
                  <a:pt x="9" y="123"/>
                </a:cubicBezTo>
                <a:cubicBezTo>
                  <a:pt x="9" y="123"/>
                  <a:pt x="5" y="128"/>
                  <a:pt x="5" y="133"/>
                </a:cubicBezTo>
                <a:cubicBezTo>
                  <a:pt x="5" y="142"/>
                  <a:pt x="27" y="153"/>
                  <a:pt x="49" y="157"/>
                </a:cubicBezTo>
                <a:cubicBezTo>
                  <a:pt x="49" y="171"/>
                  <a:pt x="49" y="171"/>
                  <a:pt x="49" y="171"/>
                </a:cubicBezTo>
                <a:cubicBezTo>
                  <a:pt x="49" y="175"/>
                  <a:pt x="52" y="178"/>
                  <a:pt x="57" y="178"/>
                </a:cubicBezTo>
                <a:cubicBezTo>
                  <a:pt x="66" y="178"/>
                  <a:pt x="66" y="178"/>
                  <a:pt x="66" y="178"/>
                </a:cubicBezTo>
                <a:cubicBezTo>
                  <a:pt x="70" y="178"/>
                  <a:pt x="74" y="175"/>
                  <a:pt x="74" y="171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107" y="154"/>
                  <a:pt x="122" y="137"/>
                  <a:pt x="122" y="11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>
            <a:spLocks noEditPoints="1"/>
          </p:cNvSpPr>
          <p:nvPr/>
        </p:nvSpPr>
        <p:spPr bwMode="auto">
          <a:xfrm>
            <a:off x="6677025" y="5146675"/>
            <a:ext cx="779463" cy="700088"/>
          </a:xfrm>
          <a:custGeom>
            <a:avLst/>
            <a:gdLst>
              <a:gd name="T0" fmla="*/ 484531 w 185"/>
              <a:gd name="T1" fmla="*/ 92783 h 166"/>
              <a:gd name="T2" fmla="*/ 345492 w 185"/>
              <a:gd name="T3" fmla="*/ 46391 h 166"/>
              <a:gd name="T4" fmla="*/ 248585 w 185"/>
              <a:gd name="T5" fmla="*/ 92783 h 166"/>
              <a:gd name="T6" fmla="*/ 446611 w 185"/>
              <a:gd name="T7" fmla="*/ 0 h 166"/>
              <a:gd name="T8" fmla="*/ 117973 w 185"/>
              <a:gd name="T9" fmla="*/ 392218 h 166"/>
              <a:gd name="T10" fmla="*/ 315999 w 185"/>
              <a:gd name="T11" fmla="*/ 362696 h 166"/>
              <a:gd name="T12" fmla="*/ 429758 w 185"/>
              <a:gd name="T13" fmla="*/ 324740 h 166"/>
              <a:gd name="T14" fmla="*/ 463464 w 185"/>
              <a:gd name="T15" fmla="*/ 392218 h 166"/>
              <a:gd name="T16" fmla="*/ 779463 w 185"/>
              <a:gd name="T17" fmla="*/ 278348 h 166"/>
              <a:gd name="T18" fmla="*/ 690983 w 185"/>
              <a:gd name="T19" fmla="*/ 113870 h 166"/>
              <a:gd name="T20" fmla="*/ 623570 w 185"/>
              <a:gd name="T21" fmla="*/ 113870 h 166"/>
              <a:gd name="T22" fmla="*/ 556157 w 185"/>
              <a:gd name="T23" fmla="*/ 113870 h 166"/>
              <a:gd name="T24" fmla="*/ 480318 w 185"/>
              <a:gd name="T25" fmla="*/ 113870 h 166"/>
              <a:gd name="T26" fmla="*/ 244372 w 185"/>
              <a:gd name="T27" fmla="*/ 113870 h 166"/>
              <a:gd name="T28" fmla="*/ 147466 w 185"/>
              <a:gd name="T29" fmla="*/ 113870 h 166"/>
              <a:gd name="T30" fmla="*/ 92693 w 185"/>
              <a:gd name="T31" fmla="*/ 113870 h 166"/>
              <a:gd name="T32" fmla="*/ 0 w 185"/>
              <a:gd name="T33" fmla="*/ 278348 h 166"/>
              <a:gd name="T34" fmla="*/ 661490 w 185"/>
              <a:gd name="T35" fmla="*/ 421740 h 166"/>
              <a:gd name="T36" fmla="*/ 463464 w 185"/>
              <a:gd name="T37" fmla="*/ 451262 h 166"/>
              <a:gd name="T38" fmla="*/ 349705 w 185"/>
              <a:gd name="T39" fmla="*/ 489218 h 166"/>
              <a:gd name="T40" fmla="*/ 315999 w 185"/>
              <a:gd name="T41" fmla="*/ 421740 h 166"/>
              <a:gd name="T42" fmla="*/ 0 w 185"/>
              <a:gd name="T43" fmla="*/ 354261 h 166"/>
              <a:gd name="T44" fmla="*/ 92693 w 185"/>
              <a:gd name="T45" fmla="*/ 700088 h 166"/>
              <a:gd name="T46" fmla="*/ 147466 w 185"/>
              <a:gd name="T47" fmla="*/ 700088 h 166"/>
              <a:gd name="T48" fmla="*/ 594077 w 185"/>
              <a:gd name="T49" fmla="*/ 700088 h 166"/>
              <a:gd name="T50" fmla="*/ 644637 w 185"/>
              <a:gd name="T51" fmla="*/ 700088 h 166"/>
              <a:gd name="T52" fmla="*/ 779463 w 185"/>
              <a:gd name="T53" fmla="*/ 598870 h 166"/>
              <a:gd name="T54" fmla="*/ 661490 w 185"/>
              <a:gd name="T55" fmla="*/ 421740 h 166"/>
              <a:gd name="T56" fmla="*/ 353918 w 185"/>
              <a:gd name="T57" fmla="*/ 354261 h 166"/>
              <a:gd name="T58" fmla="*/ 341278 w 185"/>
              <a:gd name="T59" fmla="*/ 383783 h 166"/>
              <a:gd name="T60" fmla="*/ 341278 w 185"/>
              <a:gd name="T61" fmla="*/ 421740 h 166"/>
              <a:gd name="T62" fmla="*/ 341278 w 185"/>
              <a:gd name="T63" fmla="*/ 447044 h 166"/>
              <a:gd name="T64" fmla="*/ 425545 w 185"/>
              <a:gd name="T65" fmla="*/ 463914 h 166"/>
              <a:gd name="T66" fmla="*/ 438185 w 185"/>
              <a:gd name="T67" fmla="*/ 430175 h 166"/>
              <a:gd name="T68" fmla="*/ 438185 w 185"/>
              <a:gd name="T69" fmla="*/ 396435 h 166"/>
              <a:gd name="T70" fmla="*/ 438185 w 185"/>
              <a:gd name="T71" fmla="*/ 366914 h 16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85" h="166">
                <a:moveTo>
                  <a:pt x="126" y="22"/>
                </a:moveTo>
                <a:cubicBezTo>
                  <a:pt x="115" y="22"/>
                  <a:pt x="115" y="22"/>
                  <a:pt x="115" y="22"/>
                </a:cubicBezTo>
                <a:cubicBezTo>
                  <a:pt x="114" y="16"/>
                  <a:pt x="109" y="11"/>
                  <a:pt x="103" y="11"/>
                </a:cubicBezTo>
                <a:cubicBezTo>
                  <a:pt x="82" y="11"/>
                  <a:pt x="82" y="11"/>
                  <a:pt x="82" y="11"/>
                </a:cubicBezTo>
                <a:cubicBezTo>
                  <a:pt x="76" y="11"/>
                  <a:pt x="71" y="16"/>
                  <a:pt x="70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60" y="10"/>
                  <a:pt x="69" y="0"/>
                  <a:pt x="7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7" y="0"/>
                  <a:pt x="125" y="10"/>
                  <a:pt x="126" y="22"/>
                </a:cubicBezTo>
                <a:close/>
                <a:moveTo>
                  <a:pt x="28" y="93"/>
                </a:moveTo>
                <a:cubicBezTo>
                  <a:pt x="75" y="93"/>
                  <a:pt x="75" y="93"/>
                  <a:pt x="75" y="93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1"/>
                  <a:pt x="79" y="77"/>
                  <a:pt x="83" y="77"/>
                </a:cubicBezTo>
                <a:cubicBezTo>
                  <a:pt x="102" y="77"/>
                  <a:pt x="102" y="77"/>
                  <a:pt x="102" y="77"/>
                </a:cubicBezTo>
                <a:cubicBezTo>
                  <a:pt x="106" y="77"/>
                  <a:pt x="110" y="81"/>
                  <a:pt x="110" y="86"/>
                </a:cubicBezTo>
                <a:cubicBezTo>
                  <a:pt x="110" y="93"/>
                  <a:pt x="110" y="93"/>
                  <a:pt x="110" y="93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71" y="93"/>
                  <a:pt x="183" y="81"/>
                  <a:pt x="185" y="66"/>
                </a:cubicBezTo>
                <a:cubicBezTo>
                  <a:pt x="185" y="52"/>
                  <a:pt x="185" y="52"/>
                  <a:pt x="185" y="52"/>
                </a:cubicBezTo>
                <a:cubicBezTo>
                  <a:pt x="185" y="38"/>
                  <a:pt x="175" y="27"/>
                  <a:pt x="164" y="27"/>
                </a:cubicBezTo>
                <a:cubicBezTo>
                  <a:pt x="153" y="27"/>
                  <a:pt x="153" y="27"/>
                  <a:pt x="153" y="27"/>
                </a:cubicBezTo>
                <a:cubicBezTo>
                  <a:pt x="148" y="27"/>
                  <a:pt x="148" y="27"/>
                  <a:pt x="148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27" y="27"/>
                  <a:pt x="127" y="27"/>
                  <a:pt x="127" y="27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10" y="27"/>
                  <a:pt x="0" y="38"/>
                  <a:pt x="0" y="52"/>
                </a:cubicBezTo>
                <a:cubicBezTo>
                  <a:pt x="0" y="66"/>
                  <a:pt x="0" y="66"/>
                  <a:pt x="0" y="66"/>
                </a:cubicBezTo>
                <a:cubicBezTo>
                  <a:pt x="2" y="81"/>
                  <a:pt x="14" y="93"/>
                  <a:pt x="28" y="93"/>
                </a:cubicBezTo>
                <a:close/>
                <a:moveTo>
                  <a:pt x="157" y="100"/>
                </a:moveTo>
                <a:cubicBezTo>
                  <a:pt x="110" y="100"/>
                  <a:pt x="110" y="100"/>
                  <a:pt x="110" y="100"/>
                </a:cubicBezTo>
                <a:cubicBezTo>
                  <a:pt x="110" y="107"/>
                  <a:pt x="110" y="107"/>
                  <a:pt x="110" y="107"/>
                </a:cubicBezTo>
                <a:cubicBezTo>
                  <a:pt x="110" y="112"/>
                  <a:pt x="106" y="116"/>
                  <a:pt x="102" y="116"/>
                </a:cubicBezTo>
                <a:cubicBezTo>
                  <a:pt x="83" y="116"/>
                  <a:pt x="83" y="116"/>
                  <a:pt x="83" y="116"/>
                </a:cubicBezTo>
                <a:cubicBezTo>
                  <a:pt x="79" y="116"/>
                  <a:pt x="75" y="112"/>
                  <a:pt x="75" y="107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16" y="100"/>
                  <a:pt x="6" y="94"/>
                  <a:pt x="0" y="84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55"/>
                  <a:pt x="10" y="166"/>
                  <a:pt x="22" y="166"/>
                </a:cubicBezTo>
                <a:cubicBezTo>
                  <a:pt x="29" y="166"/>
                  <a:pt x="29" y="166"/>
                  <a:pt x="29" y="166"/>
                </a:cubicBezTo>
                <a:cubicBezTo>
                  <a:pt x="35" y="166"/>
                  <a:pt x="35" y="166"/>
                  <a:pt x="35" y="166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3" y="166"/>
                  <a:pt x="153" y="166"/>
                  <a:pt x="153" y="166"/>
                </a:cubicBezTo>
                <a:cubicBezTo>
                  <a:pt x="164" y="166"/>
                  <a:pt x="164" y="166"/>
                  <a:pt x="164" y="166"/>
                </a:cubicBezTo>
                <a:cubicBezTo>
                  <a:pt x="175" y="166"/>
                  <a:pt x="185" y="155"/>
                  <a:pt x="185" y="142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79" y="94"/>
                  <a:pt x="169" y="100"/>
                  <a:pt x="157" y="100"/>
                </a:cubicBezTo>
                <a:close/>
                <a:moveTo>
                  <a:pt x="101" y="84"/>
                </a:moveTo>
                <a:cubicBezTo>
                  <a:pt x="84" y="84"/>
                  <a:pt x="84" y="84"/>
                  <a:pt x="84" y="84"/>
                </a:cubicBezTo>
                <a:cubicBezTo>
                  <a:pt x="82" y="84"/>
                  <a:pt x="81" y="85"/>
                  <a:pt x="81" y="87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4"/>
                  <a:pt x="81" y="94"/>
                  <a:pt x="81" y="94"/>
                </a:cubicBezTo>
                <a:cubicBezTo>
                  <a:pt x="81" y="100"/>
                  <a:pt x="81" y="100"/>
                  <a:pt x="81" y="100"/>
                </a:cubicBezTo>
                <a:cubicBezTo>
                  <a:pt x="81" y="102"/>
                  <a:pt x="81" y="102"/>
                  <a:pt x="81" y="102"/>
                </a:cubicBezTo>
                <a:cubicBezTo>
                  <a:pt x="81" y="106"/>
                  <a:pt x="81" y="106"/>
                  <a:pt x="81" y="106"/>
                </a:cubicBezTo>
                <a:cubicBezTo>
                  <a:pt x="81" y="108"/>
                  <a:pt x="82" y="110"/>
                  <a:pt x="84" y="110"/>
                </a:cubicBezTo>
                <a:cubicBezTo>
                  <a:pt x="101" y="110"/>
                  <a:pt x="101" y="110"/>
                  <a:pt x="101" y="110"/>
                </a:cubicBezTo>
                <a:cubicBezTo>
                  <a:pt x="103" y="110"/>
                  <a:pt x="104" y="108"/>
                  <a:pt x="104" y="106"/>
                </a:cubicBezTo>
                <a:cubicBezTo>
                  <a:pt x="104" y="102"/>
                  <a:pt x="104" y="102"/>
                  <a:pt x="104" y="102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94"/>
                  <a:pt x="104" y="94"/>
                  <a:pt x="104" y="94"/>
                </a:cubicBezTo>
                <a:cubicBezTo>
                  <a:pt x="104" y="91"/>
                  <a:pt x="104" y="91"/>
                  <a:pt x="104" y="91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04" y="85"/>
                  <a:pt x="103" y="84"/>
                  <a:pt x="101" y="8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1666875" y="3013075"/>
            <a:ext cx="1077913" cy="860425"/>
          </a:xfrm>
          <a:custGeom>
            <a:avLst/>
            <a:gdLst>
              <a:gd name="T0" fmla="*/ 0 w 256"/>
              <a:gd name="T1" fmla="*/ 0 h 204"/>
              <a:gd name="T2" fmla="*/ 1077913 w 256"/>
              <a:gd name="T3" fmla="*/ 0 h 204"/>
              <a:gd name="T4" fmla="*/ 1077913 w 256"/>
              <a:gd name="T5" fmla="*/ 860425 h 204"/>
              <a:gd name="T6" fmla="*/ 0 w 256"/>
              <a:gd name="T7" fmla="*/ 860425 h 204"/>
              <a:gd name="T8" fmla="*/ 0 w 256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6" h="204">
                <a:moveTo>
                  <a:pt x="0" y="0"/>
                </a:moveTo>
                <a:cubicBezTo>
                  <a:pt x="90" y="91"/>
                  <a:pt x="166" y="91"/>
                  <a:pt x="256" y="0"/>
                </a:cubicBezTo>
                <a:cubicBezTo>
                  <a:pt x="256" y="204"/>
                  <a:pt x="256" y="204"/>
                  <a:pt x="256" y="204"/>
                </a:cubicBezTo>
                <a:cubicBezTo>
                  <a:pt x="166" y="113"/>
                  <a:pt x="90" y="113"/>
                  <a:pt x="0" y="20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3608388" y="3013075"/>
            <a:ext cx="1082675" cy="860425"/>
          </a:xfrm>
          <a:custGeom>
            <a:avLst/>
            <a:gdLst>
              <a:gd name="T0" fmla="*/ 0 w 257"/>
              <a:gd name="T1" fmla="*/ 0 h 204"/>
              <a:gd name="T2" fmla="*/ 1082675 w 257"/>
              <a:gd name="T3" fmla="*/ 0 h 204"/>
              <a:gd name="T4" fmla="*/ 1082675 w 257"/>
              <a:gd name="T5" fmla="*/ 860425 h 204"/>
              <a:gd name="T6" fmla="*/ 0 w 257"/>
              <a:gd name="T7" fmla="*/ 860425 h 204"/>
              <a:gd name="T8" fmla="*/ 0 w 257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" h="204">
                <a:moveTo>
                  <a:pt x="0" y="0"/>
                </a:moveTo>
                <a:cubicBezTo>
                  <a:pt x="91" y="91"/>
                  <a:pt x="166" y="91"/>
                  <a:pt x="257" y="0"/>
                </a:cubicBezTo>
                <a:cubicBezTo>
                  <a:pt x="257" y="204"/>
                  <a:pt x="257" y="204"/>
                  <a:pt x="257" y="204"/>
                </a:cubicBezTo>
                <a:cubicBezTo>
                  <a:pt x="166" y="113"/>
                  <a:pt x="91" y="113"/>
                  <a:pt x="0" y="204"/>
                </a:cubicBezTo>
                <a:lnTo>
                  <a:pt x="0" y="0"/>
                </a:lnTo>
                <a:close/>
              </a:path>
            </a:pathLst>
          </a:custGeom>
          <a:solidFill>
            <a:srgbClr val="F2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5551488" y="3013075"/>
            <a:ext cx="1082675" cy="860425"/>
          </a:xfrm>
          <a:custGeom>
            <a:avLst/>
            <a:gdLst>
              <a:gd name="T0" fmla="*/ 0 w 257"/>
              <a:gd name="T1" fmla="*/ 0 h 204"/>
              <a:gd name="T2" fmla="*/ 1082675 w 257"/>
              <a:gd name="T3" fmla="*/ 0 h 204"/>
              <a:gd name="T4" fmla="*/ 1082675 w 257"/>
              <a:gd name="T5" fmla="*/ 860425 h 204"/>
              <a:gd name="T6" fmla="*/ 0 w 257"/>
              <a:gd name="T7" fmla="*/ 860425 h 204"/>
              <a:gd name="T8" fmla="*/ 0 w 257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" h="204">
                <a:moveTo>
                  <a:pt x="0" y="0"/>
                </a:moveTo>
                <a:cubicBezTo>
                  <a:pt x="91" y="91"/>
                  <a:pt x="167" y="91"/>
                  <a:pt x="257" y="0"/>
                </a:cubicBezTo>
                <a:cubicBezTo>
                  <a:pt x="257" y="204"/>
                  <a:pt x="257" y="204"/>
                  <a:pt x="257" y="204"/>
                </a:cubicBezTo>
                <a:cubicBezTo>
                  <a:pt x="167" y="113"/>
                  <a:pt x="91" y="113"/>
                  <a:pt x="0" y="2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9DD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7497763" y="3013075"/>
            <a:ext cx="1082675" cy="860425"/>
          </a:xfrm>
          <a:custGeom>
            <a:avLst/>
            <a:gdLst>
              <a:gd name="T0" fmla="*/ 0 w 257"/>
              <a:gd name="T1" fmla="*/ 0 h 204"/>
              <a:gd name="T2" fmla="*/ 1082675 w 257"/>
              <a:gd name="T3" fmla="*/ 0 h 204"/>
              <a:gd name="T4" fmla="*/ 1082675 w 257"/>
              <a:gd name="T5" fmla="*/ 860425 h 204"/>
              <a:gd name="T6" fmla="*/ 0 w 257"/>
              <a:gd name="T7" fmla="*/ 860425 h 204"/>
              <a:gd name="T8" fmla="*/ 0 w 257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" h="204">
                <a:moveTo>
                  <a:pt x="0" y="0"/>
                </a:moveTo>
                <a:cubicBezTo>
                  <a:pt x="91" y="91"/>
                  <a:pt x="166" y="91"/>
                  <a:pt x="257" y="0"/>
                </a:cubicBezTo>
                <a:cubicBezTo>
                  <a:pt x="257" y="204"/>
                  <a:pt x="257" y="204"/>
                  <a:pt x="257" y="204"/>
                </a:cubicBezTo>
                <a:cubicBezTo>
                  <a:pt x="166" y="113"/>
                  <a:pt x="91" y="113"/>
                  <a:pt x="0" y="204"/>
                </a:cubicBezTo>
                <a:lnTo>
                  <a:pt x="0" y="0"/>
                </a:lnTo>
                <a:close/>
              </a:path>
            </a:pathLst>
          </a:custGeom>
          <a:solidFill>
            <a:srgbClr val="D8E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9440863" y="3013075"/>
            <a:ext cx="1082675" cy="860425"/>
          </a:xfrm>
          <a:custGeom>
            <a:avLst/>
            <a:gdLst>
              <a:gd name="T0" fmla="*/ 1082675 w 257"/>
              <a:gd name="T1" fmla="*/ 860425 h 204"/>
              <a:gd name="T2" fmla="*/ 0 w 257"/>
              <a:gd name="T3" fmla="*/ 860425 h 204"/>
              <a:gd name="T4" fmla="*/ 0 w 257"/>
              <a:gd name="T5" fmla="*/ 0 h 204"/>
              <a:gd name="T6" fmla="*/ 1082675 w 257"/>
              <a:gd name="T7" fmla="*/ 0 h 204"/>
              <a:gd name="T8" fmla="*/ 1082675 w 257"/>
              <a:gd name="T9" fmla="*/ 860425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" h="204">
                <a:moveTo>
                  <a:pt x="257" y="204"/>
                </a:moveTo>
                <a:cubicBezTo>
                  <a:pt x="167" y="113"/>
                  <a:pt x="91" y="113"/>
                  <a:pt x="0" y="204"/>
                </a:cubicBezTo>
                <a:cubicBezTo>
                  <a:pt x="0" y="0"/>
                  <a:pt x="0" y="0"/>
                  <a:pt x="0" y="0"/>
                </a:cubicBezTo>
                <a:cubicBezTo>
                  <a:pt x="91" y="91"/>
                  <a:pt x="167" y="91"/>
                  <a:pt x="257" y="0"/>
                </a:cubicBezTo>
                <a:lnTo>
                  <a:pt x="257" y="204"/>
                </a:lnTo>
                <a:close/>
              </a:path>
            </a:pathLst>
          </a:custGeom>
          <a:solidFill>
            <a:srgbClr val="D5E2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625475" y="2832100"/>
            <a:ext cx="1217613" cy="1222375"/>
          </a:xfrm>
          <a:prstGeom prst="ellipse">
            <a:avLst/>
          </a:prstGeom>
          <a:solidFill>
            <a:srgbClr val="FFA5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Oval 19"/>
          <p:cNvSpPr>
            <a:spLocks noChangeArrowheads="1"/>
          </p:cNvSpPr>
          <p:nvPr/>
        </p:nvSpPr>
        <p:spPr bwMode="auto">
          <a:xfrm>
            <a:off x="2568575" y="2832100"/>
            <a:ext cx="1217613" cy="1222375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4" name="Oval 20"/>
          <p:cNvSpPr>
            <a:spLocks noChangeArrowheads="1"/>
          </p:cNvSpPr>
          <p:nvPr/>
        </p:nvSpPr>
        <p:spPr bwMode="auto">
          <a:xfrm>
            <a:off x="4514850" y="2832100"/>
            <a:ext cx="1217613" cy="1222375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5" name="Oval 21"/>
          <p:cNvSpPr>
            <a:spLocks noChangeArrowheads="1"/>
          </p:cNvSpPr>
          <p:nvPr/>
        </p:nvSpPr>
        <p:spPr bwMode="auto">
          <a:xfrm>
            <a:off x="6457950" y="2832100"/>
            <a:ext cx="1217613" cy="1222375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6" name="Oval 22"/>
          <p:cNvSpPr>
            <a:spLocks noChangeArrowheads="1"/>
          </p:cNvSpPr>
          <p:nvPr/>
        </p:nvSpPr>
        <p:spPr bwMode="auto">
          <a:xfrm>
            <a:off x="10345738" y="2832100"/>
            <a:ext cx="1217612" cy="1222375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7" name="Oval 23"/>
          <p:cNvSpPr>
            <a:spLocks noChangeArrowheads="1"/>
          </p:cNvSpPr>
          <p:nvPr/>
        </p:nvSpPr>
        <p:spPr bwMode="auto">
          <a:xfrm>
            <a:off x="8404225" y="2832100"/>
            <a:ext cx="1217613" cy="1222375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831850" y="3228975"/>
            <a:ext cx="993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2774950" y="3228975"/>
            <a:ext cx="1003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4716463" y="3228975"/>
            <a:ext cx="1006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6638925" y="3228975"/>
            <a:ext cx="1057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8597900" y="3228975"/>
            <a:ext cx="101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10506075" y="3228975"/>
            <a:ext cx="1090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2035</a:t>
            </a:r>
            <a:endParaRPr lang="en-US" altLang="en-US"/>
          </a:p>
        </p:txBody>
      </p:sp>
      <p:sp>
        <p:nvSpPr>
          <p:cNvPr id="2074" name="TextBox 93"/>
          <p:cNvSpPr txBox="1">
            <a:spLocks noChangeArrowheads="1"/>
          </p:cNvSpPr>
          <p:nvPr/>
        </p:nvSpPr>
        <p:spPr bwMode="auto">
          <a:xfrm>
            <a:off x="6237288" y="944563"/>
            <a:ext cx="165893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5" name="TextBox 93"/>
          <p:cNvSpPr txBox="1">
            <a:spLocks noChangeArrowheads="1"/>
          </p:cNvSpPr>
          <p:nvPr/>
        </p:nvSpPr>
        <p:spPr bwMode="auto">
          <a:xfrm>
            <a:off x="10129838" y="944563"/>
            <a:ext cx="165735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6" name="TextBox 93"/>
          <p:cNvSpPr txBox="1">
            <a:spLocks noChangeArrowheads="1"/>
          </p:cNvSpPr>
          <p:nvPr/>
        </p:nvSpPr>
        <p:spPr bwMode="auto">
          <a:xfrm>
            <a:off x="395288" y="5119688"/>
            <a:ext cx="16589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7" name="TextBox 93"/>
          <p:cNvSpPr txBox="1">
            <a:spLocks noChangeArrowheads="1"/>
          </p:cNvSpPr>
          <p:nvPr/>
        </p:nvSpPr>
        <p:spPr bwMode="auto">
          <a:xfrm>
            <a:off x="4287838" y="5119688"/>
            <a:ext cx="16573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8" name="TextBox 93"/>
          <p:cNvSpPr txBox="1">
            <a:spLocks noChangeArrowheads="1"/>
          </p:cNvSpPr>
          <p:nvPr/>
        </p:nvSpPr>
        <p:spPr bwMode="auto">
          <a:xfrm>
            <a:off x="8178800" y="5119688"/>
            <a:ext cx="16589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61950" y="736600"/>
            <a:ext cx="14811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1504950" y="3049588"/>
            <a:ext cx="879475" cy="784225"/>
          </a:xfrm>
          <a:custGeom>
            <a:avLst/>
            <a:gdLst>
              <a:gd name="T0" fmla="*/ 0 w 219"/>
              <a:gd name="T1" fmla="*/ 0 h 195"/>
              <a:gd name="T2" fmla="*/ 879475 w 219"/>
              <a:gd name="T3" fmla="*/ 0 h 195"/>
              <a:gd name="T4" fmla="*/ 879475 w 219"/>
              <a:gd name="T5" fmla="*/ 784225 h 195"/>
              <a:gd name="T6" fmla="*/ 0 w 219"/>
              <a:gd name="T7" fmla="*/ 784225 h 195"/>
              <a:gd name="T8" fmla="*/ 0 w 219"/>
              <a:gd name="T9" fmla="*/ 0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9" h="195">
                <a:moveTo>
                  <a:pt x="0" y="0"/>
                </a:moveTo>
                <a:cubicBezTo>
                  <a:pt x="77" y="78"/>
                  <a:pt x="141" y="78"/>
                  <a:pt x="219" y="0"/>
                </a:cubicBezTo>
                <a:cubicBezTo>
                  <a:pt x="219" y="195"/>
                  <a:pt x="219" y="195"/>
                  <a:pt x="219" y="195"/>
                </a:cubicBezTo>
                <a:cubicBezTo>
                  <a:pt x="141" y="118"/>
                  <a:pt x="77" y="118"/>
                  <a:pt x="0" y="19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3162300" y="3049588"/>
            <a:ext cx="879475" cy="784225"/>
          </a:xfrm>
          <a:custGeom>
            <a:avLst/>
            <a:gdLst>
              <a:gd name="T0" fmla="*/ 0 w 219"/>
              <a:gd name="T1" fmla="*/ 0 h 195"/>
              <a:gd name="T2" fmla="*/ 879475 w 219"/>
              <a:gd name="T3" fmla="*/ 0 h 195"/>
              <a:gd name="T4" fmla="*/ 879475 w 219"/>
              <a:gd name="T5" fmla="*/ 784225 h 195"/>
              <a:gd name="T6" fmla="*/ 0 w 219"/>
              <a:gd name="T7" fmla="*/ 784225 h 195"/>
              <a:gd name="T8" fmla="*/ 0 w 219"/>
              <a:gd name="T9" fmla="*/ 0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9" h="195">
                <a:moveTo>
                  <a:pt x="0" y="0"/>
                </a:moveTo>
                <a:cubicBezTo>
                  <a:pt x="78" y="78"/>
                  <a:pt x="142" y="78"/>
                  <a:pt x="219" y="0"/>
                </a:cubicBezTo>
                <a:cubicBezTo>
                  <a:pt x="219" y="195"/>
                  <a:pt x="219" y="195"/>
                  <a:pt x="219" y="195"/>
                </a:cubicBezTo>
                <a:cubicBezTo>
                  <a:pt x="142" y="118"/>
                  <a:pt x="78" y="118"/>
                  <a:pt x="0" y="195"/>
                </a:cubicBezTo>
                <a:lnTo>
                  <a:pt x="0" y="0"/>
                </a:lnTo>
                <a:close/>
              </a:path>
            </a:pathLst>
          </a:custGeom>
          <a:solidFill>
            <a:srgbClr val="F2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4824413" y="3049588"/>
            <a:ext cx="879475" cy="784225"/>
          </a:xfrm>
          <a:custGeom>
            <a:avLst/>
            <a:gdLst>
              <a:gd name="T0" fmla="*/ 0 w 219"/>
              <a:gd name="T1" fmla="*/ 0 h 195"/>
              <a:gd name="T2" fmla="*/ 879475 w 219"/>
              <a:gd name="T3" fmla="*/ 0 h 195"/>
              <a:gd name="T4" fmla="*/ 879475 w 219"/>
              <a:gd name="T5" fmla="*/ 784225 h 195"/>
              <a:gd name="T6" fmla="*/ 0 w 219"/>
              <a:gd name="T7" fmla="*/ 784225 h 195"/>
              <a:gd name="T8" fmla="*/ 0 w 219"/>
              <a:gd name="T9" fmla="*/ 0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9" h="195">
                <a:moveTo>
                  <a:pt x="0" y="0"/>
                </a:moveTo>
                <a:cubicBezTo>
                  <a:pt x="77" y="78"/>
                  <a:pt x="141" y="78"/>
                  <a:pt x="219" y="0"/>
                </a:cubicBezTo>
                <a:cubicBezTo>
                  <a:pt x="219" y="195"/>
                  <a:pt x="219" y="195"/>
                  <a:pt x="219" y="195"/>
                </a:cubicBezTo>
                <a:cubicBezTo>
                  <a:pt x="141" y="118"/>
                  <a:pt x="77" y="118"/>
                  <a:pt x="0" y="195"/>
                </a:cubicBezTo>
                <a:lnTo>
                  <a:pt x="0" y="0"/>
                </a:lnTo>
                <a:close/>
              </a:path>
            </a:pathLst>
          </a:custGeom>
          <a:solidFill>
            <a:srgbClr val="E9DD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6481763" y="3049588"/>
            <a:ext cx="879475" cy="784225"/>
          </a:xfrm>
          <a:custGeom>
            <a:avLst/>
            <a:gdLst>
              <a:gd name="T0" fmla="*/ 0 w 219"/>
              <a:gd name="T1" fmla="*/ 0 h 195"/>
              <a:gd name="T2" fmla="*/ 879475 w 219"/>
              <a:gd name="T3" fmla="*/ 0 h 195"/>
              <a:gd name="T4" fmla="*/ 879475 w 219"/>
              <a:gd name="T5" fmla="*/ 784225 h 195"/>
              <a:gd name="T6" fmla="*/ 0 w 219"/>
              <a:gd name="T7" fmla="*/ 784225 h 195"/>
              <a:gd name="T8" fmla="*/ 0 w 219"/>
              <a:gd name="T9" fmla="*/ 0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9" h="195">
                <a:moveTo>
                  <a:pt x="0" y="0"/>
                </a:moveTo>
                <a:cubicBezTo>
                  <a:pt x="78" y="78"/>
                  <a:pt x="142" y="78"/>
                  <a:pt x="219" y="0"/>
                </a:cubicBezTo>
                <a:cubicBezTo>
                  <a:pt x="219" y="195"/>
                  <a:pt x="219" y="195"/>
                  <a:pt x="219" y="195"/>
                </a:cubicBezTo>
                <a:cubicBezTo>
                  <a:pt x="142" y="118"/>
                  <a:pt x="78" y="118"/>
                  <a:pt x="0" y="195"/>
                </a:cubicBezTo>
                <a:lnTo>
                  <a:pt x="0" y="0"/>
                </a:lnTo>
                <a:close/>
              </a:path>
            </a:pathLst>
          </a:custGeom>
          <a:solidFill>
            <a:srgbClr val="E1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9801225" y="3049588"/>
            <a:ext cx="877888" cy="784225"/>
          </a:xfrm>
          <a:custGeom>
            <a:avLst/>
            <a:gdLst>
              <a:gd name="T0" fmla="*/ 0 w 219"/>
              <a:gd name="T1" fmla="*/ 0 h 195"/>
              <a:gd name="T2" fmla="*/ 877887 w 219"/>
              <a:gd name="T3" fmla="*/ 0 h 195"/>
              <a:gd name="T4" fmla="*/ 877887 w 219"/>
              <a:gd name="T5" fmla="*/ 784225 h 195"/>
              <a:gd name="T6" fmla="*/ 0 w 219"/>
              <a:gd name="T7" fmla="*/ 784225 h 195"/>
              <a:gd name="T8" fmla="*/ 0 w 219"/>
              <a:gd name="T9" fmla="*/ 0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9" h="195">
                <a:moveTo>
                  <a:pt x="0" y="0"/>
                </a:moveTo>
                <a:cubicBezTo>
                  <a:pt x="78" y="78"/>
                  <a:pt x="142" y="78"/>
                  <a:pt x="219" y="0"/>
                </a:cubicBezTo>
                <a:cubicBezTo>
                  <a:pt x="219" y="195"/>
                  <a:pt x="219" y="195"/>
                  <a:pt x="219" y="195"/>
                </a:cubicBezTo>
                <a:cubicBezTo>
                  <a:pt x="142" y="118"/>
                  <a:pt x="78" y="118"/>
                  <a:pt x="0" y="195"/>
                </a:cubicBezTo>
                <a:lnTo>
                  <a:pt x="0" y="0"/>
                </a:lnTo>
                <a:close/>
              </a:path>
            </a:pathLst>
          </a:custGeom>
          <a:solidFill>
            <a:srgbClr val="D5E2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8143875" y="3049588"/>
            <a:ext cx="877888" cy="784225"/>
          </a:xfrm>
          <a:custGeom>
            <a:avLst/>
            <a:gdLst>
              <a:gd name="T0" fmla="*/ 877887 w 219"/>
              <a:gd name="T1" fmla="*/ 784225 h 195"/>
              <a:gd name="T2" fmla="*/ 0 w 219"/>
              <a:gd name="T3" fmla="*/ 784225 h 195"/>
              <a:gd name="T4" fmla="*/ 0 w 219"/>
              <a:gd name="T5" fmla="*/ 0 h 195"/>
              <a:gd name="T6" fmla="*/ 877887 w 219"/>
              <a:gd name="T7" fmla="*/ 0 h 195"/>
              <a:gd name="T8" fmla="*/ 877887 w 219"/>
              <a:gd name="T9" fmla="*/ 784225 h 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9" h="195">
                <a:moveTo>
                  <a:pt x="219" y="195"/>
                </a:moveTo>
                <a:cubicBezTo>
                  <a:pt x="141" y="118"/>
                  <a:pt x="77" y="118"/>
                  <a:pt x="0" y="195"/>
                </a:cubicBezTo>
                <a:cubicBezTo>
                  <a:pt x="0" y="0"/>
                  <a:pt x="0" y="0"/>
                  <a:pt x="0" y="0"/>
                </a:cubicBezTo>
                <a:cubicBezTo>
                  <a:pt x="77" y="78"/>
                  <a:pt x="141" y="78"/>
                  <a:pt x="219" y="0"/>
                </a:cubicBezTo>
                <a:lnTo>
                  <a:pt x="219" y="195"/>
                </a:lnTo>
                <a:close/>
              </a:path>
            </a:pathLst>
          </a:custGeom>
          <a:solidFill>
            <a:srgbClr val="D8E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561975" y="2889250"/>
            <a:ext cx="1104900" cy="1104900"/>
          </a:xfrm>
          <a:prstGeom prst="ellipse">
            <a:avLst/>
          </a:pr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2219325" y="2889250"/>
            <a:ext cx="1108075" cy="1104900"/>
          </a:xfrm>
          <a:prstGeom prst="ellipse">
            <a:avLst/>
          </a:pr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" name="Oval 15"/>
          <p:cNvSpPr>
            <a:spLocks noChangeArrowheads="1"/>
          </p:cNvSpPr>
          <p:nvPr/>
        </p:nvSpPr>
        <p:spPr bwMode="auto">
          <a:xfrm>
            <a:off x="3881438" y="2889250"/>
            <a:ext cx="1103312" cy="1104900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" name="Oval 16"/>
          <p:cNvSpPr>
            <a:spLocks noChangeArrowheads="1"/>
          </p:cNvSpPr>
          <p:nvPr/>
        </p:nvSpPr>
        <p:spPr bwMode="auto">
          <a:xfrm>
            <a:off x="5538788" y="2889250"/>
            <a:ext cx="1108075" cy="1104900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1" name="Oval 17"/>
          <p:cNvSpPr>
            <a:spLocks noChangeArrowheads="1"/>
          </p:cNvSpPr>
          <p:nvPr/>
        </p:nvSpPr>
        <p:spPr bwMode="auto">
          <a:xfrm>
            <a:off x="8858250" y="2889250"/>
            <a:ext cx="1106488" cy="1104900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7200900" y="2889250"/>
            <a:ext cx="1103313" cy="1104900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Oval 19"/>
          <p:cNvSpPr>
            <a:spLocks noChangeArrowheads="1"/>
          </p:cNvSpPr>
          <p:nvPr/>
        </p:nvSpPr>
        <p:spPr bwMode="auto">
          <a:xfrm>
            <a:off x="10518775" y="2889250"/>
            <a:ext cx="1104900" cy="1104900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731838" y="3243263"/>
            <a:ext cx="9271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2397125" y="3243263"/>
            <a:ext cx="9350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4057650" y="3243263"/>
            <a:ext cx="9382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5670550" y="3243263"/>
            <a:ext cx="10461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2005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7377113" y="3243263"/>
            <a:ext cx="9461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9010650" y="3243263"/>
            <a:ext cx="10112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2027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10668000" y="3243263"/>
            <a:ext cx="10144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500" b="1">
                <a:solidFill>
                  <a:srgbClr val="FFFFFF"/>
                </a:solidFill>
                <a:latin typeface="Montserrat" panose="02000505000000020004" pitchFamily="2" charset="0"/>
              </a:rPr>
              <a:t>2035</a:t>
            </a:r>
            <a:endParaRPr lang="en-US" altLang="en-US"/>
          </a:p>
        </p:txBody>
      </p:sp>
      <p:sp>
        <p:nvSpPr>
          <p:cNvPr id="2071" name="Freeform 27"/>
          <p:cNvSpPr>
            <a:spLocks noEditPoints="1"/>
          </p:cNvSpPr>
          <p:nvPr/>
        </p:nvSpPr>
        <p:spPr bwMode="auto">
          <a:xfrm>
            <a:off x="758825" y="5127625"/>
            <a:ext cx="687388" cy="819150"/>
          </a:xfrm>
          <a:custGeom>
            <a:avLst/>
            <a:gdLst>
              <a:gd name="T0" fmla="*/ 257268 w 171"/>
              <a:gd name="T1" fmla="*/ 819150 h 204"/>
              <a:gd name="T2" fmla="*/ 257268 w 171"/>
              <a:gd name="T3" fmla="*/ 762934 h 204"/>
              <a:gd name="T4" fmla="*/ 458258 w 171"/>
              <a:gd name="T5" fmla="*/ 718764 h 204"/>
              <a:gd name="T6" fmla="*/ 229129 w 171"/>
              <a:gd name="T7" fmla="*/ 718764 h 204"/>
              <a:gd name="T8" fmla="*/ 430119 w 171"/>
              <a:gd name="T9" fmla="*/ 746872 h 204"/>
              <a:gd name="T10" fmla="*/ 333644 w 171"/>
              <a:gd name="T11" fmla="*/ 405560 h 204"/>
              <a:gd name="T12" fmla="*/ 341684 w 171"/>
              <a:gd name="T13" fmla="*/ 670579 h 204"/>
              <a:gd name="T14" fmla="*/ 345703 w 171"/>
              <a:gd name="T15" fmla="*/ 670579 h 204"/>
              <a:gd name="T16" fmla="*/ 373842 w 171"/>
              <a:gd name="T17" fmla="*/ 405560 h 204"/>
              <a:gd name="T18" fmla="*/ 249228 w 171"/>
              <a:gd name="T19" fmla="*/ 377451 h 204"/>
              <a:gd name="T20" fmla="*/ 249228 w 171"/>
              <a:gd name="T21" fmla="*/ 293127 h 204"/>
              <a:gd name="T22" fmla="*/ 397961 w 171"/>
              <a:gd name="T23" fmla="*/ 337297 h 204"/>
              <a:gd name="T24" fmla="*/ 482377 w 171"/>
              <a:gd name="T25" fmla="*/ 337297 h 204"/>
              <a:gd name="T26" fmla="*/ 116574 w 171"/>
              <a:gd name="T27" fmla="*/ 261004 h 204"/>
              <a:gd name="T28" fmla="*/ 233149 w 171"/>
              <a:gd name="T29" fmla="*/ 642471 h 204"/>
              <a:gd name="T30" fmla="*/ 289426 w 171"/>
              <a:gd name="T31" fmla="*/ 405560 h 204"/>
              <a:gd name="T32" fmla="*/ 180891 w 171"/>
              <a:gd name="T33" fmla="*/ 337297 h 204"/>
              <a:gd name="T34" fmla="*/ 317565 w 171"/>
              <a:gd name="T35" fmla="*/ 333282 h 204"/>
              <a:gd name="T36" fmla="*/ 333644 w 171"/>
              <a:gd name="T37" fmla="*/ 377451 h 204"/>
              <a:gd name="T38" fmla="*/ 373842 w 171"/>
              <a:gd name="T39" fmla="*/ 333282 h 204"/>
              <a:gd name="T40" fmla="*/ 490416 w 171"/>
              <a:gd name="T41" fmla="*/ 289112 h 204"/>
              <a:gd name="T42" fmla="*/ 442179 w 171"/>
              <a:gd name="T43" fmla="*/ 405560 h 204"/>
              <a:gd name="T44" fmla="*/ 414040 w 171"/>
              <a:gd name="T45" fmla="*/ 670579 h 204"/>
              <a:gd name="T46" fmla="*/ 546694 w 171"/>
              <a:gd name="T47" fmla="*/ 421621 h 204"/>
              <a:gd name="T48" fmla="*/ 345703 w 171"/>
              <a:gd name="T49" fmla="*/ 0 h 204"/>
              <a:gd name="T50" fmla="*/ 321585 w 171"/>
              <a:gd name="T51" fmla="*/ 68263 h 204"/>
              <a:gd name="T52" fmla="*/ 369822 w 171"/>
              <a:gd name="T53" fmla="*/ 68263 h 204"/>
              <a:gd name="T54" fmla="*/ 498456 w 171"/>
              <a:gd name="T55" fmla="*/ 32124 h 204"/>
              <a:gd name="T56" fmla="*/ 442179 w 171"/>
              <a:gd name="T57" fmla="*/ 80309 h 204"/>
              <a:gd name="T58" fmla="*/ 486397 w 171"/>
              <a:gd name="T59" fmla="*/ 104401 h 204"/>
              <a:gd name="T60" fmla="*/ 615030 w 171"/>
              <a:gd name="T61" fmla="*/ 108417 h 204"/>
              <a:gd name="T62" fmla="*/ 542674 w 171"/>
              <a:gd name="T63" fmla="*/ 140540 h 204"/>
              <a:gd name="T64" fmla="*/ 574832 w 171"/>
              <a:gd name="T65" fmla="*/ 176679 h 204"/>
              <a:gd name="T66" fmla="*/ 683367 w 171"/>
              <a:gd name="T67" fmla="*/ 240926 h 204"/>
              <a:gd name="T68" fmla="*/ 611011 w 171"/>
              <a:gd name="T69" fmla="*/ 228880 h 204"/>
              <a:gd name="T70" fmla="*/ 619050 w 171"/>
              <a:gd name="T71" fmla="*/ 277065 h 204"/>
              <a:gd name="T72" fmla="*/ 683367 w 171"/>
              <a:gd name="T73" fmla="*/ 381467 h 204"/>
              <a:gd name="T74" fmla="*/ 619050 w 171"/>
              <a:gd name="T75" fmla="*/ 345328 h 204"/>
              <a:gd name="T76" fmla="*/ 606991 w 171"/>
              <a:gd name="T77" fmla="*/ 393513 h 204"/>
              <a:gd name="T78" fmla="*/ 233149 w 171"/>
              <a:gd name="T79" fmla="*/ 116448 h 204"/>
              <a:gd name="T80" fmla="*/ 221089 w 171"/>
              <a:gd name="T81" fmla="*/ 40154 h 204"/>
              <a:gd name="T82" fmla="*/ 176872 w 171"/>
              <a:gd name="T83" fmla="*/ 64247 h 204"/>
              <a:gd name="T84" fmla="*/ 144713 w 171"/>
              <a:gd name="T85" fmla="*/ 172664 h 204"/>
              <a:gd name="T86" fmla="*/ 108535 w 171"/>
              <a:gd name="T87" fmla="*/ 108417 h 204"/>
              <a:gd name="T88" fmla="*/ 76376 w 171"/>
              <a:gd name="T89" fmla="*/ 144556 h 204"/>
              <a:gd name="T90" fmla="*/ 96475 w 171"/>
              <a:gd name="T91" fmla="*/ 256988 h 204"/>
              <a:gd name="T92" fmla="*/ 28139 w 171"/>
              <a:gd name="T93" fmla="*/ 220849 h 204"/>
              <a:gd name="T94" fmla="*/ 20099 w 171"/>
              <a:gd name="T95" fmla="*/ 269035 h 204"/>
              <a:gd name="T96" fmla="*/ 96475 w 171"/>
              <a:gd name="T97" fmla="*/ 365405 h 204"/>
              <a:gd name="T98" fmla="*/ 24119 w 171"/>
              <a:gd name="T99" fmla="*/ 353359 h 204"/>
              <a:gd name="T100" fmla="*/ 32158 w 171"/>
              <a:gd name="T101" fmla="*/ 401544 h 2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1" h="204">
                <a:moveTo>
                  <a:pt x="114" y="197"/>
                </a:moveTo>
                <a:cubicBezTo>
                  <a:pt x="114" y="201"/>
                  <a:pt x="111" y="204"/>
                  <a:pt x="107" y="204"/>
                </a:cubicBezTo>
                <a:cubicBezTo>
                  <a:pt x="64" y="204"/>
                  <a:pt x="64" y="204"/>
                  <a:pt x="64" y="204"/>
                </a:cubicBezTo>
                <a:cubicBezTo>
                  <a:pt x="60" y="204"/>
                  <a:pt x="57" y="201"/>
                  <a:pt x="57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3"/>
                  <a:pt x="60" y="190"/>
                  <a:pt x="64" y="190"/>
                </a:cubicBezTo>
                <a:cubicBezTo>
                  <a:pt x="107" y="190"/>
                  <a:pt x="107" y="190"/>
                  <a:pt x="107" y="190"/>
                </a:cubicBezTo>
                <a:cubicBezTo>
                  <a:pt x="111" y="190"/>
                  <a:pt x="114" y="193"/>
                  <a:pt x="114" y="197"/>
                </a:cubicBezTo>
                <a:close/>
                <a:moveTo>
                  <a:pt x="114" y="179"/>
                </a:moveTo>
                <a:cubicBezTo>
                  <a:pt x="114" y="175"/>
                  <a:pt x="111" y="172"/>
                  <a:pt x="107" y="172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0" y="172"/>
                  <a:pt x="57" y="175"/>
                  <a:pt x="57" y="179"/>
                </a:cubicBezTo>
                <a:cubicBezTo>
                  <a:pt x="57" y="179"/>
                  <a:pt x="57" y="179"/>
                  <a:pt x="57" y="179"/>
                </a:cubicBezTo>
                <a:cubicBezTo>
                  <a:pt x="57" y="183"/>
                  <a:pt x="60" y="186"/>
                  <a:pt x="64" y="186"/>
                </a:cubicBezTo>
                <a:cubicBezTo>
                  <a:pt x="107" y="186"/>
                  <a:pt x="107" y="186"/>
                  <a:pt x="107" y="186"/>
                </a:cubicBezTo>
                <a:cubicBezTo>
                  <a:pt x="111" y="186"/>
                  <a:pt x="114" y="183"/>
                  <a:pt x="114" y="179"/>
                </a:cubicBezTo>
                <a:close/>
                <a:moveTo>
                  <a:pt x="93" y="101"/>
                </a:moveTo>
                <a:cubicBezTo>
                  <a:pt x="83" y="101"/>
                  <a:pt x="83" y="101"/>
                  <a:pt x="83" y="101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9" y="167"/>
                  <a:pt x="79" y="167"/>
                  <a:pt x="79" y="167"/>
                </a:cubicBezTo>
                <a:cubicBezTo>
                  <a:pt x="81" y="167"/>
                  <a:pt x="83" y="167"/>
                  <a:pt x="85" y="167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8" y="167"/>
                  <a:pt x="90" y="167"/>
                  <a:pt x="93" y="167"/>
                </a:cubicBezTo>
                <a:lnTo>
                  <a:pt x="93" y="101"/>
                </a:lnTo>
                <a:close/>
                <a:moveTo>
                  <a:pt x="62" y="73"/>
                </a:moveTo>
                <a:cubicBezTo>
                  <a:pt x="56" y="73"/>
                  <a:pt x="52" y="78"/>
                  <a:pt x="52" y="84"/>
                </a:cubicBezTo>
                <a:cubicBezTo>
                  <a:pt x="52" y="89"/>
                  <a:pt x="56" y="94"/>
                  <a:pt x="62" y="94"/>
                </a:cubicBezTo>
                <a:cubicBezTo>
                  <a:pt x="72" y="94"/>
                  <a:pt x="72" y="94"/>
                  <a:pt x="72" y="94"/>
                </a:cubicBezTo>
                <a:cubicBezTo>
                  <a:pt x="72" y="84"/>
                  <a:pt x="72" y="84"/>
                  <a:pt x="72" y="84"/>
                </a:cubicBezTo>
                <a:cubicBezTo>
                  <a:pt x="72" y="78"/>
                  <a:pt x="68" y="73"/>
                  <a:pt x="62" y="73"/>
                </a:cubicBezTo>
                <a:close/>
                <a:moveTo>
                  <a:pt x="120" y="84"/>
                </a:moveTo>
                <a:cubicBezTo>
                  <a:pt x="120" y="78"/>
                  <a:pt x="115" y="73"/>
                  <a:pt x="110" y="73"/>
                </a:cubicBezTo>
                <a:cubicBezTo>
                  <a:pt x="104" y="73"/>
                  <a:pt x="99" y="78"/>
                  <a:pt x="99" y="84"/>
                </a:cubicBezTo>
                <a:cubicBezTo>
                  <a:pt x="99" y="94"/>
                  <a:pt x="99" y="94"/>
                  <a:pt x="9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5" y="94"/>
                  <a:pt x="120" y="89"/>
                  <a:pt x="120" y="84"/>
                </a:cubicBezTo>
                <a:close/>
                <a:moveTo>
                  <a:pt x="142" y="65"/>
                </a:moveTo>
                <a:cubicBezTo>
                  <a:pt x="138" y="47"/>
                  <a:pt x="116" y="27"/>
                  <a:pt x="86" y="27"/>
                </a:cubicBezTo>
                <a:cubicBezTo>
                  <a:pt x="55" y="27"/>
                  <a:pt x="34" y="47"/>
                  <a:pt x="29" y="65"/>
                </a:cubicBezTo>
                <a:cubicBezTo>
                  <a:pt x="26" y="79"/>
                  <a:pt x="29" y="92"/>
                  <a:pt x="35" y="105"/>
                </a:cubicBezTo>
                <a:cubicBezTo>
                  <a:pt x="41" y="116"/>
                  <a:pt x="48" y="126"/>
                  <a:pt x="53" y="138"/>
                </a:cubicBezTo>
                <a:cubicBezTo>
                  <a:pt x="56" y="144"/>
                  <a:pt x="57" y="153"/>
                  <a:pt x="58" y="160"/>
                </a:cubicBezTo>
                <a:cubicBezTo>
                  <a:pt x="60" y="165"/>
                  <a:pt x="62" y="167"/>
                  <a:pt x="68" y="167"/>
                </a:cubicBezTo>
                <a:cubicBezTo>
                  <a:pt x="70" y="167"/>
                  <a:pt x="71" y="167"/>
                  <a:pt x="72" y="167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57" y="101"/>
                  <a:pt x="53" y="99"/>
                  <a:pt x="50" y="96"/>
                </a:cubicBezTo>
                <a:cubicBezTo>
                  <a:pt x="47" y="92"/>
                  <a:pt x="45" y="88"/>
                  <a:pt x="45" y="84"/>
                </a:cubicBezTo>
                <a:cubicBezTo>
                  <a:pt x="45" y="79"/>
                  <a:pt x="47" y="75"/>
                  <a:pt x="50" y="72"/>
                </a:cubicBezTo>
                <a:cubicBezTo>
                  <a:pt x="53" y="68"/>
                  <a:pt x="57" y="67"/>
                  <a:pt x="62" y="67"/>
                </a:cubicBezTo>
                <a:cubicBezTo>
                  <a:pt x="71" y="67"/>
                  <a:pt x="79" y="74"/>
                  <a:pt x="79" y="83"/>
                </a:cubicBezTo>
                <a:cubicBezTo>
                  <a:pt x="79" y="83"/>
                  <a:pt x="79" y="83"/>
                  <a:pt x="79" y="83"/>
                </a:cubicBezTo>
                <a:cubicBezTo>
                  <a:pt x="79" y="94"/>
                  <a:pt x="79" y="94"/>
                  <a:pt x="79" y="94"/>
                </a:cubicBezTo>
                <a:cubicBezTo>
                  <a:pt x="83" y="94"/>
                  <a:pt x="83" y="94"/>
                  <a:pt x="8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93" y="83"/>
                  <a:pt x="93" y="83"/>
                  <a:pt x="93" y="83"/>
                </a:cubicBezTo>
                <a:cubicBezTo>
                  <a:pt x="93" y="83"/>
                  <a:pt x="93" y="83"/>
                  <a:pt x="93" y="83"/>
                </a:cubicBezTo>
                <a:cubicBezTo>
                  <a:pt x="93" y="79"/>
                  <a:pt x="94" y="75"/>
                  <a:pt x="98" y="72"/>
                </a:cubicBezTo>
                <a:cubicBezTo>
                  <a:pt x="101" y="68"/>
                  <a:pt x="105" y="67"/>
                  <a:pt x="110" y="67"/>
                </a:cubicBezTo>
                <a:cubicBezTo>
                  <a:pt x="114" y="67"/>
                  <a:pt x="118" y="68"/>
                  <a:pt x="122" y="72"/>
                </a:cubicBezTo>
                <a:cubicBezTo>
                  <a:pt x="125" y="75"/>
                  <a:pt x="126" y="79"/>
                  <a:pt x="126" y="84"/>
                </a:cubicBezTo>
                <a:cubicBezTo>
                  <a:pt x="126" y="88"/>
                  <a:pt x="125" y="92"/>
                  <a:pt x="122" y="96"/>
                </a:cubicBezTo>
                <a:cubicBezTo>
                  <a:pt x="118" y="99"/>
                  <a:pt x="114" y="101"/>
                  <a:pt x="110" y="101"/>
                </a:cubicBezTo>
                <a:cubicBezTo>
                  <a:pt x="99" y="101"/>
                  <a:pt x="99" y="101"/>
                  <a:pt x="99" y="101"/>
                </a:cubicBezTo>
                <a:cubicBezTo>
                  <a:pt x="99" y="167"/>
                  <a:pt x="99" y="167"/>
                  <a:pt x="99" y="167"/>
                </a:cubicBezTo>
                <a:cubicBezTo>
                  <a:pt x="101" y="167"/>
                  <a:pt x="102" y="167"/>
                  <a:pt x="103" y="167"/>
                </a:cubicBezTo>
                <a:cubicBezTo>
                  <a:pt x="110" y="167"/>
                  <a:pt x="112" y="165"/>
                  <a:pt x="113" y="160"/>
                </a:cubicBezTo>
                <a:cubicBezTo>
                  <a:pt x="115" y="153"/>
                  <a:pt x="116" y="144"/>
                  <a:pt x="119" y="138"/>
                </a:cubicBezTo>
                <a:cubicBezTo>
                  <a:pt x="124" y="126"/>
                  <a:pt x="130" y="116"/>
                  <a:pt x="136" y="105"/>
                </a:cubicBezTo>
                <a:cubicBezTo>
                  <a:pt x="143" y="92"/>
                  <a:pt x="146" y="79"/>
                  <a:pt x="142" y="65"/>
                </a:cubicBezTo>
                <a:close/>
                <a:moveTo>
                  <a:pt x="92" y="6"/>
                </a:moveTo>
                <a:cubicBezTo>
                  <a:pt x="92" y="3"/>
                  <a:pt x="89" y="0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0"/>
                  <a:pt x="80" y="3"/>
                  <a:pt x="80" y="6"/>
                </a:cubicBezTo>
                <a:cubicBezTo>
                  <a:pt x="80" y="17"/>
                  <a:pt x="80" y="17"/>
                  <a:pt x="80" y="17"/>
                </a:cubicBezTo>
                <a:cubicBezTo>
                  <a:pt x="80" y="21"/>
                  <a:pt x="82" y="24"/>
                  <a:pt x="86" y="24"/>
                </a:cubicBezTo>
                <a:cubicBezTo>
                  <a:pt x="86" y="24"/>
                  <a:pt x="86" y="24"/>
                  <a:pt x="86" y="24"/>
                </a:cubicBezTo>
                <a:cubicBezTo>
                  <a:pt x="89" y="24"/>
                  <a:pt x="92" y="21"/>
                  <a:pt x="92" y="17"/>
                </a:cubicBezTo>
                <a:lnTo>
                  <a:pt x="92" y="6"/>
                </a:lnTo>
                <a:close/>
                <a:moveTo>
                  <a:pt x="127" y="16"/>
                </a:moveTo>
                <a:cubicBezTo>
                  <a:pt x="128" y="13"/>
                  <a:pt x="127" y="9"/>
                  <a:pt x="124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1" y="6"/>
                  <a:pt x="117" y="7"/>
                  <a:pt x="116" y="1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8" y="23"/>
                  <a:pt x="110" y="27"/>
                  <a:pt x="113" y="29"/>
                </a:cubicBezTo>
                <a:cubicBezTo>
                  <a:pt x="113" y="29"/>
                  <a:pt x="113" y="29"/>
                  <a:pt x="113" y="29"/>
                </a:cubicBezTo>
                <a:cubicBezTo>
                  <a:pt x="116" y="30"/>
                  <a:pt x="119" y="29"/>
                  <a:pt x="121" y="26"/>
                </a:cubicBezTo>
                <a:lnTo>
                  <a:pt x="127" y="16"/>
                </a:lnTo>
                <a:close/>
                <a:moveTo>
                  <a:pt x="152" y="36"/>
                </a:moveTo>
                <a:cubicBezTo>
                  <a:pt x="155" y="34"/>
                  <a:pt x="155" y="30"/>
                  <a:pt x="153" y="27"/>
                </a:cubicBezTo>
                <a:cubicBezTo>
                  <a:pt x="153" y="27"/>
                  <a:pt x="153" y="27"/>
                  <a:pt x="153" y="27"/>
                </a:cubicBezTo>
                <a:cubicBezTo>
                  <a:pt x="150" y="25"/>
                  <a:pt x="146" y="25"/>
                  <a:pt x="144" y="27"/>
                </a:cubicBezTo>
                <a:cubicBezTo>
                  <a:pt x="135" y="35"/>
                  <a:pt x="135" y="35"/>
                  <a:pt x="135" y="35"/>
                </a:cubicBezTo>
                <a:cubicBezTo>
                  <a:pt x="133" y="37"/>
                  <a:pt x="132" y="41"/>
                  <a:pt x="135" y="43"/>
                </a:cubicBezTo>
                <a:cubicBezTo>
                  <a:pt x="135" y="43"/>
                  <a:pt x="135" y="43"/>
                  <a:pt x="135" y="43"/>
                </a:cubicBezTo>
                <a:cubicBezTo>
                  <a:pt x="137" y="46"/>
                  <a:pt x="141" y="46"/>
                  <a:pt x="143" y="44"/>
                </a:cubicBezTo>
                <a:lnTo>
                  <a:pt x="152" y="36"/>
                </a:lnTo>
                <a:close/>
                <a:moveTo>
                  <a:pt x="165" y="67"/>
                </a:moveTo>
                <a:cubicBezTo>
                  <a:pt x="169" y="66"/>
                  <a:pt x="171" y="63"/>
                  <a:pt x="170" y="60"/>
                </a:cubicBezTo>
                <a:cubicBezTo>
                  <a:pt x="170" y="60"/>
                  <a:pt x="170" y="60"/>
                  <a:pt x="170" y="60"/>
                </a:cubicBezTo>
                <a:cubicBezTo>
                  <a:pt x="170" y="56"/>
                  <a:pt x="167" y="54"/>
                  <a:pt x="163" y="55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149" y="57"/>
                  <a:pt x="146" y="60"/>
                  <a:pt x="147" y="64"/>
                </a:cubicBezTo>
                <a:cubicBezTo>
                  <a:pt x="147" y="64"/>
                  <a:pt x="147" y="64"/>
                  <a:pt x="147" y="64"/>
                </a:cubicBezTo>
                <a:cubicBezTo>
                  <a:pt x="148" y="67"/>
                  <a:pt x="151" y="69"/>
                  <a:pt x="154" y="69"/>
                </a:cubicBezTo>
                <a:lnTo>
                  <a:pt x="165" y="67"/>
                </a:lnTo>
                <a:close/>
                <a:moveTo>
                  <a:pt x="163" y="100"/>
                </a:moveTo>
                <a:cubicBezTo>
                  <a:pt x="166" y="101"/>
                  <a:pt x="169" y="99"/>
                  <a:pt x="170" y="95"/>
                </a:cubicBezTo>
                <a:cubicBezTo>
                  <a:pt x="170" y="95"/>
                  <a:pt x="170" y="95"/>
                  <a:pt x="170" y="95"/>
                </a:cubicBezTo>
                <a:cubicBezTo>
                  <a:pt x="171" y="92"/>
                  <a:pt x="169" y="89"/>
                  <a:pt x="165" y="88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151" y="85"/>
                  <a:pt x="147" y="87"/>
                  <a:pt x="147" y="91"/>
                </a:cubicBezTo>
                <a:cubicBezTo>
                  <a:pt x="147" y="91"/>
                  <a:pt x="147" y="91"/>
                  <a:pt x="147" y="91"/>
                </a:cubicBezTo>
                <a:cubicBezTo>
                  <a:pt x="146" y="94"/>
                  <a:pt x="148" y="97"/>
                  <a:pt x="151" y="98"/>
                </a:cubicBezTo>
                <a:lnTo>
                  <a:pt x="163" y="100"/>
                </a:lnTo>
                <a:close/>
                <a:moveTo>
                  <a:pt x="50" y="26"/>
                </a:moveTo>
                <a:cubicBezTo>
                  <a:pt x="51" y="29"/>
                  <a:pt x="55" y="30"/>
                  <a:pt x="58" y="29"/>
                </a:cubicBezTo>
                <a:cubicBezTo>
                  <a:pt x="58" y="29"/>
                  <a:pt x="58" y="29"/>
                  <a:pt x="58" y="29"/>
                </a:cubicBezTo>
                <a:cubicBezTo>
                  <a:pt x="61" y="27"/>
                  <a:pt x="62" y="23"/>
                  <a:pt x="61" y="20"/>
                </a:cubicBezTo>
                <a:cubicBezTo>
                  <a:pt x="55" y="10"/>
                  <a:pt x="55" y="10"/>
                  <a:pt x="55" y="10"/>
                </a:cubicBezTo>
                <a:cubicBezTo>
                  <a:pt x="53" y="7"/>
                  <a:pt x="50" y="6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4" y="9"/>
                  <a:pt x="43" y="13"/>
                  <a:pt x="44" y="16"/>
                </a:cubicBezTo>
                <a:lnTo>
                  <a:pt x="50" y="26"/>
                </a:lnTo>
                <a:close/>
                <a:moveTo>
                  <a:pt x="27" y="44"/>
                </a:moveTo>
                <a:cubicBezTo>
                  <a:pt x="30" y="46"/>
                  <a:pt x="34" y="46"/>
                  <a:pt x="36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8" y="41"/>
                  <a:pt x="38" y="37"/>
                  <a:pt x="36" y="35"/>
                </a:cubicBezTo>
                <a:cubicBezTo>
                  <a:pt x="27" y="27"/>
                  <a:pt x="27" y="27"/>
                  <a:pt x="27" y="27"/>
                </a:cubicBezTo>
                <a:cubicBezTo>
                  <a:pt x="24" y="25"/>
                  <a:pt x="20" y="25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6" y="30"/>
                  <a:pt x="16" y="34"/>
                  <a:pt x="19" y="36"/>
                </a:cubicBezTo>
                <a:lnTo>
                  <a:pt x="27" y="44"/>
                </a:lnTo>
                <a:close/>
                <a:moveTo>
                  <a:pt x="17" y="69"/>
                </a:moveTo>
                <a:cubicBezTo>
                  <a:pt x="20" y="69"/>
                  <a:pt x="23" y="67"/>
                  <a:pt x="24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4" y="60"/>
                  <a:pt x="22" y="57"/>
                  <a:pt x="19" y="57"/>
                </a:cubicBezTo>
                <a:cubicBezTo>
                  <a:pt x="7" y="55"/>
                  <a:pt x="7" y="55"/>
                  <a:pt x="7" y="55"/>
                </a:cubicBezTo>
                <a:cubicBezTo>
                  <a:pt x="4" y="54"/>
                  <a:pt x="1" y="56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3"/>
                  <a:pt x="2" y="66"/>
                  <a:pt x="5" y="67"/>
                </a:cubicBezTo>
                <a:lnTo>
                  <a:pt x="17" y="69"/>
                </a:lnTo>
                <a:close/>
                <a:moveTo>
                  <a:pt x="19" y="98"/>
                </a:moveTo>
                <a:cubicBezTo>
                  <a:pt x="23" y="97"/>
                  <a:pt x="25" y="94"/>
                  <a:pt x="24" y="91"/>
                </a:cubicBezTo>
                <a:cubicBezTo>
                  <a:pt x="24" y="91"/>
                  <a:pt x="24" y="91"/>
                  <a:pt x="24" y="91"/>
                </a:cubicBezTo>
                <a:cubicBezTo>
                  <a:pt x="23" y="87"/>
                  <a:pt x="20" y="85"/>
                  <a:pt x="17" y="86"/>
                </a:cubicBezTo>
                <a:cubicBezTo>
                  <a:pt x="6" y="88"/>
                  <a:pt x="6" y="88"/>
                  <a:pt x="6" y="88"/>
                </a:cubicBezTo>
                <a:cubicBezTo>
                  <a:pt x="2" y="89"/>
                  <a:pt x="0" y="92"/>
                  <a:pt x="1" y="95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9"/>
                  <a:pt x="5" y="101"/>
                  <a:pt x="8" y="100"/>
                </a:cubicBezTo>
                <a:lnTo>
                  <a:pt x="19" y="98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>
            <a:spLocks noEditPoints="1"/>
          </p:cNvSpPr>
          <p:nvPr/>
        </p:nvSpPr>
        <p:spPr bwMode="auto">
          <a:xfrm>
            <a:off x="3954463" y="5307013"/>
            <a:ext cx="958850" cy="642937"/>
          </a:xfrm>
          <a:custGeom>
            <a:avLst/>
            <a:gdLst>
              <a:gd name="T0" fmla="*/ 742206 w 239"/>
              <a:gd name="T1" fmla="*/ 333524 h 160"/>
              <a:gd name="T2" fmla="*/ 349037 w 239"/>
              <a:gd name="T3" fmla="*/ 156716 h 160"/>
              <a:gd name="T4" fmla="*/ 324966 w 239"/>
              <a:gd name="T5" fmla="*/ 108496 h 160"/>
              <a:gd name="T6" fmla="*/ 762266 w 239"/>
              <a:gd name="T7" fmla="*/ 60275 h 160"/>
              <a:gd name="T8" fmla="*/ 794361 w 239"/>
              <a:gd name="T9" fmla="*/ 16073 h 160"/>
              <a:gd name="T10" fmla="*/ 874600 w 239"/>
              <a:gd name="T11" fmla="*/ 281285 h 160"/>
              <a:gd name="T12" fmla="*/ 958850 w 239"/>
              <a:gd name="T13" fmla="*/ 269230 h 160"/>
              <a:gd name="T14" fmla="*/ 842504 w 239"/>
              <a:gd name="T15" fmla="*/ 0 h 160"/>
              <a:gd name="T16" fmla="*/ 24072 w 239"/>
              <a:gd name="T17" fmla="*/ 345579 h 160"/>
              <a:gd name="T18" fmla="*/ 108322 w 239"/>
              <a:gd name="T19" fmla="*/ 64294 h 160"/>
              <a:gd name="T20" fmla="*/ 44131 w 239"/>
              <a:gd name="T21" fmla="*/ 36165 h 160"/>
              <a:gd name="T22" fmla="*/ 0 w 239"/>
              <a:gd name="T23" fmla="*/ 321469 h 160"/>
              <a:gd name="T24" fmla="*/ 328978 w 239"/>
              <a:gd name="T25" fmla="*/ 538460 h 160"/>
              <a:gd name="T26" fmla="*/ 292871 w 239"/>
              <a:gd name="T27" fmla="*/ 582662 h 160"/>
              <a:gd name="T28" fmla="*/ 349037 w 239"/>
              <a:gd name="T29" fmla="*/ 626864 h 160"/>
              <a:gd name="T30" fmla="*/ 385145 w 239"/>
              <a:gd name="T31" fmla="*/ 582662 h 160"/>
              <a:gd name="T32" fmla="*/ 216644 w 239"/>
              <a:gd name="T33" fmla="*/ 586680 h 160"/>
              <a:gd name="T34" fmla="*/ 304906 w 239"/>
              <a:gd name="T35" fmla="*/ 474166 h 160"/>
              <a:gd name="T36" fmla="*/ 232692 w 239"/>
              <a:gd name="T37" fmla="*/ 510331 h 160"/>
              <a:gd name="T38" fmla="*/ 140417 w 239"/>
              <a:gd name="T39" fmla="*/ 474166 h 160"/>
              <a:gd name="T40" fmla="*/ 196584 w 239"/>
              <a:gd name="T41" fmla="*/ 518368 h 160"/>
              <a:gd name="T42" fmla="*/ 240715 w 239"/>
              <a:gd name="T43" fmla="*/ 405854 h 160"/>
              <a:gd name="T44" fmla="*/ 164489 w 239"/>
              <a:gd name="T45" fmla="*/ 442019 h 160"/>
              <a:gd name="T46" fmla="*/ 128382 w 239"/>
              <a:gd name="T47" fmla="*/ 450056 h 160"/>
              <a:gd name="T48" fmla="*/ 124370 w 239"/>
              <a:gd name="T49" fmla="*/ 349597 h 160"/>
              <a:gd name="T50" fmla="*/ 104310 w 239"/>
              <a:gd name="T51" fmla="*/ 373707 h 160"/>
              <a:gd name="T52" fmla="*/ 84250 w 239"/>
              <a:gd name="T53" fmla="*/ 446038 h 160"/>
              <a:gd name="T54" fmla="*/ 726158 w 239"/>
              <a:gd name="T55" fmla="*/ 401836 h 160"/>
              <a:gd name="T56" fmla="*/ 485443 w 239"/>
              <a:gd name="T57" fmla="*/ 148679 h 160"/>
              <a:gd name="T58" fmla="*/ 349037 w 239"/>
              <a:gd name="T59" fmla="*/ 180826 h 160"/>
              <a:gd name="T60" fmla="*/ 312930 w 239"/>
              <a:gd name="T61" fmla="*/ 88404 h 160"/>
              <a:gd name="T62" fmla="*/ 152453 w 239"/>
              <a:gd name="T63" fmla="*/ 309413 h 160"/>
              <a:gd name="T64" fmla="*/ 252751 w 239"/>
              <a:gd name="T65" fmla="*/ 389781 h 160"/>
              <a:gd name="T66" fmla="*/ 345026 w 239"/>
              <a:gd name="T67" fmla="*/ 502295 h 160"/>
              <a:gd name="T68" fmla="*/ 429276 w 239"/>
              <a:gd name="T69" fmla="*/ 590698 h 160"/>
              <a:gd name="T70" fmla="*/ 453347 w 239"/>
              <a:gd name="T71" fmla="*/ 598735 h 160"/>
              <a:gd name="T72" fmla="*/ 481431 w 239"/>
              <a:gd name="T73" fmla="*/ 546496 h 160"/>
              <a:gd name="T74" fmla="*/ 397181 w 239"/>
              <a:gd name="T75" fmla="*/ 462111 h 160"/>
              <a:gd name="T76" fmla="*/ 541610 w 239"/>
              <a:gd name="T77" fmla="*/ 554533 h 160"/>
              <a:gd name="T78" fmla="*/ 561669 w 239"/>
              <a:gd name="T79" fmla="*/ 486221 h 160"/>
              <a:gd name="T80" fmla="*/ 489455 w 239"/>
              <a:gd name="T81" fmla="*/ 429964 h 160"/>
              <a:gd name="T82" fmla="*/ 505503 w 239"/>
              <a:gd name="T83" fmla="*/ 409872 h 160"/>
              <a:gd name="T84" fmla="*/ 657956 w 239"/>
              <a:gd name="T85" fmla="*/ 478184 h 160"/>
              <a:gd name="T86" fmla="*/ 625860 w 239"/>
              <a:gd name="T87" fmla="*/ 401836 h 160"/>
              <a:gd name="T88" fmla="*/ 573705 w 239"/>
              <a:gd name="T89" fmla="*/ 345579 h 160"/>
              <a:gd name="T90" fmla="*/ 726158 w 239"/>
              <a:gd name="T91" fmla="*/ 401836 h 1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39" h="160">
                <a:moveTo>
                  <a:pt x="190" y="15"/>
                </a:moveTo>
                <a:cubicBezTo>
                  <a:pt x="212" y="71"/>
                  <a:pt x="212" y="71"/>
                  <a:pt x="212" y="71"/>
                </a:cubicBezTo>
                <a:cubicBezTo>
                  <a:pt x="185" y="83"/>
                  <a:pt x="185" y="83"/>
                  <a:pt x="185" y="83"/>
                </a:cubicBezTo>
                <a:cubicBezTo>
                  <a:pt x="170" y="70"/>
                  <a:pt x="125" y="31"/>
                  <a:pt x="121" y="31"/>
                </a:cubicBezTo>
                <a:cubicBezTo>
                  <a:pt x="118" y="31"/>
                  <a:pt x="104" y="36"/>
                  <a:pt x="103" y="37"/>
                </a:cubicBezTo>
                <a:cubicBezTo>
                  <a:pt x="103" y="37"/>
                  <a:pt x="94" y="39"/>
                  <a:pt x="87" y="39"/>
                </a:cubicBezTo>
                <a:cubicBezTo>
                  <a:pt x="83" y="39"/>
                  <a:pt x="80" y="38"/>
                  <a:pt x="79" y="37"/>
                </a:cubicBezTo>
                <a:cubicBezTo>
                  <a:pt x="77" y="36"/>
                  <a:pt x="76" y="35"/>
                  <a:pt x="76" y="33"/>
                </a:cubicBezTo>
                <a:cubicBezTo>
                  <a:pt x="76" y="30"/>
                  <a:pt x="80" y="28"/>
                  <a:pt x="81" y="27"/>
                </a:cubicBezTo>
                <a:cubicBezTo>
                  <a:pt x="93" y="20"/>
                  <a:pt x="125" y="8"/>
                  <a:pt x="128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6" y="8"/>
                  <a:pt x="184" y="15"/>
                  <a:pt x="190" y="15"/>
                </a:cubicBezTo>
                <a:close/>
                <a:moveTo>
                  <a:pt x="210" y="0"/>
                </a:moveTo>
                <a:cubicBezTo>
                  <a:pt x="209" y="0"/>
                  <a:pt x="208" y="0"/>
                  <a:pt x="208" y="0"/>
                </a:cubicBezTo>
                <a:cubicBezTo>
                  <a:pt x="198" y="4"/>
                  <a:pt x="198" y="4"/>
                  <a:pt x="198" y="4"/>
                </a:cubicBezTo>
                <a:cubicBezTo>
                  <a:pt x="197" y="5"/>
                  <a:pt x="196" y="6"/>
                  <a:pt x="195" y="7"/>
                </a:cubicBezTo>
                <a:cubicBezTo>
                  <a:pt x="194" y="9"/>
                  <a:pt x="194" y="10"/>
                  <a:pt x="195" y="12"/>
                </a:cubicBezTo>
                <a:cubicBezTo>
                  <a:pt x="218" y="70"/>
                  <a:pt x="218" y="70"/>
                  <a:pt x="218" y="70"/>
                </a:cubicBezTo>
                <a:cubicBezTo>
                  <a:pt x="219" y="73"/>
                  <a:pt x="223" y="75"/>
                  <a:pt x="226" y="74"/>
                </a:cubicBezTo>
                <a:cubicBezTo>
                  <a:pt x="235" y="70"/>
                  <a:pt x="235" y="70"/>
                  <a:pt x="235" y="70"/>
                </a:cubicBezTo>
                <a:cubicBezTo>
                  <a:pt x="237" y="69"/>
                  <a:pt x="238" y="68"/>
                  <a:pt x="239" y="67"/>
                </a:cubicBezTo>
                <a:cubicBezTo>
                  <a:pt x="239" y="65"/>
                  <a:pt x="239" y="64"/>
                  <a:pt x="239" y="62"/>
                </a:cubicBezTo>
                <a:cubicBezTo>
                  <a:pt x="216" y="4"/>
                  <a:pt x="216" y="4"/>
                  <a:pt x="216" y="4"/>
                </a:cubicBezTo>
                <a:cubicBezTo>
                  <a:pt x="215" y="1"/>
                  <a:pt x="212" y="0"/>
                  <a:pt x="210" y="0"/>
                </a:cubicBezTo>
                <a:close/>
                <a:moveTo>
                  <a:pt x="0" y="80"/>
                </a:moveTo>
                <a:cubicBezTo>
                  <a:pt x="0" y="81"/>
                  <a:pt x="0" y="83"/>
                  <a:pt x="1" y="84"/>
                </a:cubicBezTo>
                <a:cubicBezTo>
                  <a:pt x="2" y="86"/>
                  <a:pt x="4" y="86"/>
                  <a:pt x="6" y="86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87"/>
                  <a:pt x="22" y="85"/>
                  <a:pt x="22" y="81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4"/>
                  <a:pt x="27" y="13"/>
                  <a:pt x="26" y="12"/>
                </a:cubicBezTo>
                <a:cubicBezTo>
                  <a:pt x="24" y="10"/>
                  <a:pt x="23" y="10"/>
                  <a:pt x="2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8" y="9"/>
                  <a:pt x="5" y="11"/>
                  <a:pt x="5" y="14"/>
                </a:cubicBezTo>
                <a:lnTo>
                  <a:pt x="0" y="80"/>
                </a:lnTo>
                <a:close/>
                <a:moveTo>
                  <a:pt x="98" y="138"/>
                </a:moveTo>
                <a:cubicBezTo>
                  <a:pt x="98" y="136"/>
                  <a:pt x="96" y="134"/>
                  <a:pt x="94" y="132"/>
                </a:cubicBezTo>
                <a:cubicBezTo>
                  <a:pt x="90" y="129"/>
                  <a:pt x="86" y="129"/>
                  <a:pt x="82" y="134"/>
                </a:cubicBezTo>
                <a:cubicBezTo>
                  <a:pt x="78" y="139"/>
                  <a:pt x="78" y="139"/>
                  <a:pt x="78" y="139"/>
                </a:cubicBezTo>
                <a:cubicBezTo>
                  <a:pt x="77" y="140"/>
                  <a:pt x="77" y="140"/>
                  <a:pt x="77" y="140"/>
                </a:cubicBezTo>
                <a:cubicBezTo>
                  <a:pt x="73" y="145"/>
                  <a:pt x="73" y="145"/>
                  <a:pt x="73" y="145"/>
                </a:cubicBezTo>
                <a:cubicBezTo>
                  <a:pt x="68" y="151"/>
                  <a:pt x="73" y="156"/>
                  <a:pt x="75" y="158"/>
                </a:cubicBezTo>
                <a:cubicBezTo>
                  <a:pt x="77" y="159"/>
                  <a:pt x="79" y="160"/>
                  <a:pt x="80" y="160"/>
                </a:cubicBezTo>
                <a:cubicBezTo>
                  <a:pt x="83" y="160"/>
                  <a:pt x="85" y="159"/>
                  <a:pt x="87" y="156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6" y="145"/>
                  <a:pt x="96" y="145"/>
                  <a:pt x="96" y="145"/>
                </a:cubicBezTo>
                <a:cubicBezTo>
                  <a:pt x="98" y="143"/>
                  <a:pt x="99" y="140"/>
                  <a:pt x="98" y="138"/>
                </a:cubicBezTo>
                <a:close/>
                <a:moveTo>
                  <a:pt x="52" y="134"/>
                </a:moveTo>
                <a:cubicBezTo>
                  <a:pt x="48" y="138"/>
                  <a:pt x="49" y="142"/>
                  <a:pt x="54" y="146"/>
                </a:cubicBezTo>
                <a:cubicBezTo>
                  <a:pt x="58" y="149"/>
                  <a:pt x="63" y="149"/>
                  <a:pt x="66" y="144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83" y="124"/>
                  <a:pt x="78" y="119"/>
                  <a:pt x="76" y="118"/>
                </a:cubicBezTo>
                <a:cubicBezTo>
                  <a:pt x="72" y="114"/>
                  <a:pt x="68" y="115"/>
                  <a:pt x="64" y="119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7" y="128"/>
                  <a:pt x="57" y="128"/>
                  <a:pt x="57" y="128"/>
                </a:cubicBezTo>
                <a:lnTo>
                  <a:pt x="52" y="134"/>
                </a:lnTo>
                <a:close/>
                <a:moveTo>
                  <a:pt x="35" y="118"/>
                </a:moveTo>
                <a:cubicBezTo>
                  <a:pt x="33" y="120"/>
                  <a:pt x="32" y="122"/>
                  <a:pt x="33" y="125"/>
                </a:cubicBezTo>
                <a:cubicBezTo>
                  <a:pt x="33" y="127"/>
                  <a:pt x="35" y="129"/>
                  <a:pt x="37" y="131"/>
                </a:cubicBezTo>
                <a:cubicBezTo>
                  <a:pt x="41" y="134"/>
                  <a:pt x="45" y="133"/>
                  <a:pt x="49" y="129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63" y="112"/>
                  <a:pt x="64" y="110"/>
                  <a:pt x="63" y="107"/>
                </a:cubicBezTo>
                <a:cubicBezTo>
                  <a:pt x="63" y="105"/>
                  <a:pt x="62" y="103"/>
                  <a:pt x="60" y="101"/>
                </a:cubicBezTo>
                <a:cubicBezTo>
                  <a:pt x="56" y="98"/>
                  <a:pt x="51" y="98"/>
                  <a:pt x="48" y="103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1"/>
                  <a:pt x="41" y="111"/>
                  <a:pt x="41" y="111"/>
                </a:cubicBezTo>
                <a:lnTo>
                  <a:pt x="35" y="118"/>
                </a:lnTo>
                <a:close/>
                <a:moveTo>
                  <a:pt x="32" y="112"/>
                </a:moveTo>
                <a:cubicBezTo>
                  <a:pt x="45" y="98"/>
                  <a:pt x="45" y="98"/>
                  <a:pt x="45" y="98"/>
                </a:cubicBezTo>
                <a:cubicBezTo>
                  <a:pt x="50" y="91"/>
                  <a:pt x="45" y="86"/>
                  <a:pt x="43" y="85"/>
                </a:cubicBezTo>
                <a:cubicBezTo>
                  <a:pt x="39" y="81"/>
                  <a:pt x="35" y="82"/>
                  <a:pt x="31" y="87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2"/>
                  <a:pt x="27" y="92"/>
                  <a:pt x="27" y="92"/>
                </a:cubicBezTo>
                <a:cubicBezTo>
                  <a:pt x="26" y="93"/>
                  <a:pt x="26" y="93"/>
                  <a:pt x="26" y="93"/>
                </a:cubicBezTo>
                <a:cubicBezTo>
                  <a:pt x="21" y="99"/>
                  <a:pt x="21" y="99"/>
                  <a:pt x="21" y="99"/>
                </a:cubicBezTo>
                <a:cubicBezTo>
                  <a:pt x="19" y="102"/>
                  <a:pt x="18" y="104"/>
                  <a:pt x="18" y="106"/>
                </a:cubicBezTo>
                <a:cubicBezTo>
                  <a:pt x="18" y="109"/>
                  <a:pt x="20" y="110"/>
                  <a:pt x="21" y="111"/>
                </a:cubicBezTo>
                <a:cubicBezTo>
                  <a:pt x="23" y="113"/>
                  <a:pt x="25" y="114"/>
                  <a:pt x="28" y="114"/>
                </a:cubicBezTo>
                <a:cubicBezTo>
                  <a:pt x="29" y="114"/>
                  <a:pt x="31" y="114"/>
                  <a:pt x="32" y="112"/>
                </a:cubicBezTo>
                <a:close/>
                <a:moveTo>
                  <a:pt x="181" y="100"/>
                </a:moveTo>
                <a:cubicBezTo>
                  <a:pt x="184" y="96"/>
                  <a:pt x="186" y="91"/>
                  <a:pt x="180" y="87"/>
                </a:cubicBezTo>
                <a:cubicBezTo>
                  <a:pt x="176" y="83"/>
                  <a:pt x="176" y="83"/>
                  <a:pt x="176" y="83"/>
                </a:cubicBezTo>
                <a:cubicBezTo>
                  <a:pt x="153" y="63"/>
                  <a:pt x="126" y="41"/>
                  <a:pt x="121" y="37"/>
                </a:cubicBezTo>
                <a:cubicBezTo>
                  <a:pt x="118" y="38"/>
                  <a:pt x="110" y="40"/>
                  <a:pt x="104" y="42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04" y="42"/>
                  <a:pt x="95" y="45"/>
                  <a:pt x="87" y="45"/>
                </a:cubicBezTo>
                <a:cubicBezTo>
                  <a:pt x="82" y="45"/>
                  <a:pt x="78" y="44"/>
                  <a:pt x="76" y="42"/>
                </a:cubicBezTo>
                <a:cubicBezTo>
                  <a:pt x="71" y="39"/>
                  <a:pt x="70" y="35"/>
                  <a:pt x="70" y="33"/>
                </a:cubicBezTo>
                <a:cubicBezTo>
                  <a:pt x="71" y="28"/>
                  <a:pt x="75" y="24"/>
                  <a:pt x="78" y="22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82"/>
                  <a:pt x="28" y="82"/>
                  <a:pt x="28" y="82"/>
                </a:cubicBezTo>
                <a:cubicBezTo>
                  <a:pt x="32" y="78"/>
                  <a:pt x="35" y="77"/>
                  <a:pt x="38" y="77"/>
                </a:cubicBezTo>
                <a:cubicBezTo>
                  <a:pt x="41" y="77"/>
                  <a:pt x="44" y="78"/>
                  <a:pt x="47" y="81"/>
                </a:cubicBezTo>
                <a:cubicBezTo>
                  <a:pt x="51" y="84"/>
                  <a:pt x="53" y="89"/>
                  <a:pt x="53" y="94"/>
                </a:cubicBezTo>
                <a:cubicBezTo>
                  <a:pt x="56" y="93"/>
                  <a:pt x="60" y="94"/>
                  <a:pt x="63" y="97"/>
                </a:cubicBezTo>
                <a:cubicBezTo>
                  <a:pt x="68" y="101"/>
                  <a:pt x="70" y="105"/>
                  <a:pt x="69" y="110"/>
                </a:cubicBezTo>
                <a:cubicBezTo>
                  <a:pt x="73" y="110"/>
                  <a:pt x="76" y="111"/>
                  <a:pt x="80" y="113"/>
                </a:cubicBezTo>
                <a:cubicBezTo>
                  <a:pt x="84" y="117"/>
                  <a:pt x="86" y="121"/>
                  <a:pt x="86" y="125"/>
                </a:cubicBezTo>
                <a:cubicBezTo>
                  <a:pt x="90" y="124"/>
                  <a:pt x="94" y="125"/>
                  <a:pt x="98" y="128"/>
                </a:cubicBezTo>
                <a:cubicBezTo>
                  <a:pt x="103" y="132"/>
                  <a:pt x="105" y="138"/>
                  <a:pt x="103" y="144"/>
                </a:cubicBezTo>
                <a:cubicBezTo>
                  <a:pt x="107" y="147"/>
                  <a:pt x="107" y="147"/>
                  <a:pt x="107" y="147"/>
                </a:cubicBezTo>
                <a:cubicBezTo>
                  <a:pt x="107" y="147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10" y="149"/>
                  <a:pt x="111" y="149"/>
                  <a:pt x="113" y="149"/>
                </a:cubicBezTo>
                <a:cubicBezTo>
                  <a:pt x="116" y="149"/>
                  <a:pt x="118" y="148"/>
                  <a:pt x="119" y="146"/>
                </a:cubicBezTo>
                <a:cubicBezTo>
                  <a:pt x="122" y="143"/>
                  <a:pt x="123" y="140"/>
                  <a:pt x="120" y="137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19"/>
                  <a:pt x="98" y="118"/>
                  <a:pt x="98" y="117"/>
                </a:cubicBezTo>
                <a:cubicBezTo>
                  <a:pt x="98" y="116"/>
                  <a:pt x="98" y="115"/>
                  <a:pt x="99" y="115"/>
                </a:cubicBezTo>
                <a:cubicBezTo>
                  <a:pt x="100" y="113"/>
                  <a:pt x="102" y="113"/>
                  <a:pt x="104" y="114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31" y="137"/>
                  <a:pt x="133" y="138"/>
                  <a:pt x="135" y="138"/>
                </a:cubicBezTo>
                <a:cubicBezTo>
                  <a:pt x="137" y="138"/>
                  <a:pt x="140" y="136"/>
                  <a:pt x="142" y="134"/>
                </a:cubicBezTo>
                <a:cubicBezTo>
                  <a:pt x="143" y="132"/>
                  <a:pt x="144" y="130"/>
                  <a:pt x="144" y="128"/>
                </a:cubicBezTo>
                <a:cubicBezTo>
                  <a:pt x="144" y="125"/>
                  <a:pt x="142" y="123"/>
                  <a:pt x="140" y="121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22" y="107"/>
                  <a:pt x="122" y="107"/>
                  <a:pt x="122" y="107"/>
                </a:cubicBezTo>
                <a:cubicBezTo>
                  <a:pt x="122" y="106"/>
                  <a:pt x="121" y="105"/>
                  <a:pt x="121" y="104"/>
                </a:cubicBezTo>
                <a:cubicBezTo>
                  <a:pt x="121" y="104"/>
                  <a:pt x="121" y="103"/>
                  <a:pt x="122" y="102"/>
                </a:cubicBezTo>
                <a:cubicBezTo>
                  <a:pt x="123" y="101"/>
                  <a:pt x="125" y="101"/>
                  <a:pt x="126" y="102"/>
                </a:cubicBezTo>
                <a:cubicBezTo>
                  <a:pt x="151" y="121"/>
                  <a:pt x="151" y="121"/>
                  <a:pt x="151" y="121"/>
                </a:cubicBezTo>
                <a:cubicBezTo>
                  <a:pt x="152" y="123"/>
                  <a:pt x="154" y="123"/>
                  <a:pt x="156" y="123"/>
                </a:cubicBezTo>
                <a:cubicBezTo>
                  <a:pt x="159" y="123"/>
                  <a:pt x="162" y="122"/>
                  <a:pt x="164" y="119"/>
                </a:cubicBezTo>
                <a:cubicBezTo>
                  <a:pt x="166" y="117"/>
                  <a:pt x="167" y="115"/>
                  <a:pt x="167" y="113"/>
                </a:cubicBezTo>
                <a:cubicBezTo>
                  <a:pt x="166" y="110"/>
                  <a:pt x="165" y="108"/>
                  <a:pt x="163" y="106"/>
                </a:cubicBezTo>
                <a:cubicBezTo>
                  <a:pt x="156" y="100"/>
                  <a:pt x="156" y="100"/>
                  <a:pt x="156" y="100"/>
                </a:cubicBezTo>
                <a:cubicBezTo>
                  <a:pt x="156" y="100"/>
                  <a:pt x="156" y="100"/>
                  <a:pt x="156" y="10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2" y="89"/>
                  <a:pt x="141" y="87"/>
                  <a:pt x="143" y="86"/>
                </a:cubicBezTo>
                <a:cubicBezTo>
                  <a:pt x="144" y="84"/>
                  <a:pt x="146" y="84"/>
                  <a:pt x="147" y="85"/>
                </a:cubicBezTo>
                <a:cubicBezTo>
                  <a:pt x="168" y="102"/>
                  <a:pt x="168" y="102"/>
                  <a:pt x="168" y="102"/>
                </a:cubicBezTo>
                <a:cubicBezTo>
                  <a:pt x="172" y="105"/>
                  <a:pt x="177" y="104"/>
                  <a:pt x="181" y="10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>
            <a:spLocks noEditPoints="1"/>
          </p:cNvSpPr>
          <p:nvPr/>
        </p:nvSpPr>
        <p:spPr bwMode="auto">
          <a:xfrm>
            <a:off x="10668000" y="5280025"/>
            <a:ext cx="830263" cy="693738"/>
          </a:xfrm>
          <a:custGeom>
            <a:avLst/>
            <a:gdLst>
              <a:gd name="T0" fmla="*/ 112306 w 207"/>
              <a:gd name="T1" fmla="*/ 565416 h 173"/>
              <a:gd name="T2" fmla="*/ 112306 w 207"/>
              <a:gd name="T3" fmla="*/ 376944 h 173"/>
              <a:gd name="T4" fmla="*/ 136372 w 207"/>
              <a:gd name="T5" fmla="*/ 348874 h 173"/>
              <a:gd name="T6" fmla="*/ 184503 w 207"/>
              <a:gd name="T7" fmla="*/ 348874 h 173"/>
              <a:gd name="T8" fmla="*/ 208568 w 207"/>
              <a:gd name="T9" fmla="*/ 376944 h 173"/>
              <a:gd name="T10" fmla="*/ 208568 w 207"/>
              <a:gd name="T11" fmla="*/ 565416 h 173"/>
              <a:gd name="T12" fmla="*/ 184503 w 207"/>
              <a:gd name="T13" fmla="*/ 589476 h 173"/>
              <a:gd name="T14" fmla="*/ 136372 w 207"/>
              <a:gd name="T15" fmla="*/ 589476 h 173"/>
              <a:gd name="T16" fmla="*/ 112306 w 207"/>
              <a:gd name="T17" fmla="*/ 565416 h 173"/>
              <a:gd name="T18" fmla="*/ 304830 w 207"/>
              <a:gd name="T19" fmla="*/ 284713 h 173"/>
              <a:gd name="T20" fmla="*/ 276754 w 207"/>
              <a:gd name="T21" fmla="*/ 308773 h 173"/>
              <a:gd name="T22" fmla="*/ 276754 w 207"/>
              <a:gd name="T23" fmla="*/ 565416 h 173"/>
              <a:gd name="T24" fmla="*/ 304830 w 207"/>
              <a:gd name="T25" fmla="*/ 589476 h 173"/>
              <a:gd name="T26" fmla="*/ 348951 w 207"/>
              <a:gd name="T27" fmla="*/ 589476 h 173"/>
              <a:gd name="T28" fmla="*/ 377027 w 207"/>
              <a:gd name="T29" fmla="*/ 565416 h 173"/>
              <a:gd name="T30" fmla="*/ 377027 w 207"/>
              <a:gd name="T31" fmla="*/ 308773 h 173"/>
              <a:gd name="T32" fmla="*/ 348951 w 207"/>
              <a:gd name="T33" fmla="*/ 284713 h 173"/>
              <a:gd name="T34" fmla="*/ 304830 w 207"/>
              <a:gd name="T35" fmla="*/ 284713 h 173"/>
              <a:gd name="T36" fmla="*/ 469279 w 207"/>
              <a:gd name="T37" fmla="*/ 224562 h 173"/>
              <a:gd name="T38" fmla="*/ 441202 w 207"/>
              <a:gd name="T39" fmla="*/ 252633 h 173"/>
              <a:gd name="T40" fmla="*/ 441202 w 207"/>
              <a:gd name="T41" fmla="*/ 565416 h 173"/>
              <a:gd name="T42" fmla="*/ 469279 w 207"/>
              <a:gd name="T43" fmla="*/ 589476 h 173"/>
              <a:gd name="T44" fmla="*/ 513399 w 207"/>
              <a:gd name="T45" fmla="*/ 589476 h 173"/>
              <a:gd name="T46" fmla="*/ 541475 w 207"/>
              <a:gd name="T47" fmla="*/ 565416 h 173"/>
              <a:gd name="T48" fmla="*/ 541475 w 207"/>
              <a:gd name="T49" fmla="*/ 252633 h 173"/>
              <a:gd name="T50" fmla="*/ 513399 w 207"/>
              <a:gd name="T51" fmla="*/ 224562 h 173"/>
              <a:gd name="T52" fmla="*/ 469279 w 207"/>
              <a:gd name="T53" fmla="*/ 224562 h 173"/>
              <a:gd name="T54" fmla="*/ 633727 w 207"/>
              <a:gd name="T55" fmla="*/ 168422 h 173"/>
              <a:gd name="T56" fmla="*/ 609661 w 207"/>
              <a:gd name="T57" fmla="*/ 192482 h 173"/>
              <a:gd name="T58" fmla="*/ 609661 w 207"/>
              <a:gd name="T59" fmla="*/ 565416 h 173"/>
              <a:gd name="T60" fmla="*/ 633727 w 207"/>
              <a:gd name="T61" fmla="*/ 589476 h 173"/>
              <a:gd name="T62" fmla="*/ 681858 w 207"/>
              <a:gd name="T63" fmla="*/ 589476 h 173"/>
              <a:gd name="T64" fmla="*/ 709934 w 207"/>
              <a:gd name="T65" fmla="*/ 565416 h 173"/>
              <a:gd name="T66" fmla="*/ 709934 w 207"/>
              <a:gd name="T67" fmla="*/ 192482 h 173"/>
              <a:gd name="T68" fmla="*/ 681858 w 207"/>
              <a:gd name="T69" fmla="*/ 168422 h 173"/>
              <a:gd name="T70" fmla="*/ 633727 w 207"/>
              <a:gd name="T71" fmla="*/ 168422 h 173"/>
              <a:gd name="T72" fmla="*/ 124339 w 207"/>
              <a:gd name="T73" fmla="*/ 276693 h 173"/>
              <a:gd name="T74" fmla="*/ 613672 w 207"/>
              <a:gd name="T75" fmla="*/ 92231 h 173"/>
              <a:gd name="T76" fmla="*/ 629716 w 207"/>
              <a:gd name="T77" fmla="*/ 116291 h 173"/>
              <a:gd name="T78" fmla="*/ 681858 w 207"/>
              <a:gd name="T79" fmla="*/ 36090 h 173"/>
              <a:gd name="T80" fmla="*/ 585595 w 207"/>
              <a:gd name="T81" fmla="*/ 32080 h 173"/>
              <a:gd name="T82" fmla="*/ 597628 w 207"/>
              <a:gd name="T83" fmla="*/ 60151 h 173"/>
              <a:gd name="T84" fmla="*/ 116317 w 207"/>
              <a:gd name="T85" fmla="*/ 240602 h 173"/>
              <a:gd name="T86" fmla="*/ 124339 w 207"/>
              <a:gd name="T87" fmla="*/ 276693 h 173"/>
              <a:gd name="T88" fmla="*/ 830262 w 207"/>
              <a:gd name="T89" fmla="*/ 645617 h 173"/>
              <a:gd name="T90" fmla="*/ 746033 w 207"/>
              <a:gd name="T91" fmla="*/ 593486 h 173"/>
              <a:gd name="T92" fmla="*/ 746033 w 207"/>
              <a:gd name="T93" fmla="*/ 625566 h 173"/>
              <a:gd name="T94" fmla="*/ 68186 w 207"/>
              <a:gd name="T95" fmla="*/ 625566 h 173"/>
              <a:gd name="T96" fmla="*/ 68186 w 207"/>
              <a:gd name="T97" fmla="*/ 84211 h 173"/>
              <a:gd name="T98" fmla="*/ 96262 w 207"/>
              <a:gd name="T99" fmla="*/ 84211 h 173"/>
              <a:gd name="T100" fmla="*/ 48131 w 207"/>
              <a:gd name="T101" fmla="*/ 0 h 173"/>
              <a:gd name="T102" fmla="*/ 0 w 207"/>
              <a:gd name="T103" fmla="*/ 84211 h 173"/>
              <a:gd name="T104" fmla="*/ 28076 w 207"/>
              <a:gd name="T105" fmla="*/ 84211 h 173"/>
              <a:gd name="T106" fmla="*/ 28076 w 207"/>
              <a:gd name="T107" fmla="*/ 625566 h 173"/>
              <a:gd name="T108" fmla="*/ 28076 w 207"/>
              <a:gd name="T109" fmla="*/ 645617 h 173"/>
              <a:gd name="T110" fmla="*/ 28076 w 207"/>
              <a:gd name="T111" fmla="*/ 661657 h 173"/>
              <a:gd name="T112" fmla="*/ 746033 w 207"/>
              <a:gd name="T113" fmla="*/ 661657 h 173"/>
              <a:gd name="T114" fmla="*/ 746033 w 207"/>
              <a:gd name="T115" fmla="*/ 693737 h 173"/>
              <a:gd name="T116" fmla="*/ 830262 w 207"/>
              <a:gd name="T117" fmla="*/ 645617 h 17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7" h="173">
                <a:moveTo>
                  <a:pt x="28" y="141"/>
                </a:moveTo>
                <a:cubicBezTo>
                  <a:pt x="28" y="94"/>
                  <a:pt x="28" y="94"/>
                  <a:pt x="28" y="94"/>
                </a:cubicBezTo>
                <a:cubicBezTo>
                  <a:pt x="28" y="90"/>
                  <a:pt x="31" y="87"/>
                  <a:pt x="34" y="87"/>
                </a:cubicBezTo>
                <a:cubicBezTo>
                  <a:pt x="46" y="87"/>
                  <a:pt x="46" y="87"/>
                  <a:pt x="46" y="87"/>
                </a:cubicBezTo>
                <a:cubicBezTo>
                  <a:pt x="49" y="87"/>
                  <a:pt x="52" y="90"/>
                  <a:pt x="52" y="94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2" y="144"/>
                  <a:pt x="49" y="147"/>
                  <a:pt x="46" y="147"/>
                </a:cubicBezTo>
                <a:cubicBezTo>
                  <a:pt x="34" y="147"/>
                  <a:pt x="34" y="147"/>
                  <a:pt x="34" y="147"/>
                </a:cubicBezTo>
                <a:cubicBezTo>
                  <a:pt x="31" y="147"/>
                  <a:pt x="28" y="144"/>
                  <a:pt x="28" y="141"/>
                </a:cubicBezTo>
                <a:close/>
                <a:moveTo>
                  <a:pt x="76" y="71"/>
                </a:moveTo>
                <a:cubicBezTo>
                  <a:pt x="72" y="71"/>
                  <a:pt x="69" y="74"/>
                  <a:pt x="69" y="77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44"/>
                  <a:pt x="72" y="147"/>
                  <a:pt x="76" y="147"/>
                </a:cubicBezTo>
                <a:cubicBezTo>
                  <a:pt x="87" y="147"/>
                  <a:pt x="87" y="147"/>
                  <a:pt x="87" y="147"/>
                </a:cubicBezTo>
                <a:cubicBezTo>
                  <a:pt x="91" y="147"/>
                  <a:pt x="94" y="144"/>
                  <a:pt x="94" y="141"/>
                </a:cubicBezTo>
                <a:cubicBezTo>
                  <a:pt x="94" y="77"/>
                  <a:pt x="94" y="77"/>
                  <a:pt x="94" y="77"/>
                </a:cubicBezTo>
                <a:cubicBezTo>
                  <a:pt x="94" y="74"/>
                  <a:pt x="91" y="71"/>
                  <a:pt x="87" y="71"/>
                </a:cubicBezTo>
                <a:lnTo>
                  <a:pt x="76" y="71"/>
                </a:lnTo>
                <a:close/>
                <a:moveTo>
                  <a:pt x="117" y="56"/>
                </a:moveTo>
                <a:cubicBezTo>
                  <a:pt x="113" y="56"/>
                  <a:pt x="110" y="59"/>
                  <a:pt x="110" y="63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10" y="144"/>
                  <a:pt x="113" y="147"/>
                  <a:pt x="117" y="147"/>
                </a:cubicBezTo>
                <a:cubicBezTo>
                  <a:pt x="128" y="147"/>
                  <a:pt x="128" y="147"/>
                  <a:pt x="128" y="147"/>
                </a:cubicBezTo>
                <a:cubicBezTo>
                  <a:pt x="132" y="147"/>
                  <a:pt x="135" y="144"/>
                  <a:pt x="135" y="141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35" y="59"/>
                  <a:pt x="132" y="56"/>
                  <a:pt x="128" y="56"/>
                </a:cubicBezTo>
                <a:lnTo>
                  <a:pt x="117" y="56"/>
                </a:lnTo>
                <a:close/>
                <a:moveTo>
                  <a:pt x="158" y="42"/>
                </a:moveTo>
                <a:cubicBezTo>
                  <a:pt x="155" y="42"/>
                  <a:pt x="152" y="45"/>
                  <a:pt x="152" y="48"/>
                </a:cubicBezTo>
                <a:cubicBezTo>
                  <a:pt x="152" y="141"/>
                  <a:pt x="152" y="141"/>
                  <a:pt x="152" y="141"/>
                </a:cubicBezTo>
                <a:cubicBezTo>
                  <a:pt x="152" y="144"/>
                  <a:pt x="155" y="147"/>
                  <a:pt x="158" y="147"/>
                </a:cubicBezTo>
                <a:cubicBezTo>
                  <a:pt x="170" y="147"/>
                  <a:pt x="170" y="147"/>
                  <a:pt x="170" y="147"/>
                </a:cubicBezTo>
                <a:cubicBezTo>
                  <a:pt x="174" y="147"/>
                  <a:pt x="177" y="144"/>
                  <a:pt x="177" y="141"/>
                </a:cubicBezTo>
                <a:cubicBezTo>
                  <a:pt x="177" y="48"/>
                  <a:pt x="177" y="48"/>
                  <a:pt x="177" y="48"/>
                </a:cubicBezTo>
                <a:cubicBezTo>
                  <a:pt x="177" y="45"/>
                  <a:pt x="174" y="42"/>
                  <a:pt x="170" y="42"/>
                </a:cubicBezTo>
                <a:lnTo>
                  <a:pt x="158" y="42"/>
                </a:lnTo>
                <a:close/>
                <a:moveTo>
                  <a:pt x="31" y="69"/>
                </a:moveTo>
                <a:cubicBezTo>
                  <a:pt x="75" y="61"/>
                  <a:pt x="116" y="45"/>
                  <a:pt x="153" y="23"/>
                </a:cubicBezTo>
                <a:cubicBezTo>
                  <a:pt x="157" y="29"/>
                  <a:pt x="157" y="29"/>
                  <a:pt x="157" y="29"/>
                </a:cubicBezTo>
                <a:cubicBezTo>
                  <a:pt x="170" y="9"/>
                  <a:pt x="170" y="9"/>
                  <a:pt x="170" y="9"/>
                </a:cubicBezTo>
                <a:cubicBezTo>
                  <a:pt x="146" y="8"/>
                  <a:pt x="146" y="8"/>
                  <a:pt x="146" y="8"/>
                </a:cubicBezTo>
                <a:cubicBezTo>
                  <a:pt x="149" y="15"/>
                  <a:pt x="149" y="15"/>
                  <a:pt x="149" y="15"/>
                </a:cubicBezTo>
                <a:cubicBezTo>
                  <a:pt x="113" y="36"/>
                  <a:pt x="72" y="52"/>
                  <a:pt x="29" y="60"/>
                </a:cubicBezTo>
                <a:lnTo>
                  <a:pt x="31" y="69"/>
                </a:lnTo>
                <a:close/>
                <a:moveTo>
                  <a:pt x="207" y="161"/>
                </a:moveTo>
                <a:cubicBezTo>
                  <a:pt x="186" y="148"/>
                  <a:pt x="186" y="148"/>
                  <a:pt x="186" y="148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7" y="156"/>
                  <a:pt x="17" y="156"/>
                  <a:pt x="17" y="156"/>
                </a:cubicBezTo>
                <a:cubicBezTo>
                  <a:pt x="17" y="21"/>
                  <a:pt x="17" y="21"/>
                  <a:pt x="17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156"/>
                  <a:pt x="7" y="156"/>
                  <a:pt x="7" y="156"/>
                </a:cubicBezTo>
                <a:cubicBezTo>
                  <a:pt x="7" y="161"/>
                  <a:pt x="7" y="161"/>
                  <a:pt x="7" y="161"/>
                </a:cubicBezTo>
                <a:cubicBezTo>
                  <a:pt x="7" y="165"/>
                  <a:pt x="7" y="165"/>
                  <a:pt x="7" y="165"/>
                </a:cubicBezTo>
                <a:cubicBezTo>
                  <a:pt x="186" y="165"/>
                  <a:pt x="186" y="165"/>
                  <a:pt x="186" y="165"/>
                </a:cubicBezTo>
                <a:cubicBezTo>
                  <a:pt x="186" y="173"/>
                  <a:pt x="186" y="173"/>
                  <a:pt x="186" y="173"/>
                </a:cubicBezTo>
                <a:lnTo>
                  <a:pt x="207" y="161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>
            <a:spLocks noEditPoints="1"/>
          </p:cNvSpPr>
          <p:nvPr/>
        </p:nvSpPr>
        <p:spPr bwMode="auto">
          <a:xfrm>
            <a:off x="5478463" y="989013"/>
            <a:ext cx="1220787" cy="635000"/>
          </a:xfrm>
          <a:custGeom>
            <a:avLst/>
            <a:gdLst>
              <a:gd name="T0" fmla="*/ 879449 w 304"/>
              <a:gd name="T1" fmla="*/ 598829 h 158"/>
              <a:gd name="T2" fmla="*/ 823228 w 304"/>
              <a:gd name="T3" fmla="*/ 618924 h 158"/>
              <a:gd name="T4" fmla="*/ 622441 w 304"/>
              <a:gd name="T5" fmla="*/ 635000 h 158"/>
              <a:gd name="T6" fmla="*/ 421653 w 304"/>
              <a:gd name="T7" fmla="*/ 618924 h 158"/>
              <a:gd name="T8" fmla="*/ 369449 w 304"/>
              <a:gd name="T9" fmla="*/ 598829 h 158"/>
              <a:gd name="T10" fmla="*/ 345354 w 304"/>
              <a:gd name="T11" fmla="*/ 502373 h 158"/>
              <a:gd name="T12" fmla="*/ 457795 w 304"/>
              <a:gd name="T13" fmla="*/ 426013 h 158"/>
              <a:gd name="T14" fmla="*/ 514016 w 304"/>
              <a:gd name="T15" fmla="*/ 405918 h 158"/>
              <a:gd name="T16" fmla="*/ 534094 w 304"/>
              <a:gd name="T17" fmla="*/ 329557 h 158"/>
              <a:gd name="T18" fmla="*/ 461811 w 304"/>
              <a:gd name="T19" fmla="*/ 140665 h 158"/>
              <a:gd name="T20" fmla="*/ 578268 w 304"/>
              <a:gd name="T21" fmla="*/ 4019 h 158"/>
              <a:gd name="T22" fmla="*/ 622441 w 304"/>
              <a:gd name="T23" fmla="*/ 0 h 158"/>
              <a:gd name="T24" fmla="*/ 666614 w 304"/>
              <a:gd name="T25" fmla="*/ 4019 h 158"/>
              <a:gd name="T26" fmla="*/ 783071 w 304"/>
              <a:gd name="T27" fmla="*/ 140665 h 158"/>
              <a:gd name="T28" fmla="*/ 714803 w 304"/>
              <a:gd name="T29" fmla="*/ 329557 h 158"/>
              <a:gd name="T30" fmla="*/ 734882 w 304"/>
              <a:gd name="T31" fmla="*/ 405918 h 158"/>
              <a:gd name="T32" fmla="*/ 791102 w 304"/>
              <a:gd name="T33" fmla="*/ 426013 h 158"/>
              <a:gd name="T34" fmla="*/ 903543 w 304"/>
              <a:gd name="T35" fmla="*/ 502373 h 158"/>
              <a:gd name="T36" fmla="*/ 879449 w 304"/>
              <a:gd name="T37" fmla="*/ 598829 h 158"/>
              <a:gd name="T38" fmla="*/ 1200708 w 304"/>
              <a:gd name="T39" fmla="*/ 542563 h 158"/>
              <a:gd name="T40" fmla="*/ 1120393 w 304"/>
              <a:gd name="T41" fmla="*/ 490316 h 158"/>
              <a:gd name="T42" fmla="*/ 1080236 w 304"/>
              <a:gd name="T43" fmla="*/ 474241 h 158"/>
              <a:gd name="T44" fmla="*/ 1068189 w 304"/>
              <a:gd name="T45" fmla="*/ 421994 h 158"/>
              <a:gd name="T46" fmla="*/ 1116378 w 304"/>
              <a:gd name="T47" fmla="*/ 289367 h 158"/>
              <a:gd name="T48" fmla="*/ 1036063 w 304"/>
              <a:gd name="T49" fmla="*/ 196930 h 158"/>
              <a:gd name="T50" fmla="*/ 1003937 w 304"/>
              <a:gd name="T51" fmla="*/ 192911 h 158"/>
              <a:gd name="T52" fmla="*/ 975826 w 304"/>
              <a:gd name="T53" fmla="*/ 196930 h 158"/>
              <a:gd name="T54" fmla="*/ 891496 w 304"/>
              <a:gd name="T55" fmla="*/ 289367 h 158"/>
              <a:gd name="T56" fmla="*/ 943700 w 304"/>
              <a:gd name="T57" fmla="*/ 421994 h 158"/>
              <a:gd name="T58" fmla="*/ 927637 w 304"/>
              <a:gd name="T59" fmla="*/ 474241 h 158"/>
              <a:gd name="T60" fmla="*/ 927637 w 304"/>
              <a:gd name="T61" fmla="*/ 474241 h 158"/>
              <a:gd name="T62" fmla="*/ 935669 w 304"/>
              <a:gd name="T63" fmla="*/ 486297 h 158"/>
              <a:gd name="T64" fmla="*/ 959763 w 304"/>
              <a:gd name="T65" fmla="*/ 554620 h 158"/>
              <a:gd name="T66" fmla="*/ 907559 w 304"/>
              <a:gd name="T67" fmla="*/ 618924 h 158"/>
              <a:gd name="T68" fmla="*/ 887480 w 304"/>
              <a:gd name="T69" fmla="*/ 626962 h 158"/>
              <a:gd name="T70" fmla="*/ 1003937 w 304"/>
              <a:gd name="T71" fmla="*/ 635000 h 158"/>
              <a:gd name="T72" fmla="*/ 1144488 w 304"/>
              <a:gd name="T73" fmla="*/ 622943 h 158"/>
              <a:gd name="T74" fmla="*/ 1184645 w 304"/>
              <a:gd name="T75" fmla="*/ 610886 h 158"/>
              <a:gd name="T76" fmla="*/ 1200708 w 304"/>
              <a:gd name="T77" fmla="*/ 542563 h 158"/>
              <a:gd name="T78" fmla="*/ 285118 w 304"/>
              <a:gd name="T79" fmla="*/ 554620 h 158"/>
              <a:gd name="T80" fmla="*/ 309212 w 304"/>
              <a:gd name="T81" fmla="*/ 486297 h 158"/>
              <a:gd name="T82" fmla="*/ 337323 w 304"/>
              <a:gd name="T83" fmla="*/ 462184 h 158"/>
              <a:gd name="T84" fmla="*/ 321260 w 304"/>
              <a:gd name="T85" fmla="*/ 458165 h 158"/>
              <a:gd name="T86" fmla="*/ 305197 w 304"/>
              <a:gd name="T87" fmla="*/ 397880 h 158"/>
              <a:gd name="T88" fmla="*/ 361417 w 304"/>
              <a:gd name="T89" fmla="*/ 253196 h 158"/>
              <a:gd name="T90" fmla="*/ 269055 w 304"/>
              <a:gd name="T91" fmla="*/ 148703 h 158"/>
              <a:gd name="T92" fmla="*/ 236929 w 304"/>
              <a:gd name="T93" fmla="*/ 144684 h 158"/>
              <a:gd name="T94" fmla="*/ 200787 w 304"/>
              <a:gd name="T95" fmla="*/ 148703 h 158"/>
              <a:gd name="T96" fmla="*/ 112441 w 304"/>
              <a:gd name="T97" fmla="*/ 253196 h 158"/>
              <a:gd name="T98" fmla="*/ 164646 w 304"/>
              <a:gd name="T99" fmla="*/ 397880 h 158"/>
              <a:gd name="T100" fmla="*/ 152598 w 304"/>
              <a:gd name="T101" fmla="*/ 458165 h 158"/>
              <a:gd name="T102" fmla="*/ 108425 w 304"/>
              <a:gd name="T103" fmla="*/ 474241 h 158"/>
              <a:gd name="T104" fmla="*/ 20079 w 304"/>
              <a:gd name="T105" fmla="*/ 534525 h 158"/>
              <a:gd name="T106" fmla="*/ 40157 w 304"/>
              <a:gd name="T107" fmla="*/ 606867 h 158"/>
              <a:gd name="T108" fmla="*/ 80315 w 304"/>
              <a:gd name="T109" fmla="*/ 622943 h 158"/>
              <a:gd name="T110" fmla="*/ 236929 w 304"/>
              <a:gd name="T111" fmla="*/ 635000 h 158"/>
              <a:gd name="T112" fmla="*/ 361417 w 304"/>
              <a:gd name="T113" fmla="*/ 626962 h 158"/>
              <a:gd name="T114" fmla="*/ 341338 w 304"/>
              <a:gd name="T115" fmla="*/ 618924 h 158"/>
              <a:gd name="T116" fmla="*/ 285118 w 304"/>
              <a:gd name="T117" fmla="*/ 554620 h 15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4" h="158">
                <a:moveTo>
                  <a:pt x="219" y="149"/>
                </a:moveTo>
                <a:cubicBezTo>
                  <a:pt x="215" y="151"/>
                  <a:pt x="210" y="153"/>
                  <a:pt x="205" y="154"/>
                </a:cubicBezTo>
                <a:cubicBezTo>
                  <a:pt x="190" y="157"/>
                  <a:pt x="175" y="158"/>
                  <a:pt x="155" y="158"/>
                </a:cubicBezTo>
                <a:cubicBezTo>
                  <a:pt x="136" y="158"/>
                  <a:pt x="121" y="157"/>
                  <a:pt x="105" y="154"/>
                </a:cubicBezTo>
                <a:cubicBezTo>
                  <a:pt x="101" y="153"/>
                  <a:pt x="96" y="151"/>
                  <a:pt x="92" y="149"/>
                </a:cubicBezTo>
                <a:cubicBezTo>
                  <a:pt x="79" y="143"/>
                  <a:pt x="79" y="132"/>
                  <a:pt x="86" y="125"/>
                </a:cubicBezTo>
                <a:cubicBezTo>
                  <a:pt x="94" y="117"/>
                  <a:pt x="104" y="111"/>
                  <a:pt x="114" y="106"/>
                </a:cubicBezTo>
                <a:cubicBezTo>
                  <a:pt x="119" y="104"/>
                  <a:pt x="123" y="102"/>
                  <a:pt x="128" y="101"/>
                </a:cubicBezTo>
                <a:cubicBezTo>
                  <a:pt x="137" y="97"/>
                  <a:pt x="139" y="88"/>
                  <a:pt x="133" y="82"/>
                </a:cubicBezTo>
                <a:cubicBezTo>
                  <a:pt x="120" y="68"/>
                  <a:pt x="115" y="52"/>
                  <a:pt x="115" y="35"/>
                </a:cubicBezTo>
                <a:cubicBezTo>
                  <a:pt x="116" y="16"/>
                  <a:pt x="127" y="6"/>
                  <a:pt x="144" y="1"/>
                </a:cubicBezTo>
                <a:cubicBezTo>
                  <a:pt x="148" y="1"/>
                  <a:pt x="152" y="0"/>
                  <a:pt x="155" y="0"/>
                </a:cubicBezTo>
                <a:cubicBezTo>
                  <a:pt x="159" y="0"/>
                  <a:pt x="163" y="1"/>
                  <a:pt x="166" y="1"/>
                </a:cubicBezTo>
                <a:cubicBezTo>
                  <a:pt x="184" y="6"/>
                  <a:pt x="195" y="16"/>
                  <a:pt x="195" y="35"/>
                </a:cubicBezTo>
                <a:cubicBezTo>
                  <a:pt x="196" y="52"/>
                  <a:pt x="191" y="69"/>
                  <a:pt x="178" y="82"/>
                </a:cubicBezTo>
                <a:cubicBezTo>
                  <a:pt x="171" y="88"/>
                  <a:pt x="174" y="97"/>
                  <a:pt x="183" y="101"/>
                </a:cubicBezTo>
                <a:cubicBezTo>
                  <a:pt x="187" y="102"/>
                  <a:pt x="192" y="104"/>
                  <a:pt x="197" y="106"/>
                </a:cubicBezTo>
                <a:cubicBezTo>
                  <a:pt x="207" y="111"/>
                  <a:pt x="217" y="117"/>
                  <a:pt x="225" y="125"/>
                </a:cubicBezTo>
                <a:cubicBezTo>
                  <a:pt x="230" y="130"/>
                  <a:pt x="232" y="143"/>
                  <a:pt x="219" y="149"/>
                </a:cubicBezTo>
                <a:close/>
                <a:moveTo>
                  <a:pt x="299" y="135"/>
                </a:moveTo>
                <a:cubicBezTo>
                  <a:pt x="293" y="129"/>
                  <a:pt x="286" y="126"/>
                  <a:pt x="279" y="122"/>
                </a:cubicBezTo>
                <a:cubicBezTo>
                  <a:pt x="276" y="121"/>
                  <a:pt x="272" y="119"/>
                  <a:pt x="269" y="118"/>
                </a:cubicBezTo>
                <a:cubicBezTo>
                  <a:pt x="263" y="116"/>
                  <a:pt x="261" y="110"/>
                  <a:pt x="266" y="105"/>
                </a:cubicBezTo>
                <a:cubicBezTo>
                  <a:pt x="275" y="96"/>
                  <a:pt x="279" y="85"/>
                  <a:pt x="278" y="72"/>
                </a:cubicBezTo>
                <a:cubicBezTo>
                  <a:pt x="278" y="59"/>
                  <a:pt x="270" y="52"/>
                  <a:pt x="258" y="49"/>
                </a:cubicBezTo>
                <a:cubicBezTo>
                  <a:pt x="255" y="49"/>
                  <a:pt x="253" y="48"/>
                  <a:pt x="250" y="48"/>
                </a:cubicBezTo>
                <a:cubicBezTo>
                  <a:pt x="248" y="48"/>
                  <a:pt x="245" y="49"/>
                  <a:pt x="243" y="49"/>
                </a:cubicBezTo>
                <a:cubicBezTo>
                  <a:pt x="231" y="52"/>
                  <a:pt x="223" y="59"/>
                  <a:pt x="222" y="72"/>
                </a:cubicBezTo>
                <a:cubicBezTo>
                  <a:pt x="222" y="85"/>
                  <a:pt x="225" y="96"/>
                  <a:pt x="235" y="105"/>
                </a:cubicBezTo>
                <a:cubicBezTo>
                  <a:pt x="239" y="110"/>
                  <a:pt x="237" y="116"/>
                  <a:pt x="231" y="118"/>
                </a:cubicBezTo>
                <a:cubicBezTo>
                  <a:pt x="231" y="118"/>
                  <a:pt x="231" y="118"/>
                  <a:pt x="231" y="118"/>
                </a:cubicBezTo>
                <a:cubicBezTo>
                  <a:pt x="232" y="119"/>
                  <a:pt x="232" y="120"/>
                  <a:pt x="233" y="121"/>
                </a:cubicBezTo>
                <a:cubicBezTo>
                  <a:pt x="238" y="125"/>
                  <a:pt x="240" y="132"/>
                  <a:pt x="239" y="138"/>
                </a:cubicBezTo>
                <a:cubicBezTo>
                  <a:pt x="237" y="145"/>
                  <a:pt x="233" y="151"/>
                  <a:pt x="226" y="154"/>
                </a:cubicBezTo>
                <a:cubicBezTo>
                  <a:pt x="224" y="155"/>
                  <a:pt x="222" y="155"/>
                  <a:pt x="221" y="156"/>
                </a:cubicBezTo>
                <a:cubicBezTo>
                  <a:pt x="230" y="158"/>
                  <a:pt x="239" y="158"/>
                  <a:pt x="250" y="158"/>
                </a:cubicBezTo>
                <a:cubicBezTo>
                  <a:pt x="264" y="158"/>
                  <a:pt x="274" y="158"/>
                  <a:pt x="285" y="155"/>
                </a:cubicBezTo>
                <a:cubicBezTo>
                  <a:pt x="288" y="154"/>
                  <a:pt x="292" y="153"/>
                  <a:pt x="295" y="152"/>
                </a:cubicBezTo>
                <a:cubicBezTo>
                  <a:pt x="304" y="148"/>
                  <a:pt x="302" y="139"/>
                  <a:pt x="299" y="135"/>
                </a:cubicBezTo>
                <a:close/>
                <a:moveTo>
                  <a:pt x="71" y="138"/>
                </a:moveTo>
                <a:cubicBezTo>
                  <a:pt x="70" y="132"/>
                  <a:pt x="72" y="126"/>
                  <a:pt x="77" y="121"/>
                </a:cubicBezTo>
                <a:cubicBezTo>
                  <a:pt x="79" y="119"/>
                  <a:pt x="81" y="117"/>
                  <a:pt x="84" y="115"/>
                </a:cubicBezTo>
                <a:cubicBezTo>
                  <a:pt x="82" y="115"/>
                  <a:pt x="81" y="114"/>
                  <a:pt x="80" y="114"/>
                </a:cubicBezTo>
                <a:cubicBezTo>
                  <a:pt x="73" y="111"/>
                  <a:pt x="71" y="104"/>
                  <a:pt x="76" y="99"/>
                </a:cubicBezTo>
                <a:cubicBezTo>
                  <a:pt x="86" y="89"/>
                  <a:pt x="90" y="77"/>
                  <a:pt x="90" y="63"/>
                </a:cubicBezTo>
                <a:cubicBezTo>
                  <a:pt x="89" y="48"/>
                  <a:pt x="81" y="41"/>
                  <a:pt x="67" y="37"/>
                </a:cubicBezTo>
                <a:cubicBezTo>
                  <a:pt x="64" y="37"/>
                  <a:pt x="61" y="36"/>
                  <a:pt x="59" y="36"/>
                </a:cubicBezTo>
                <a:cubicBezTo>
                  <a:pt x="56" y="36"/>
                  <a:pt x="53" y="37"/>
                  <a:pt x="50" y="37"/>
                </a:cubicBezTo>
                <a:cubicBezTo>
                  <a:pt x="37" y="41"/>
                  <a:pt x="28" y="48"/>
                  <a:pt x="28" y="63"/>
                </a:cubicBezTo>
                <a:cubicBezTo>
                  <a:pt x="27" y="77"/>
                  <a:pt x="31" y="89"/>
                  <a:pt x="41" y="99"/>
                </a:cubicBezTo>
                <a:cubicBezTo>
                  <a:pt x="46" y="104"/>
                  <a:pt x="45" y="111"/>
                  <a:pt x="38" y="114"/>
                </a:cubicBezTo>
                <a:cubicBezTo>
                  <a:pt x="34" y="115"/>
                  <a:pt x="30" y="117"/>
                  <a:pt x="27" y="118"/>
                </a:cubicBezTo>
                <a:cubicBezTo>
                  <a:pt x="19" y="122"/>
                  <a:pt x="11" y="126"/>
                  <a:pt x="5" y="133"/>
                </a:cubicBezTo>
                <a:cubicBezTo>
                  <a:pt x="0" y="138"/>
                  <a:pt x="0" y="146"/>
                  <a:pt x="10" y="151"/>
                </a:cubicBezTo>
                <a:cubicBezTo>
                  <a:pt x="13" y="153"/>
                  <a:pt x="17" y="154"/>
                  <a:pt x="20" y="155"/>
                </a:cubicBezTo>
                <a:cubicBezTo>
                  <a:pt x="32" y="157"/>
                  <a:pt x="44" y="158"/>
                  <a:pt x="59" y="158"/>
                </a:cubicBezTo>
                <a:cubicBezTo>
                  <a:pt x="71" y="158"/>
                  <a:pt x="81" y="158"/>
                  <a:pt x="90" y="156"/>
                </a:cubicBezTo>
                <a:cubicBezTo>
                  <a:pt x="88" y="155"/>
                  <a:pt x="86" y="155"/>
                  <a:pt x="85" y="154"/>
                </a:cubicBezTo>
                <a:cubicBezTo>
                  <a:pt x="77" y="150"/>
                  <a:pt x="72" y="145"/>
                  <a:pt x="71" y="13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/>
          <p:nvPr/>
        </p:nvSpPr>
        <p:spPr bwMode="auto">
          <a:xfrm>
            <a:off x="9158288" y="933450"/>
            <a:ext cx="514350" cy="750888"/>
          </a:xfrm>
          <a:custGeom>
            <a:avLst/>
            <a:gdLst>
              <a:gd name="T0" fmla="*/ 514350 w 128"/>
              <a:gd name="T1" fmla="*/ 497914 h 187"/>
              <a:gd name="T2" fmla="*/ 333524 w 128"/>
              <a:gd name="T3" fmla="*/ 329266 h 187"/>
              <a:gd name="T4" fmla="*/ 241102 w 128"/>
              <a:gd name="T5" fmla="*/ 305173 h 187"/>
              <a:gd name="T6" fmla="*/ 120551 w 128"/>
              <a:gd name="T7" fmla="*/ 244942 h 187"/>
              <a:gd name="T8" fmla="*/ 249138 w 128"/>
              <a:gd name="T9" fmla="*/ 188726 h 187"/>
              <a:gd name="T10" fmla="*/ 381744 w 128"/>
              <a:gd name="T11" fmla="*/ 236911 h 187"/>
              <a:gd name="T12" fmla="*/ 446038 w 128"/>
              <a:gd name="T13" fmla="*/ 232895 h 187"/>
              <a:gd name="T14" fmla="*/ 474166 w 128"/>
              <a:gd name="T15" fmla="*/ 184710 h 187"/>
              <a:gd name="T16" fmla="*/ 309414 w 128"/>
              <a:gd name="T17" fmla="*/ 84324 h 187"/>
              <a:gd name="T18" fmla="*/ 309414 w 128"/>
              <a:gd name="T19" fmla="*/ 28108 h 187"/>
              <a:gd name="T20" fmla="*/ 277267 w 128"/>
              <a:gd name="T21" fmla="*/ 0 h 187"/>
              <a:gd name="T22" fmla="*/ 237083 w 128"/>
              <a:gd name="T23" fmla="*/ 0 h 187"/>
              <a:gd name="T24" fmla="*/ 200918 w 128"/>
              <a:gd name="T25" fmla="*/ 28108 h 187"/>
              <a:gd name="T26" fmla="*/ 200918 w 128"/>
              <a:gd name="T27" fmla="*/ 80309 h 187"/>
              <a:gd name="T28" fmla="*/ 0 w 128"/>
              <a:gd name="T29" fmla="*/ 244942 h 187"/>
              <a:gd name="T30" fmla="*/ 192881 w 128"/>
              <a:gd name="T31" fmla="*/ 409575 h 187"/>
              <a:gd name="T32" fmla="*/ 297359 w 128"/>
              <a:gd name="T33" fmla="*/ 433667 h 187"/>
              <a:gd name="T34" fmla="*/ 389781 w 128"/>
              <a:gd name="T35" fmla="*/ 497914 h 187"/>
              <a:gd name="T36" fmla="*/ 261193 w 128"/>
              <a:gd name="T37" fmla="*/ 562161 h 187"/>
              <a:gd name="T38" fmla="*/ 104477 w 128"/>
              <a:gd name="T39" fmla="*/ 505945 h 187"/>
              <a:gd name="T40" fmla="*/ 36165 w 128"/>
              <a:gd name="T41" fmla="*/ 517992 h 187"/>
              <a:gd name="T42" fmla="*/ 20092 w 128"/>
              <a:gd name="T43" fmla="*/ 562161 h 187"/>
              <a:gd name="T44" fmla="*/ 200918 w 128"/>
              <a:gd name="T45" fmla="*/ 662547 h 187"/>
              <a:gd name="T46" fmla="*/ 200918 w 128"/>
              <a:gd name="T47" fmla="*/ 722779 h 187"/>
              <a:gd name="T48" fmla="*/ 237083 w 128"/>
              <a:gd name="T49" fmla="*/ 750887 h 187"/>
              <a:gd name="T50" fmla="*/ 277267 w 128"/>
              <a:gd name="T51" fmla="*/ 750887 h 187"/>
              <a:gd name="T52" fmla="*/ 309414 w 128"/>
              <a:gd name="T53" fmla="*/ 722779 h 187"/>
              <a:gd name="T54" fmla="*/ 309414 w 128"/>
              <a:gd name="T55" fmla="*/ 666563 h 187"/>
              <a:gd name="T56" fmla="*/ 514350 w 128"/>
              <a:gd name="T57" fmla="*/ 497914 h 18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8" h="187">
                <a:moveTo>
                  <a:pt x="128" y="124"/>
                </a:moveTo>
                <a:cubicBezTo>
                  <a:pt x="128" y="105"/>
                  <a:pt x="113" y="89"/>
                  <a:pt x="83" y="82"/>
                </a:cubicBezTo>
                <a:cubicBezTo>
                  <a:pt x="80" y="81"/>
                  <a:pt x="63" y="77"/>
                  <a:pt x="60" y="76"/>
                </a:cubicBezTo>
                <a:cubicBezTo>
                  <a:pt x="37" y="70"/>
                  <a:pt x="30" y="67"/>
                  <a:pt x="30" y="61"/>
                </a:cubicBezTo>
                <a:cubicBezTo>
                  <a:pt x="30" y="54"/>
                  <a:pt x="39" y="47"/>
                  <a:pt x="62" y="47"/>
                </a:cubicBezTo>
                <a:cubicBezTo>
                  <a:pt x="79" y="47"/>
                  <a:pt x="95" y="59"/>
                  <a:pt x="95" y="59"/>
                </a:cubicBezTo>
                <a:cubicBezTo>
                  <a:pt x="102" y="63"/>
                  <a:pt x="106" y="63"/>
                  <a:pt x="111" y="58"/>
                </a:cubicBezTo>
                <a:cubicBezTo>
                  <a:pt x="111" y="58"/>
                  <a:pt x="118" y="52"/>
                  <a:pt x="118" y="46"/>
                </a:cubicBezTo>
                <a:cubicBezTo>
                  <a:pt x="118" y="38"/>
                  <a:pt x="98" y="26"/>
                  <a:pt x="77" y="21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3"/>
                  <a:pt x="73" y="0"/>
                  <a:pt x="6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4" y="0"/>
                  <a:pt x="50" y="3"/>
                  <a:pt x="50" y="7"/>
                </a:cubicBezTo>
                <a:cubicBezTo>
                  <a:pt x="50" y="20"/>
                  <a:pt x="50" y="20"/>
                  <a:pt x="50" y="20"/>
                </a:cubicBezTo>
                <a:cubicBezTo>
                  <a:pt x="17" y="24"/>
                  <a:pt x="0" y="41"/>
                  <a:pt x="0" y="61"/>
                </a:cubicBezTo>
                <a:cubicBezTo>
                  <a:pt x="0" y="86"/>
                  <a:pt x="23" y="95"/>
                  <a:pt x="48" y="102"/>
                </a:cubicBezTo>
                <a:cubicBezTo>
                  <a:pt x="51" y="102"/>
                  <a:pt x="71" y="107"/>
                  <a:pt x="74" y="108"/>
                </a:cubicBezTo>
                <a:cubicBezTo>
                  <a:pt x="93" y="113"/>
                  <a:pt x="97" y="120"/>
                  <a:pt x="97" y="124"/>
                </a:cubicBezTo>
                <a:cubicBezTo>
                  <a:pt x="97" y="132"/>
                  <a:pt x="89" y="140"/>
                  <a:pt x="65" y="140"/>
                </a:cubicBezTo>
                <a:cubicBezTo>
                  <a:pt x="49" y="140"/>
                  <a:pt x="26" y="126"/>
                  <a:pt x="26" y="126"/>
                </a:cubicBezTo>
                <a:cubicBezTo>
                  <a:pt x="20" y="122"/>
                  <a:pt x="14" y="123"/>
                  <a:pt x="9" y="129"/>
                </a:cubicBezTo>
                <a:cubicBezTo>
                  <a:pt x="9" y="129"/>
                  <a:pt x="5" y="134"/>
                  <a:pt x="5" y="140"/>
                </a:cubicBezTo>
                <a:cubicBezTo>
                  <a:pt x="5" y="149"/>
                  <a:pt x="28" y="160"/>
                  <a:pt x="50" y="165"/>
                </a:cubicBezTo>
                <a:cubicBezTo>
                  <a:pt x="50" y="180"/>
                  <a:pt x="50" y="180"/>
                  <a:pt x="50" y="180"/>
                </a:cubicBezTo>
                <a:cubicBezTo>
                  <a:pt x="50" y="183"/>
                  <a:pt x="54" y="187"/>
                  <a:pt x="59" y="187"/>
                </a:cubicBezTo>
                <a:cubicBezTo>
                  <a:pt x="69" y="187"/>
                  <a:pt x="69" y="187"/>
                  <a:pt x="69" y="187"/>
                </a:cubicBezTo>
                <a:cubicBezTo>
                  <a:pt x="73" y="187"/>
                  <a:pt x="77" y="183"/>
                  <a:pt x="77" y="180"/>
                </a:cubicBezTo>
                <a:cubicBezTo>
                  <a:pt x="77" y="166"/>
                  <a:pt x="77" y="166"/>
                  <a:pt x="77" y="166"/>
                </a:cubicBezTo>
                <a:cubicBezTo>
                  <a:pt x="112" y="162"/>
                  <a:pt x="128" y="144"/>
                  <a:pt x="128" y="12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>
            <a:spLocks noEditPoints="1"/>
          </p:cNvSpPr>
          <p:nvPr/>
        </p:nvSpPr>
        <p:spPr bwMode="auto">
          <a:xfrm>
            <a:off x="7361238" y="5222875"/>
            <a:ext cx="777875" cy="703263"/>
          </a:xfrm>
          <a:custGeom>
            <a:avLst/>
            <a:gdLst>
              <a:gd name="T0" fmla="*/ 485169 w 194"/>
              <a:gd name="T1" fmla="*/ 92429 h 175"/>
              <a:gd name="T2" fmla="*/ 344831 w 194"/>
              <a:gd name="T3" fmla="*/ 44205 h 175"/>
              <a:gd name="T4" fmla="*/ 248599 w 194"/>
              <a:gd name="T5" fmla="*/ 92429 h 175"/>
              <a:gd name="T6" fmla="*/ 445073 w 194"/>
              <a:gd name="T7" fmla="*/ 0 h 175"/>
              <a:gd name="T8" fmla="*/ 116280 w 194"/>
              <a:gd name="T9" fmla="*/ 389808 h 175"/>
              <a:gd name="T10" fmla="*/ 312754 w 194"/>
              <a:gd name="T11" fmla="*/ 361678 h 175"/>
              <a:gd name="T12" fmla="*/ 429034 w 194"/>
              <a:gd name="T13" fmla="*/ 321491 h 175"/>
              <a:gd name="T14" fmla="*/ 465121 w 194"/>
              <a:gd name="T15" fmla="*/ 389808 h 175"/>
              <a:gd name="T16" fmla="*/ 777875 w 194"/>
              <a:gd name="T17" fmla="*/ 277286 h 175"/>
              <a:gd name="T18" fmla="*/ 689662 w 194"/>
              <a:gd name="T19" fmla="*/ 112522 h 175"/>
              <a:gd name="T20" fmla="*/ 625508 w 194"/>
              <a:gd name="T21" fmla="*/ 112522 h 175"/>
              <a:gd name="T22" fmla="*/ 557343 w 194"/>
              <a:gd name="T23" fmla="*/ 112522 h 175"/>
              <a:gd name="T24" fmla="*/ 481160 w 194"/>
              <a:gd name="T25" fmla="*/ 112522 h 175"/>
              <a:gd name="T26" fmla="*/ 244590 w 194"/>
              <a:gd name="T27" fmla="*/ 112522 h 175"/>
              <a:gd name="T28" fmla="*/ 148358 w 194"/>
              <a:gd name="T29" fmla="*/ 112522 h 175"/>
              <a:gd name="T30" fmla="*/ 92222 w 194"/>
              <a:gd name="T31" fmla="*/ 112522 h 175"/>
              <a:gd name="T32" fmla="*/ 0 w 194"/>
              <a:gd name="T33" fmla="*/ 277286 h 175"/>
              <a:gd name="T34" fmla="*/ 661595 w 194"/>
              <a:gd name="T35" fmla="*/ 421957 h 175"/>
              <a:gd name="T36" fmla="*/ 465121 w 194"/>
              <a:gd name="T37" fmla="*/ 450088 h 175"/>
              <a:gd name="T38" fmla="*/ 352851 w 194"/>
              <a:gd name="T39" fmla="*/ 490274 h 175"/>
              <a:gd name="T40" fmla="*/ 312754 w 194"/>
              <a:gd name="T41" fmla="*/ 421957 h 175"/>
              <a:gd name="T42" fmla="*/ 0 w 194"/>
              <a:gd name="T43" fmla="*/ 353640 h 175"/>
              <a:gd name="T44" fmla="*/ 92222 w 194"/>
              <a:gd name="T45" fmla="*/ 703262 h 175"/>
              <a:gd name="T46" fmla="*/ 148358 w 194"/>
              <a:gd name="T47" fmla="*/ 703262 h 175"/>
              <a:gd name="T48" fmla="*/ 589421 w 194"/>
              <a:gd name="T49" fmla="*/ 703262 h 175"/>
              <a:gd name="T50" fmla="*/ 645556 w 194"/>
              <a:gd name="T51" fmla="*/ 703262 h 175"/>
              <a:gd name="T52" fmla="*/ 777875 w 194"/>
              <a:gd name="T53" fmla="*/ 598777 h 175"/>
              <a:gd name="T54" fmla="*/ 661595 w 194"/>
              <a:gd name="T55" fmla="*/ 421957 h 175"/>
              <a:gd name="T56" fmla="*/ 352851 w 194"/>
              <a:gd name="T57" fmla="*/ 353640 h 175"/>
              <a:gd name="T58" fmla="*/ 340822 w 194"/>
              <a:gd name="T59" fmla="*/ 385789 h 175"/>
              <a:gd name="T60" fmla="*/ 340822 w 194"/>
              <a:gd name="T61" fmla="*/ 417939 h 175"/>
              <a:gd name="T62" fmla="*/ 340822 w 194"/>
              <a:gd name="T63" fmla="*/ 446069 h 175"/>
              <a:gd name="T64" fmla="*/ 425024 w 194"/>
              <a:gd name="T65" fmla="*/ 462144 h 175"/>
              <a:gd name="T66" fmla="*/ 437053 w 194"/>
              <a:gd name="T67" fmla="*/ 429994 h 175"/>
              <a:gd name="T68" fmla="*/ 437053 w 194"/>
              <a:gd name="T69" fmla="*/ 393827 h 175"/>
              <a:gd name="T70" fmla="*/ 437053 w 194"/>
              <a:gd name="T71" fmla="*/ 365696 h 17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4" h="175">
                <a:moveTo>
                  <a:pt x="132" y="23"/>
                </a:moveTo>
                <a:cubicBezTo>
                  <a:pt x="121" y="23"/>
                  <a:pt x="121" y="23"/>
                  <a:pt x="121" y="23"/>
                </a:cubicBezTo>
                <a:cubicBezTo>
                  <a:pt x="120" y="16"/>
                  <a:pt x="114" y="11"/>
                  <a:pt x="108" y="11"/>
                </a:cubicBezTo>
                <a:cubicBezTo>
                  <a:pt x="86" y="11"/>
                  <a:pt x="86" y="11"/>
                  <a:pt x="86" y="11"/>
                </a:cubicBezTo>
                <a:cubicBezTo>
                  <a:pt x="80" y="11"/>
                  <a:pt x="74" y="16"/>
                  <a:pt x="74" y="23"/>
                </a:cubicBezTo>
                <a:cubicBezTo>
                  <a:pt x="62" y="23"/>
                  <a:pt x="62" y="23"/>
                  <a:pt x="62" y="23"/>
                </a:cubicBezTo>
                <a:cubicBezTo>
                  <a:pt x="63" y="10"/>
                  <a:pt x="72" y="0"/>
                  <a:pt x="83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22" y="0"/>
                  <a:pt x="132" y="10"/>
                  <a:pt x="132" y="23"/>
                </a:cubicBezTo>
                <a:close/>
                <a:moveTo>
                  <a:pt x="29" y="97"/>
                </a:moveTo>
                <a:cubicBezTo>
                  <a:pt x="78" y="97"/>
                  <a:pt x="78" y="97"/>
                  <a:pt x="78" y="97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85"/>
                  <a:pt x="82" y="80"/>
                  <a:pt x="88" y="80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12" y="80"/>
                  <a:pt x="116" y="85"/>
                  <a:pt x="116" y="90"/>
                </a:cubicBezTo>
                <a:cubicBezTo>
                  <a:pt x="116" y="97"/>
                  <a:pt x="116" y="97"/>
                  <a:pt x="116" y="97"/>
                </a:cubicBezTo>
                <a:cubicBezTo>
                  <a:pt x="165" y="97"/>
                  <a:pt x="165" y="97"/>
                  <a:pt x="165" y="97"/>
                </a:cubicBezTo>
                <a:cubicBezTo>
                  <a:pt x="180" y="97"/>
                  <a:pt x="192" y="85"/>
                  <a:pt x="194" y="69"/>
                </a:cubicBezTo>
                <a:cubicBezTo>
                  <a:pt x="194" y="54"/>
                  <a:pt x="194" y="54"/>
                  <a:pt x="194" y="54"/>
                </a:cubicBezTo>
                <a:cubicBezTo>
                  <a:pt x="194" y="40"/>
                  <a:pt x="184" y="28"/>
                  <a:pt x="172" y="28"/>
                </a:cubicBezTo>
                <a:cubicBezTo>
                  <a:pt x="161" y="28"/>
                  <a:pt x="161" y="28"/>
                  <a:pt x="161" y="28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47" y="28"/>
                  <a:pt x="147" y="28"/>
                  <a:pt x="147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75" y="28"/>
                  <a:pt x="75" y="28"/>
                  <a:pt x="75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0" y="28"/>
                  <a:pt x="0" y="40"/>
                  <a:pt x="0" y="54"/>
                </a:cubicBezTo>
                <a:cubicBezTo>
                  <a:pt x="0" y="69"/>
                  <a:pt x="0" y="69"/>
                  <a:pt x="0" y="69"/>
                </a:cubicBezTo>
                <a:cubicBezTo>
                  <a:pt x="2" y="85"/>
                  <a:pt x="15" y="97"/>
                  <a:pt x="29" y="97"/>
                </a:cubicBezTo>
                <a:close/>
                <a:moveTo>
                  <a:pt x="165" y="105"/>
                </a:moveTo>
                <a:cubicBezTo>
                  <a:pt x="116" y="105"/>
                  <a:pt x="116" y="105"/>
                  <a:pt x="116" y="105"/>
                </a:cubicBezTo>
                <a:cubicBezTo>
                  <a:pt x="116" y="112"/>
                  <a:pt x="116" y="112"/>
                  <a:pt x="116" y="112"/>
                </a:cubicBezTo>
                <a:cubicBezTo>
                  <a:pt x="116" y="117"/>
                  <a:pt x="112" y="122"/>
                  <a:pt x="107" y="122"/>
                </a:cubicBezTo>
                <a:cubicBezTo>
                  <a:pt x="88" y="122"/>
                  <a:pt x="88" y="122"/>
                  <a:pt x="88" y="122"/>
                </a:cubicBezTo>
                <a:cubicBezTo>
                  <a:pt x="82" y="122"/>
                  <a:pt x="78" y="117"/>
                  <a:pt x="78" y="112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17" y="105"/>
                  <a:pt x="6" y="98"/>
                  <a:pt x="0" y="88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63"/>
                  <a:pt x="10" y="175"/>
                  <a:pt x="23" y="175"/>
                </a:cubicBezTo>
                <a:cubicBezTo>
                  <a:pt x="30" y="175"/>
                  <a:pt x="30" y="175"/>
                  <a:pt x="30" y="175"/>
                </a:cubicBezTo>
                <a:cubicBezTo>
                  <a:pt x="37" y="175"/>
                  <a:pt x="37" y="175"/>
                  <a:pt x="37" y="175"/>
                </a:cubicBezTo>
                <a:cubicBezTo>
                  <a:pt x="45" y="175"/>
                  <a:pt x="45" y="175"/>
                  <a:pt x="45" y="175"/>
                </a:cubicBezTo>
                <a:cubicBezTo>
                  <a:pt x="147" y="175"/>
                  <a:pt x="147" y="175"/>
                  <a:pt x="147" y="175"/>
                </a:cubicBezTo>
                <a:cubicBezTo>
                  <a:pt x="156" y="175"/>
                  <a:pt x="156" y="175"/>
                  <a:pt x="156" y="175"/>
                </a:cubicBezTo>
                <a:cubicBezTo>
                  <a:pt x="161" y="175"/>
                  <a:pt x="161" y="175"/>
                  <a:pt x="161" y="175"/>
                </a:cubicBezTo>
                <a:cubicBezTo>
                  <a:pt x="172" y="175"/>
                  <a:pt x="172" y="175"/>
                  <a:pt x="172" y="175"/>
                </a:cubicBezTo>
                <a:cubicBezTo>
                  <a:pt x="184" y="175"/>
                  <a:pt x="194" y="163"/>
                  <a:pt x="194" y="149"/>
                </a:cubicBezTo>
                <a:cubicBezTo>
                  <a:pt x="194" y="88"/>
                  <a:pt x="194" y="88"/>
                  <a:pt x="194" y="88"/>
                </a:cubicBezTo>
                <a:cubicBezTo>
                  <a:pt x="188" y="98"/>
                  <a:pt x="177" y="105"/>
                  <a:pt x="165" y="105"/>
                </a:cubicBezTo>
                <a:close/>
                <a:moveTo>
                  <a:pt x="106" y="88"/>
                </a:moveTo>
                <a:cubicBezTo>
                  <a:pt x="88" y="88"/>
                  <a:pt x="88" y="88"/>
                  <a:pt x="88" y="88"/>
                </a:cubicBezTo>
                <a:cubicBezTo>
                  <a:pt x="86" y="88"/>
                  <a:pt x="85" y="89"/>
                  <a:pt x="85" y="91"/>
                </a:cubicBezTo>
                <a:cubicBezTo>
                  <a:pt x="85" y="96"/>
                  <a:pt x="85" y="96"/>
                  <a:pt x="85" y="96"/>
                </a:cubicBezTo>
                <a:cubicBezTo>
                  <a:pt x="85" y="98"/>
                  <a:pt x="85" y="98"/>
                  <a:pt x="85" y="98"/>
                </a:cubicBezTo>
                <a:cubicBezTo>
                  <a:pt x="85" y="104"/>
                  <a:pt x="85" y="104"/>
                  <a:pt x="85" y="104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5" y="111"/>
                  <a:pt x="85" y="111"/>
                  <a:pt x="85" y="111"/>
                </a:cubicBezTo>
                <a:cubicBezTo>
                  <a:pt x="85" y="113"/>
                  <a:pt x="86" y="115"/>
                  <a:pt x="88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8" y="115"/>
                  <a:pt x="109" y="113"/>
                  <a:pt x="109" y="111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89"/>
                  <a:pt x="108" y="88"/>
                  <a:pt x="106" y="8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>
            <a:spLocks noEditPoints="1"/>
          </p:cNvSpPr>
          <p:nvPr/>
        </p:nvSpPr>
        <p:spPr bwMode="auto">
          <a:xfrm>
            <a:off x="2384425" y="933450"/>
            <a:ext cx="746125" cy="747713"/>
          </a:xfrm>
          <a:custGeom>
            <a:avLst/>
            <a:gdLst>
              <a:gd name="T0" fmla="*/ 734091 w 186"/>
              <a:gd name="T1" fmla="*/ 321597 h 186"/>
              <a:gd name="T2" fmla="*/ 641828 w 186"/>
              <a:gd name="T3" fmla="*/ 305517 h 186"/>
              <a:gd name="T4" fmla="*/ 609737 w 186"/>
              <a:gd name="T5" fmla="*/ 233158 h 186"/>
              <a:gd name="T6" fmla="*/ 665897 w 186"/>
              <a:gd name="T7" fmla="*/ 156778 h 186"/>
              <a:gd name="T8" fmla="*/ 665897 w 186"/>
              <a:gd name="T9" fmla="*/ 136679 h 186"/>
              <a:gd name="T10" fmla="*/ 609737 w 186"/>
              <a:gd name="T11" fmla="*/ 80399 h 186"/>
              <a:gd name="T12" fmla="*/ 589679 w 186"/>
              <a:gd name="T13" fmla="*/ 80399 h 186"/>
              <a:gd name="T14" fmla="*/ 513462 w 186"/>
              <a:gd name="T15" fmla="*/ 136679 h 186"/>
              <a:gd name="T16" fmla="*/ 441257 w 186"/>
              <a:gd name="T17" fmla="*/ 104519 h 186"/>
              <a:gd name="T18" fmla="*/ 425211 w 186"/>
              <a:gd name="T19" fmla="*/ 12060 h 186"/>
              <a:gd name="T20" fmla="*/ 409165 w 186"/>
              <a:gd name="T21" fmla="*/ 0 h 186"/>
              <a:gd name="T22" fmla="*/ 332948 w 186"/>
              <a:gd name="T23" fmla="*/ 0 h 186"/>
              <a:gd name="T24" fmla="*/ 316903 w 186"/>
              <a:gd name="T25" fmla="*/ 12060 h 186"/>
              <a:gd name="T26" fmla="*/ 304868 w 186"/>
              <a:gd name="T27" fmla="*/ 104519 h 186"/>
              <a:gd name="T28" fmla="*/ 232663 w 186"/>
              <a:gd name="T29" fmla="*/ 136679 h 186"/>
              <a:gd name="T30" fmla="*/ 156446 w 186"/>
              <a:gd name="T31" fmla="*/ 80399 h 186"/>
              <a:gd name="T32" fmla="*/ 136388 w 186"/>
              <a:gd name="T33" fmla="*/ 80399 h 186"/>
              <a:gd name="T34" fmla="*/ 80228 w 186"/>
              <a:gd name="T35" fmla="*/ 136679 h 186"/>
              <a:gd name="T36" fmla="*/ 80228 w 186"/>
              <a:gd name="T37" fmla="*/ 156778 h 186"/>
              <a:gd name="T38" fmla="*/ 136388 w 186"/>
              <a:gd name="T39" fmla="*/ 233158 h 186"/>
              <a:gd name="T40" fmla="*/ 104297 w 186"/>
              <a:gd name="T41" fmla="*/ 305517 h 186"/>
              <a:gd name="T42" fmla="*/ 12034 w 186"/>
              <a:gd name="T43" fmla="*/ 321597 h 186"/>
              <a:gd name="T44" fmla="*/ 0 w 186"/>
              <a:gd name="T45" fmla="*/ 337676 h 186"/>
              <a:gd name="T46" fmla="*/ 0 w 186"/>
              <a:gd name="T47" fmla="*/ 414056 h 186"/>
              <a:gd name="T48" fmla="*/ 12034 w 186"/>
              <a:gd name="T49" fmla="*/ 430135 h 186"/>
              <a:gd name="T50" fmla="*/ 104297 w 186"/>
              <a:gd name="T51" fmla="*/ 442195 h 186"/>
              <a:gd name="T52" fmla="*/ 136388 w 186"/>
              <a:gd name="T53" fmla="*/ 514554 h 186"/>
              <a:gd name="T54" fmla="*/ 80228 w 186"/>
              <a:gd name="T55" fmla="*/ 590934 h 186"/>
              <a:gd name="T56" fmla="*/ 80228 w 186"/>
              <a:gd name="T57" fmla="*/ 611033 h 186"/>
              <a:gd name="T58" fmla="*/ 136388 w 186"/>
              <a:gd name="T59" fmla="*/ 667313 h 186"/>
              <a:gd name="T60" fmla="*/ 156446 w 186"/>
              <a:gd name="T61" fmla="*/ 667313 h 186"/>
              <a:gd name="T62" fmla="*/ 232663 w 186"/>
              <a:gd name="T63" fmla="*/ 611033 h 186"/>
              <a:gd name="T64" fmla="*/ 304868 w 186"/>
              <a:gd name="T65" fmla="*/ 643193 h 186"/>
              <a:gd name="T66" fmla="*/ 316903 w 186"/>
              <a:gd name="T67" fmla="*/ 735652 h 186"/>
              <a:gd name="T68" fmla="*/ 332948 w 186"/>
              <a:gd name="T69" fmla="*/ 747712 h 186"/>
              <a:gd name="T70" fmla="*/ 409165 w 186"/>
              <a:gd name="T71" fmla="*/ 747712 h 186"/>
              <a:gd name="T72" fmla="*/ 425211 w 186"/>
              <a:gd name="T73" fmla="*/ 735652 h 186"/>
              <a:gd name="T74" fmla="*/ 441257 w 186"/>
              <a:gd name="T75" fmla="*/ 643193 h 186"/>
              <a:gd name="T76" fmla="*/ 513462 w 186"/>
              <a:gd name="T77" fmla="*/ 611033 h 186"/>
              <a:gd name="T78" fmla="*/ 589679 w 186"/>
              <a:gd name="T79" fmla="*/ 667313 h 186"/>
              <a:gd name="T80" fmla="*/ 609737 w 186"/>
              <a:gd name="T81" fmla="*/ 667313 h 186"/>
              <a:gd name="T82" fmla="*/ 665897 w 186"/>
              <a:gd name="T83" fmla="*/ 611033 h 186"/>
              <a:gd name="T84" fmla="*/ 665897 w 186"/>
              <a:gd name="T85" fmla="*/ 590934 h 186"/>
              <a:gd name="T86" fmla="*/ 609737 w 186"/>
              <a:gd name="T87" fmla="*/ 514554 h 186"/>
              <a:gd name="T88" fmla="*/ 641828 w 186"/>
              <a:gd name="T89" fmla="*/ 442195 h 186"/>
              <a:gd name="T90" fmla="*/ 734091 w 186"/>
              <a:gd name="T91" fmla="*/ 430135 h 186"/>
              <a:gd name="T92" fmla="*/ 746125 w 186"/>
              <a:gd name="T93" fmla="*/ 414056 h 186"/>
              <a:gd name="T94" fmla="*/ 746125 w 186"/>
              <a:gd name="T95" fmla="*/ 337676 h 186"/>
              <a:gd name="T96" fmla="*/ 734091 w 186"/>
              <a:gd name="T97" fmla="*/ 321597 h 186"/>
              <a:gd name="T98" fmla="*/ 373063 w 186"/>
              <a:gd name="T99" fmla="*/ 514554 h 186"/>
              <a:gd name="T100" fmla="*/ 236674 w 186"/>
              <a:gd name="T101" fmla="*/ 373856 h 186"/>
              <a:gd name="T102" fmla="*/ 373063 w 186"/>
              <a:gd name="T103" fmla="*/ 237177 h 186"/>
              <a:gd name="T104" fmla="*/ 509451 w 186"/>
              <a:gd name="T105" fmla="*/ 373856 h 186"/>
              <a:gd name="T106" fmla="*/ 373063 w 186"/>
              <a:gd name="T107" fmla="*/ 514554 h 1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86" h="186">
                <a:moveTo>
                  <a:pt x="183" y="80"/>
                </a:moveTo>
                <a:cubicBezTo>
                  <a:pt x="160" y="76"/>
                  <a:pt x="160" y="76"/>
                  <a:pt x="160" y="76"/>
                </a:cubicBezTo>
                <a:cubicBezTo>
                  <a:pt x="158" y="70"/>
                  <a:pt x="155" y="64"/>
                  <a:pt x="152" y="58"/>
                </a:cubicBezTo>
                <a:cubicBezTo>
                  <a:pt x="166" y="39"/>
                  <a:pt x="166" y="39"/>
                  <a:pt x="166" y="39"/>
                </a:cubicBezTo>
                <a:cubicBezTo>
                  <a:pt x="167" y="38"/>
                  <a:pt x="167" y="35"/>
                  <a:pt x="166" y="34"/>
                </a:cubicBezTo>
                <a:cubicBezTo>
                  <a:pt x="152" y="20"/>
                  <a:pt x="152" y="20"/>
                  <a:pt x="152" y="20"/>
                </a:cubicBezTo>
                <a:cubicBezTo>
                  <a:pt x="151" y="19"/>
                  <a:pt x="149" y="19"/>
                  <a:pt x="147" y="20"/>
                </a:cubicBezTo>
                <a:cubicBezTo>
                  <a:pt x="128" y="34"/>
                  <a:pt x="128" y="34"/>
                  <a:pt x="128" y="34"/>
                </a:cubicBezTo>
                <a:cubicBezTo>
                  <a:pt x="122" y="31"/>
                  <a:pt x="116" y="28"/>
                  <a:pt x="110" y="26"/>
                </a:cubicBezTo>
                <a:cubicBezTo>
                  <a:pt x="106" y="3"/>
                  <a:pt x="106" y="3"/>
                  <a:pt x="106" y="3"/>
                </a:cubicBezTo>
                <a:cubicBezTo>
                  <a:pt x="106" y="1"/>
                  <a:pt x="104" y="0"/>
                  <a:pt x="102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2" y="0"/>
                  <a:pt x="80" y="1"/>
                  <a:pt x="79" y="3"/>
                </a:cubicBezTo>
                <a:cubicBezTo>
                  <a:pt x="76" y="26"/>
                  <a:pt x="76" y="26"/>
                  <a:pt x="76" y="26"/>
                </a:cubicBezTo>
                <a:cubicBezTo>
                  <a:pt x="69" y="28"/>
                  <a:pt x="63" y="31"/>
                  <a:pt x="58" y="34"/>
                </a:cubicBezTo>
                <a:cubicBezTo>
                  <a:pt x="39" y="20"/>
                  <a:pt x="39" y="20"/>
                  <a:pt x="39" y="20"/>
                </a:cubicBezTo>
                <a:cubicBezTo>
                  <a:pt x="37" y="19"/>
                  <a:pt x="35" y="19"/>
                  <a:pt x="34" y="20"/>
                </a:cubicBezTo>
                <a:cubicBezTo>
                  <a:pt x="20" y="34"/>
                  <a:pt x="20" y="34"/>
                  <a:pt x="20" y="34"/>
                </a:cubicBezTo>
                <a:cubicBezTo>
                  <a:pt x="19" y="35"/>
                  <a:pt x="19" y="38"/>
                  <a:pt x="20" y="39"/>
                </a:cubicBezTo>
                <a:cubicBezTo>
                  <a:pt x="34" y="58"/>
                  <a:pt x="34" y="58"/>
                  <a:pt x="34" y="58"/>
                </a:cubicBezTo>
                <a:cubicBezTo>
                  <a:pt x="30" y="64"/>
                  <a:pt x="28" y="70"/>
                  <a:pt x="26" y="76"/>
                </a:cubicBezTo>
                <a:cubicBezTo>
                  <a:pt x="3" y="80"/>
                  <a:pt x="3" y="80"/>
                  <a:pt x="3" y="80"/>
                </a:cubicBezTo>
                <a:cubicBezTo>
                  <a:pt x="1" y="80"/>
                  <a:pt x="0" y="82"/>
                  <a:pt x="0" y="84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5"/>
                  <a:pt x="1" y="106"/>
                  <a:pt x="3" y="107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28" y="117"/>
                  <a:pt x="30" y="123"/>
                  <a:pt x="34" y="128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19" y="149"/>
                  <a:pt x="19" y="151"/>
                  <a:pt x="20" y="152"/>
                </a:cubicBezTo>
                <a:cubicBezTo>
                  <a:pt x="34" y="166"/>
                  <a:pt x="34" y="166"/>
                  <a:pt x="34" y="166"/>
                </a:cubicBezTo>
                <a:cubicBezTo>
                  <a:pt x="35" y="167"/>
                  <a:pt x="37" y="167"/>
                  <a:pt x="39" y="166"/>
                </a:cubicBezTo>
                <a:cubicBezTo>
                  <a:pt x="58" y="152"/>
                  <a:pt x="58" y="152"/>
                  <a:pt x="58" y="152"/>
                </a:cubicBezTo>
                <a:cubicBezTo>
                  <a:pt x="63" y="156"/>
                  <a:pt x="69" y="158"/>
                  <a:pt x="76" y="160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80" y="185"/>
                  <a:pt x="82" y="186"/>
                  <a:pt x="83" y="186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104" y="186"/>
                  <a:pt x="106" y="185"/>
                  <a:pt x="106" y="183"/>
                </a:cubicBezTo>
                <a:cubicBezTo>
                  <a:pt x="110" y="160"/>
                  <a:pt x="110" y="160"/>
                  <a:pt x="110" y="160"/>
                </a:cubicBezTo>
                <a:cubicBezTo>
                  <a:pt x="116" y="158"/>
                  <a:pt x="122" y="156"/>
                  <a:pt x="128" y="152"/>
                </a:cubicBezTo>
                <a:cubicBezTo>
                  <a:pt x="147" y="166"/>
                  <a:pt x="147" y="166"/>
                  <a:pt x="147" y="166"/>
                </a:cubicBezTo>
                <a:cubicBezTo>
                  <a:pt x="149" y="167"/>
                  <a:pt x="151" y="167"/>
                  <a:pt x="152" y="166"/>
                </a:cubicBezTo>
                <a:cubicBezTo>
                  <a:pt x="166" y="152"/>
                  <a:pt x="166" y="152"/>
                  <a:pt x="166" y="152"/>
                </a:cubicBezTo>
                <a:cubicBezTo>
                  <a:pt x="167" y="151"/>
                  <a:pt x="167" y="149"/>
                  <a:pt x="166" y="147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55" y="123"/>
                  <a:pt x="158" y="117"/>
                  <a:pt x="160" y="110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5" y="106"/>
                  <a:pt x="186" y="105"/>
                  <a:pt x="186" y="103"/>
                </a:cubicBezTo>
                <a:cubicBezTo>
                  <a:pt x="186" y="84"/>
                  <a:pt x="186" y="84"/>
                  <a:pt x="186" y="84"/>
                </a:cubicBezTo>
                <a:cubicBezTo>
                  <a:pt x="186" y="82"/>
                  <a:pt x="185" y="80"/>
                  <a:pt x="183" y="80"/>
                </a:cubicBezTo>
                <a:close/>
                <a:moveTo>
                  <a:pt x="93" y="128"/>
                </a:moveTo>
                <a:cubicBezTo>
                  <a:pt x="74" y="128"/>
                  <a:pt x="59" y="112"/>
                  <a:pt x="59" y="93"/>
                </a:cubicBezTo>
                <a:cubicBezTo>
                  <a:pt x="59" y="74"/>
                  <a:pt x="74" y="59"/>
                  <a:pt x="93" y="59"/>
                </a:cubicBezTo>
                <a:cubicBezTo>
                  <a:pt x="112" y="59"/>
                  <a:pt x="127" y="74"/>
                  <a:pt x="127" y="93"/>
                </a:cubicBezTo>
                <a:cubicBezTo>
                  <a:pt x="127" y="112"/>
                  <a:pt x="112" y="128"/>
                  <a:pt x="93" y="12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TextBox 93"/>
          <p:cNvSpPr txBox="1">
            <a:spLocks noChangeArrowheads="1"/>
          </p:cNvSpPr>
          <p:nvPr/>
        </p:nvSpPr>
        <p:spPr bwMode="auto">
          <a:xfrm>
            <a:off x="3576638" y="736600"/>
            <a:ext cx="1479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7010400" y="736600"/>
            <a:ext cx="1479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0" name="TextBox 93"/>
          <p:cNvSpPr txBox="1">
            <a:spLocks noChangeArrowheads="1"/>
          </p:cNvSpPr>
          <p:nvPr/>
        </p:nvSpPr>
        <p:spPr bwMode="auto">
          <a:xfrm>
            <a:off x="10331450" y="736600"/>
            <a:ext cx="1479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1" name="TextBox 93"/>
          <p:cNvSpPr txBox="1">
            <a:spLocks noChangeArrowheads="1"/>
          </p:cNvSpPr>
          <p:nvPr/>
        </p:nvSpPr>
        <p:spPr bwMode="auto">
          <a:xfrm>
            <a:off x="2014538" y="5048250"/>
            <a:ext cx="1479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5373688" y="5048250"/>
            <a:ext cx="1479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8723313" y="5048250"/>
            <a:ext cx="14795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88938" y="955675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1381125" y="3105150"/>
            <a:ext cx="766763" cy="677863"/>
          </a:xfrm>
          <a:custGeom>
            <a:avLst/>
            <a:gdLst>
              <a:gd name="T0" fmla="*/ 0 w 200"/>
              <a:gd name="T1" fmla="*/ 0 h 177"/>
              <a:gd name="T2" fmla="*/ 766762 w 200"/>
              <a:gd name="T3" fmla="*/ 0 h 177"/>
              <a:gd name="T4" fmla="*/ 766762 w 200"/>
              <a:gd name="T5" fmla="*/ 677863 h 177"/>
              <a:gd name="T6" fmla="*/ 0 w 200"/>
              <a:gd name="T7" fmla="*/ 677863 h 177"/>
              <a:gd name="T8" fmla="*/ 0 w 200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" h="177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2825750" y="3105150"/>
            <a:ext cx="762000" cy="677863"/>
          </a:xfrm>
          <a:custGeom>
            <a:avLst/>
            <a:gdLst>
              <a:gd name="T0" fmla="*/ 0 w 199"/>
              <a:gd name="T1" fmla="*/ 0 h 177"/>
              <a:gd name="T2" fmla="*/ 762000 w 199"/>
              <a:gd name="T3" fmla="*/ 0 h 177"/>
              <a:gd name="T4" fmla="*/ 762000 w 199"/>
              <a:gd name="T5" fmla="*/ 677863 h 177"/>
              <a:gd name="T6" fmla="*/ 0 w 199"/>
              <a:gd name="T7" fmla="*/ 677863 h 177"/>
              <a:gd name="T8" fmla="*/ 0 w 199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" h="177">
                <a:moveTo>
                  <a:pt x="0" y="0"/>
                </a:moveTo>
                <a:cubicBezTo>
                  <a:pt x="71" y="70"/>
                  <a:pt x="129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F2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4270375" y="3105150"/>
            <a:ext cx="762000" cy="677863"/>
          </a:xfrm>
          <a:custGeom>
            <a:avLst/>
            <a:gdLst>
              <a:gd name="T0" fmla="*/ 0 w 199"/>
              <a:gd name="T1" fmla="*/ 0 h 177"/>
              <a:gd name="T2" fmla="*/ 762000 w 199"/>
              <a:gd name="T3" fmla="*/ 0 h 177"/>
              <a:gd name="T4" fmla="*/ 762000 w 199"/>
              <a:gd name="T5" fmla="*/ 677863 h 177"/>
              <a:gd name="T6" fmla="*/ 0 w 199"/>
              <a:gd name="T7" fmla="*/ 677863 h 177"/>
              <a:gd name="T8" fmla="*/ 0 w 199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" h="177">
                <a:moveTo>
                  <a:pt x="0" y="0"/>
                </a:moveTo>
                <a:cubicBezTo>
                  <a:pt x="70" y="70"/>
                  <a:pt x="129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9" y="107"/>
                  <a:pt x="70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E9DD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5711825" y="3105150"/>
            <a:ext cx="765175" cy="677863"/>
          </a:xfrm>
          <a:custGeom>
            <a:avLst/>
            <a:gdLst>
              <a:gd name="T0" fmla="*/ 0 w 200"/>
              <a:gd name="T1" fmla="*/ 0 h 177"/>
              <a:gd name="T2" fmla="*/ 765175 w 200"/>
              <a:gd name="T3" fmla="*/ 0 h 177"/>
              <a:gd name="T4" fmla="*/ 765175 w 200"/>
              <a:gd name="T5" fmla="*/ 677863 h 177"/>
              <a:gd name="T6" fmla="*/ 0 w 200"/>
              <a:gd name="T7" fmla="*/ 677863 h 177"/>
              <a:gd name="T8" fmla="*/ 0 w 200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" h="177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0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8601075" y="3105150"/>
            <a:ext cx="762000" cy="677863"/>
          </a:xfrm>
          <a:custGeom>
            <a:avLst/>
            <a:gdLst>
              <a:gd name="T0" fmla="*/ 0 w 199"/>
              <a:gd name="T1" fmla="*/ 0 h 177"/>
              <a:gd name="T2" fmla="*/ 762000 w 199"/>
              <a:gd name="T3" fmla="*/ 0 h 177"/>
              <a:gd name="T4" fmla="*/ 762000 w 199"/>
              <a:gd name="T5" fmla="*/ 677863 h 177"/>
              <a:gd name="T6" fmla="*/ 0 w 199"/>
              <a:gd name="T7" fmla="*/ 677863 h 177"/>
              <a:gd name="T8" fmla="*/ 0 w 199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" h="177">
                <a:moveTo>
                  <a:pt x="0" y="0"/>
                </a:moveTo>
                <a:cubicBezTo>
                  <a:pt x="70" y="70"/>
                  <a:pt x="128" y="70"/>
                  <a:pt x="199" y="0"/>
                </a:cubicBezTo>
                <a:cubicBezTo>
                  <a:pt x="199" y="177"/>
                  <a:pt x="199" y="177"/>
                  <a:pt x="199" y="177"/>
                </a:cubicBezTo>
                <a:cubicBezTo>
                  <a:pt x="128" y="107"/>
                  <a:pt x="70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D8E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7156450" y="3105150"/>
            <a:ext cx="762000" cy="677863"/>
          </a:xfrm>
          <a:custGeom>
            <a:avLst/>
            <a:gdLst>
              <a:gd name="T0" fmla="*/ 762000 w 199"/>
              <a:gd name="T1" fmla="*/ 677863 h 177"/>
              <a:gd name="T2" fmla="*/ 0 w 199"/>
              <a:gd name="T3" fmla="*/ 677863 h 177"/>
              <a:gd name="T4" fmla="*/ 0 w 199"/>
              <a:gd name="T5" fmla="*/ 0 h 177"/>
              <a:gd name="T6" fmla="*/ 762000 w 199"/>
              <a:gd name="T7" fmla="*/ 0 h 177"/>
              <a:gd name="T8" fmla="*/ 762000 w 199"/>
              <a:gd name="T9" fmla="*/ 677863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" h="177">
                <a:moveTo>
                  <a:pt x="199" y="177"/>
                </a:moveTo>
                <a:cubicBezTo>
                  <a:pt x="129" y="107"/>
                  <a:pt x="70" y="107"/>
                  <a:pt x="0" y="177"/>
                </a:cubicBezTo>
                <a:cubicBezTo>
                  <a:pt x="0" y="0"/>
                  <a:pt x="0" y="0"/>
                  <a:pt x="0" y="0"/>
                </a:cubicBezTo>
                <a:cubicBezTo>
                  <a:pt x="70" y="70"/>
                  <a:pt x="129" y="70"/>
                  <a:pt x="199" y="0"/>
                </a:cubicBezTo>
                <a:lnTo>
                  <a:pt x="199" y="177"/>
                </a:lnTo>
                <a:close/>
              </a:path>
            </a:pathLst>
          </a:custGeom>
          <a:solidFill>
            <a:srgbClr val="E1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560388" y="2962275"/>
            <a:ext cx="962025" cy="963613"/>
          </a:xfrm>
          <a:prstGeom prst="ellipse">
            <a:avLst/>
          </a:pr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2005013" y="2962275"/>
            <a:ext cx="962025" cy="963613"/>
          </a:xfrm>
          <a:prstGeom prst="ellipse">
            <a:avLst/>
          </a:pr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" name="Oval 15"/>
          <p:cNvSpPr>
            <a:spLocks noChangeArrowheads="1"/>
          </p:cNvSpPr>
          <p:nvPr/>
        </p:nvSpPr>
        <p:spPr bwMode="auto">
          <a:xfrm>
            <a:off x="3449638" y="2962275"/>
            <a:ext cx="958850" cy="963613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" name="Oval 16"/>
          <p:cNvSpPr>
            <a:spLocks noChangeArrowheads="1"/>
          </p:cNvSpPr>
          <p:nvPr/>
        </p:nvSpPr>
        <p:spPr bwMode="auto">
          <a:xfrm>
            <a:off x="4891088" y="2962275"/>
            <a:ext cx="962025" cy="963613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1" name="Oval 17"/>
          <p:cNvSpPr>
            <a:spLocks noChangeArrowheads="1"/>
          </p:cNvSpPr>
          <p:nvPr/>
        </p:nvSpPr>
        <p:spPr bwMode="auto">
          <a:xfrm>
            <a:off x="7780338" y="2962275"/>
            <a:ext cx="958850" cy="963613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6335713" y="2962275"/>
            <a:ext cx="962025" cy="963613"/>
          </a:xfrm>
          <a:prstGeom prst="ellipse">
            <a:avLst/>
          </a:pr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10042525" y="3105150"/>
            <a:ext cx="765175" cy="677863"/>
          </a:xfrm>
          <a:custGeom>
            <a:avLst/>
            <a:gdLst>
              <a:gd name="T0" fmla="*/ 0 w 200"/>
              <a:gd name="T1" fmla="*/ 0 h 177"/>
              <a:gd name="T2" fmla="*/ 765175 w 200"/>
              <a:gd name="T3" fmla="*/ 0 h 177"/>
              <a:gd name="T4" fmla="*/ 765175 w 200"/>
              <a:gd name="T5" fmla="*/ 677863 h 177"/>
              <a:gd name="T6" fmla="*/ 0 w 200"/>
              <a:gd name="T7" fmla="*/ 677863 h 177"/>
              <a:gd name="T8" fmla="*/ 0 w 200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" h="177">
                <a:moveTo>
                  <a:pt x="0" y="0"/>
                </a:moveTo>
                <a:cubicBezTo>
                  <a:pt x="71" y="70"/>
                  <a:pt x="129" y="70"/>
                  <a:pt x="200" y="0"/>
                </a:cubicBezTo>
                <a:cubicBezTo>
                  <a:pt x="200" y="177"/>
                  <a:pt x="200" y="177"/>
                  <a:pt x="200" y="177"/>
                </a:cubicBezTo>
                <a:cubicBezTo>
                  <a:pt x="129" y="107"/>
                  <a:pt x="71" y="107"/>
                  <a:pt x="0" y="177"/>
                </a:cubicBezTo>
                <a:lnTo>
                  <a:pt x="0" y="0"/>
                </a:lnTo>
                <a:close/>
              </a:path>
            </a:pathLst>
          </a:custGeom>
          <a:solidFill>
            <a:srgbClr val="D5E2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Oval 20"/>
          <p:cNvSpPr>
            <a:spLocks noChangeArrowheads="1"/>
          </p:cNvSpPr>
          <p:nvPr/>
        </p:nvSpPr>
        <p:spPr bwMode="auto">
          <a:xfrm>
            <a:off x="10666413" y="2962275"/>
            <a:ext cx="962025" cy="963613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5" name="Oval 21"/>
          <p:cNvSpPr>
            <a:spLocks noChangeArrowheads="1"/>
          </p:cNvSpPr>
          <p:nvPr/>
        </p:nvSpPr>
        <p:spPr bwMode="auto">
          <a:xfrm>
            <a:off x="9221788" y="2962275"/>
            <a:ext cx="962025" cy="963613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709613" y="3270250"/>
            <a:ext cx="7858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2159000" y="3270250"/>
            <a:ext cx="793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3603625" y="3270250"/>
            <a:ext cx="793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1993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5005388" y="3270250"/>
            <a:ext cx="8905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2005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6477000" y="3270250"/>
            <a:ext cx="8366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2010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7929563" y="3270250"/>
            <a:ext cx="820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9344025" y="3270250"/>
            <a:ext cx="8747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2026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10793413" y="3270250"/>
            <a:ext cx="8588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Montserrat" panose="02000505000000020004" pitchFamily="2" charset="0"/>
              </a:rPr>
              <a:t>2035</a:t>
            </a:r>
            <a:endParaRPr lang="en-US" altLang="en-US"/>
          </a:p>
        </p:txBody>
      </p:sp>
      <p:sp>
        <p:nvSpPr>
          <p:cNvPr id="2074" name="Freeform 30"/>
          <p:cNvSpPr>
            <a:spLocks noEditPoints="1"/>
          </p:cNvSpPr>
          <p:nvPr/>
        </p:nvSpPr>
        <p:spPr bwMode="auto">
          <a:xfrm>
            <a:off x="741363" y="5026025"/>
            <a:ext cx="596900" cy="717550"/>
          </a:xfrm>
          <a:custGeom>
            <a:avLst/>
            <a:gdLst>
              <a:gd name="T0" fmla="*/ 221924 w 156"/>
              <a:gd name="T1" fmla="*/ 717550 h 187"/>
              <a:gd name="T2" fmla="*/ 221924 w 156"/>
              <a:gd name="T3" fmla="*/ 667667 h 187"/>
              <a:gd name="T4" fmla="*/ 397933 w 156"/>
              <a:gd name="T5" fmla="*/ 629295 h 187"/>
              <a:gd name="T6" fmla="*/ 198967 w 156"/>
              <a:gd name="T7" fmla="*/ 629295 h 187"/>
              <a:gd name="T8" fmla="*/ 374976 w 156"/>
              <a:gd name="T9" fmla="*/ 652318 h 187"/>
              <a:gd name="T10" fmla="*/ 290797 w 156"/>
              <a:gd name="T11" fmla="*/ 353019 h 187"/>
              <a:gd name="T12" fmla="*/ 298450 w 156"/>
              <a:gd name="T13" fmla="*/ 587086 h 187"/>
              <a:gd name="T14" fmla="*/ 298450 w 156"/>
              <a:gd name="T15" fmla="*/ 587086 h 187"/>
              <a:gd name="T16" fmla="*/ 321408 w 156"/>
              <a:gd name="T17" fmla="*/ 353019 h 187"/>
              <a:gd name="T18" fmla="*/ 214272 w 156"/>
              <a:gd name="T19" fmla="*/ 329996 h 187"/>
              <a:gd name="T20" fmla="*/ 214272 w 156"/>
              <a:gd name="T21" fmla="*/ 260927 h 187"/>
              <a:gd name="T22" fmla="*/ 344365 w 156"/>
              <a:gd name="T23" fmla="*/ 295462 h 187"/>
              <a:gd name="T24" fmla="*/ 417065 w 156"/>
              <a:gd name="T25" fmla="*/ 295462 h 187"/>
              <a:gd name="T26" fmla="*/ 99483 w 156"/>
              <a:gd name="T27" fmla="*/ 230230 h 187"/>
              <a:gd name="T28" fmla="*/ 202793 w 156"/>
              <a:gd name="T29" fmla="*/ 564063 h 187"/>
              <a:gd name="T30" fmla="*/ 252535 w 156"/>
              <a:gd name="T31" fmla="*/ 353019 h 187"/>
              <a:gd name="T32" fmla="*/ 156878 w 156"/>
              <a:gd name="T33" fmla="*/ 295462 h 187"/>
              <a:gd name="T34" fmla="*/ 275492 w 156"/>
              <a:gd name="T35" fmla="*/ 295462 h 187"/>
              <a:gd name="T36" fmla="*/ 290797 w 156"/>
              <a:gd name="T37" fmla="*/ 329996 h 187"/>
              <a:gd name="T38" fmla="*/ 321408 w 156"/>
              <a:gd name="T39" fmla="*/ 295462 h 187"/>
              <a:gd name="T40" fmla="*/ 424717 w 156"/>
              <a:gd name="T41" fmla="*/ 253253 h 187"/>
              <a:gd name="T42" fmla="*/ 382628 w 156"/>
              <a:gd name="T43" fmla="*/ 353019 h 187"/>
              <a:gd name="T44" fmla="*/ 359671 w 156"/>
              <a:gd name="T45" fmla="*/ 587086 h 187"/>
              <a:gd name="T46" fmla="*/ 474459 w 156"/>
              <a:gd name="T47" fmla="*/ 368368 h 187"/>
              <a:gd name="T48" fmla="*/ 298450 w 156"/>
              <a:gd name="T49" fmla="*/ 0 h 187"/>
              <a:gd name="T50" fmla="*/ 275492 w 156"/>
              <a:gd name="T51" fmla="*/ 65232 h 187"/>
              <a:gd name="T52" fmla="*/ 321408 w 156"/>
              <a:gd name="T53" fmla="*/ 65232 h 187"/>
              <a:gd name="T54" fmla="*/ 432370 w 156"/>
              <a:gd name="T55" fmla="*/ 30697 h 187"/>
              <a:gd name="T56" fmla="*/ 382628 w 156"/>
              <a:gd name="T57" fmla="*/ 72906 h 187"/>
              <a:gd name="T58" fmla="*/ 420891 w 156"/>
              <a:gd name="T59" fmla="*/ 95929 h 187"/>
              <a:gd name="T60" fmla="*/ 531853 w 156"/>
              <a:gd name="T61" fmla="*/ 99766 h 187"/>
              <a:gd name="T62" fmla="*/ 470633 w 156"/>
              <a:gd name="T63" fmla="*/ 122789 h 187"/>
              <a:gd name="T64" fmla="*/ 501243 w 156"/>
              <a:gd name="T65" fmla="*/ 157324 h 187"/>
              <a:gd name="T66" fmla="*/ 593074 w 156"/>
              <a:gd name="T67" fmla="*/ 211044 h 187"/>
              <a:gd name="T68" fmla="*/ 531853 w 156"/>
              <a:gd name="T69" fmla="*/ 199533 h 187"/>
              <a:gd name="T70" fmla="*/ 539506 w 156"/>
              <a:gd name="T71" fmla="*/ 241741 h 187"/>
              <a:gd name="T72" fmla="*/ 593074 w 156"/>
              <a:gd name="T73" fmla="*/ 337671 h 187"/>
              <a:gd name="T74" fmla="*/ 535679 w 156"/>
              <a:gd name="T75" fmla="*/ 303136 h 187"/>
              <a:gd name="T76" fmla="*/ 528027 w 156"/>
              <a:gd name="T77" fmla="*/ 345345 h 187"/>
              <a:gd name="T78" fmla="*/ 202793 w 156"/>
              <a:gd name="T79" fmla="*/ 103603 h 187"/>
              <a:gd name="T80" fmla="*/ 191314 w 156"/>
              <a:gd name="T81" fmla="*/ 38372 h 187"/>
              <a:gd name="T82" fmla="*/ 153051 w 156"/>
              <a:gd name="T83" fmla="*/ 57557 h 187"/>
              <a:gd name="T84" fmla="*/ 126267 w 156"/>
              <a:gd name="T85" fmla="*/ 153487 h 187"/>
              <a:gd name="T86" fmla="*/ 91831 w 156"/>
              <a:gd name="T87" fmla="*/ 95929 h 187"/>
              <a:gd name="T88" fmla="*/ 65047 w 156"/>
              <a:gd name="T89" fmla="*/ 130464 h 187"/>
              <a:gd name="T90" fmla="*/ 84178 w 156"/>
              <a:gd name="T91" fmla="*/ 226393 h 187"/>
              <a:gd name="T92" fmla="*/ 26784 w 156"/>
              <a:gd name="T93" fmla="*/ 191858 h 187"/>
              <a:gd name="T94" fmla="*/ 19131 w 156"/>
              <a:gd name="T95" fmla="*/ 237904 h 187"/>
              <a:gd name="T96" fmla="*/ 84178 w 156"/>
              <a:gd name="T97" fmla="*/ 318485 h 187"/>
              <a:gd name="T98" fmla="*/ 19131 w 156"/>
              <a:gd name="T99" fmla="*/ 310810 h 187"/>
              <a:gd name="T100" fmla="*/ 26784 w 156"/>
              <a:gd name="T101" fmla="*/ 353019 h 18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6" h="187">
                <a:moveTo>
                  <a:pt x="104" y="181"/>
                </a:moveTo>
                <a:cubicBezTo>
                  <a:pt x="104" y="184"/>
                  <a:pt x="101" y="187"/>
                  <a:pt x="98" y="187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55" y="187"/>
                  <a:pt x="52" y="184"/>
                  <a:pt x="52" y="181"/>
                </a:cubicBezTo>
                <a:cubicBezTo>
                  <a:pt x="52" y="181"/>
                  <a:pt x="52" y="181"/>
                  <a:pt x="52" y="181"/>
                </a:cubicBezTo>
                <a:cubicBezTo>
                  <a:pt x="52" y="177"/>
                  <a:pt x="55" y="174"/>
                  <a:pt x="58" y="174"/>
                </a:cubicBezTo>
                <a:cubicBezTo>
                  <a:pt x="98" y="174"/>
                  <a:pt x="98" y="174"/>
                  <a:pt x="98" y="174"/>
                </a:cubicBezTo>
                <a:cubicBezTo>
                  <a:pt x="101" y="174"/>
                  <a:pt x="104" y="177"/>
                  <a:pt x="104" y="181"/>
                </a:cubicBezTo>
                <a:close/>
                <a:moveTo>
                  <a:pt x="104" y="164"/>
                </a:moveTo>
                <a:cubicBezTo>
                  <a:pt x="104" y="160"/>
                  <a:pt x="101" y="157"/>
                  <a:pt x="98" y="157"/>
                </a:cubicBezTo>
                <a:cubicBezTo>
                  <a:pt x="58" y="157"/>
                  <a:pt x="58" y="157"/>
                  <a:pt x="58" y="157"/>
                </a:cubicBezTo>
                <a:cubicBezTo>
                  <a:pt x="55" y="157"/>
                  <a:pt x="52" y="160"/>
                  <a:pt x="52" y="164"/>
                </a:cubicBezTo>
                <a:cubicBezTo>
                  <a:pt x="52" y="164"/>
                  <a:pt x="52" y="164"/>
                  <a:pt x="52" y="164"/>
                </a:cubicBezTo>
                <a:cubicBezTo>
                  <a:pt x="52" y="167"/>
                  <a:pt x="55" y="170"/>
                  <a:pt x="58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101" y="170"/>
                  <a:pt x="104" y="167"/>
                  <a:pt x="104" y="164"/>
                </a:cubicBezTo>
                <a:close/>
                <a:moveTo>
                  <a:pt x="84" y="92"/>
                </a:moveTo>
                <a:cubicBezTo>
                  <a:pt x="76" y="92"/>
                  <a:pt x="76" y="92"/>
                  <a:pt x="76" y="92"/>
                </a:cubicBezTo>
                <a:cubicBezTo>
                  <a:pt x="72" y="92"/>
                  <a:pt x="72" y="92"/>
                  <a:pt x="72" y="92"/>
                </a:cubicBezTo>
                <a:cubicBezTo>
                  <a:pt x="72" y="153"/>
                  <a:pt x="72" y="153"/>
                  <a:pt x="72" y="153"/>
                </a:cubicBezTo>
                <a:cubicBezTo>
                  <a:pt x="74" y="153"/>
                  <a:pt x="76" y="153"/>
                  <a:pt x="78" y="153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80" y="153"/>
                  <a:pt x="82" y="153"/>
                  <a:pt x="84" y="153"/>
                </a:cubicBezTo>
                <a:lnTo>
                  <a:pt x="84" y="92"/>
                </a:lnTo>
                <a:close/>
                <a:moveTo>
                  <a:pt x="56" y="68"/>
                </a:moveTo>
                <a:cubicBezTo>
                  <a:pt x="51" y="68"/>
                  <a:pt x="47" y="72"/>
                  <a:pt x="47" y="77"/>
                </a:cubicBezTo>
                <a:cubicBezTo>
                  <a:pt x="47" y="82"/>
                  <a:pt x="51" y="86"/>
                  <a:pt x="56" y="86"/>
                </a:cubicBezTo>
                <a:cubicBezTo>
                  <a:pt x="66" y="86"/>
                  <a:pt x="66" y="86"/>
                  <a:pt x="66" y="86"/>
                </a:cubicBezTo>
                <a:cubicBezTo>
                  <a:pt x="66" y="77"/>
                  <a:pt x="66" y="77"/>
                  <a:pt x="66" y="77"/>
                </a:cubicBezTo>
                <a:cubicBezTo>
                  <a:pt x="66" y="72"/>
                  <a:pt x="62" y="68"/>
                  <a:pt x="56" y="68"/>
                </a:cubicBezTo>
                <a:close/>
                <a:moveTo>
                  <a:pt x="109" y="77"/>
                </a:moveTo>
                <a:cubicBezTo>
                  <a:pt x="109" y="72"/>
                  <a:pt x="105" y="68"/>
                  <a:pt x="100" y="68"/>
                </a:cubicBezTo>
                <a:cubicBezTo>
                  <a:pt x="95" y="68"/>
                  <a:pt x="90" y="72"/>
                  <a:pt x="90" y="77"/>
                </a:cubicBezTo>
                <a:cubicBezTo>
                  <a:pt x="90" y="86"/>
                  <a:pt x="90" y="86"/>
                  <a:pt x="90" y="8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105" y="86"/>
                  <a:pt x="109" y="82"/>
                  <a:pt x="109" y="77"/>
                </a:cubicBezTo>
                <a:close/>
                <a:moveTo>
                  <a:pt x="130" y="60"/>
                </a:moveTo>
                <a:cubicBezTo>
                  <a:pt x="126" y="43"/>
                  <a:pt x="106" y="25"/>
                  <a:pt x="78" y="25"/>
                </a:cubicBezTo>
                <a:cubicBezTo>
                  <a:pt x="51" y="25"/>
                  <a:pt x="31" y="43"/>
                  <a:pt x="26" y="60"/>
                </a:cubicBezTo>
                <a:cubicBezTo>
                  <a:pt x="23" y="73"/>
                  <a:pt x="26" y="85"/>
                  <a:pt x="32" y="96"/>
                </a:cubicBezTo>
                <a:cubicBezTo>
                  <a:pt x="38" y="107"/>
                  <a:pt x="43" y="116"/>
                  <a:pt x="48" y="126"/>
                </a:cubicBezTo>
                <a:cubicBezTo>
                  <a:pt x="51" y="132"/>
                  <a:pt x="52" y="140"/>
                  <a:pt x="53" y="147"/>
                </a:cubicBezTo>
                <a:cubicBezTo>
                  <a:pt x="54" y="152"/>
                  <a:pt x="56" y="153"/>
                  <a:pt x="62" y="153"/>
                </a:cubicBezTo>
                <a:cubicBezTo>
                  <a:pt x="63" y="153"/>
                  <a:pt x="65" y="153"/>
                  <a:pt x="66" y="153"/>
                </a:cubicBezTo>
                <a:cubicBezTo>
                  <a:pt x="66" y="92"/>
                  <a:pt x="66" y="92"/>
                  <a:pt x="66" y="92"/>
                </a:cubicBezTo>
                <a:cubicBezTo>
                  <a:pt x="56" y="92"/>
                  <a:pt x="56" y="92"/>
                  <a:pt x="56" y="92"/>
                </a:cubicBezTo>
                <a:cubicBezTo>
                  <a:pt x="52" y="92"/>
                  <a:pt x="48" y="91"/>
                  <a:pt x="46" y="88"/>
                </a:cubicBezTo>
                <a:cubicBezTo>
                  <a:pt x="43" y="85"/>
                  <a:pt x="41" y="81"/>
                  <a:pt x="41" y="77"/>
                </a:cubicBezTo>
                <a:cubicBezTo>
                  <a:pt x="41" y="73"/>
                  <a:pt x="43" y="69"/>
                  <a:pt x="46" y="66"/>
                </a:cubicBezTo>
                <a:cubicBezTo>
                  <a:pt x="48" y="63"/>
                  <a:pt x="52" y="61"/>
                  <a:pt x="56" y="61"/>
                </a:cubicBezTo>
                <a:cubicBezTo>
                  <a:pt x="65" y="61"/>
                  <a:pt x="72" y="68"/>
                  <a:pt x="72" y="77"/>
                </a:cubicBezTo>
                <a:cubicBezTo>
                  <a:pt x="72" y="77"/>
                  <a:pt x="72" y="77"/>
                  <a:pt x="72" y="77"/>
                </a:cubicBezTo>
                <a:cubicBezTo>
                  <a:pt x="72" y="86"/>
                  <a:pt x="72" y="86"/>
                  <a:pt x="72" y="86"/>
                </a:cubicBezTo>
                <a:cubicBezTo>
                  <a:pt x="76" y="86"/>
                  <a:pt x="76" y="86"/>
                  <a:pt x="76" y="86"/>
                </a:cubicBezTo>
                <a:cubicBezTo>
                  <a:pt x="84" y="86"/>
                  <a:pt x="84" y="86"/>
                  <a:pt x="84" y="86"/>
                </a:cubicBezTo>
                <a:cubicBezTo>
                  <a:pt x="84" y="77"/>
                  <a:pt x="84" y="77"/>
                  <a:pt x="84" y="77"/>
                </a:cubicBezTo>
                <a:cubicBezTo>
                  <a:pt x="84" y="77"/>
                  <a:pt x="84" y="77"/>
                  <a:pt x="84" y="77"/>
                </a:cubicBezTo>
                <a:cubicBezTo>
                  <a:pt x="84" y="73"/>
                  <a:pt x="86" y="69"/>
                  <a:pt x="89" y="66"/>
                </a:cubicBezTo>
                <a:cubicBezTo>
                  <a:pt x="92" y="63"/>
                  <a:pt x="96" y="61"/>
                  <a:pt x="100" y="61"/>
                </a:cubicBezTo>
                <a:cubicBezTo>
                  <a:pt x="104" y="61"/>
                  <a:pt x="108" y="63"/>
                  <a:pt x="111" y="66"/>
                </a:cubicBezTo>
                <a:cubicBezTo>
                  <a:pt x="114" y="69"/>
                  <a:pt x="115" y="73"/>
                  <a:pt x="115" y="77"/>
                </a:cubicBezTo>
                <a:cubicBezTo>
                  <a:pt x="115" y="81"/>
                  <a:pt x="114" y="85"/>
                  <a:pt x="111" y="88"/>
                </a:cubicBezTo>
                <a:cubicBezTo>
                  <a:pt x="108" y="91"/>
                  <a:pt x="104" y="92"/>
                  <a:pt x="100" y="92"/>
                </a:cubicBezTo>
                <a:cubicBezTo>
                  <a:pt x="90" y="92"/>
                  <a:pt x="90" y="92"/>
                  <a:pt x="90" y="92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92" y="153"/>
                  <a:pt x="93" y="153"/>
                  <a:pt x="94" y="153"/>
                </a:cubicBezTo>
                <a:cubicBezTo>
                  <a:pt x="100" y="153"/>
                  <a:pt x="102" y="152"/>
                  <a:pt x="103" y="147"/>
                </a:cubicBezTo>
                <a:cubicBezTo>
                  <a:pt x="105" y="140"/>
                  <a:pt x="106" y="132"/>
                  <a:pt x="108" y="126"/>
                </a:cubicBezTo>
                <a:cubicBezTo>
                  <a:pt x="113" y="116"/>
                  <a:pt x="119" y="107"/>
                  <a:pt x="124" y="96"/>
                </a:cubicBezTo>
                <a:cubicBezTo>
                  <a:pt x="130" y="85"/>
                  <a:pt x="133" y="73"/>
                  <a:pt x="130" y="60"/>
                </a:cubicBezTo>
                <a:close/>
                <a:moveTo>
                  <a:pt x="84" y="6"/>
                </a:moveTo>
                <a:cubicBezTo>
                  <a:pt x="84" y="3"/>
                  <a:pt x="81" y="0"/>
                  <a:pt x="78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5" y="0"/>
                  <a:pt x="72" y="3"/>
                  <a:pt x="72" y="6"/>
                </a:cubicBezTo>
                <a:cubicBezTo>
                  <a:pt x="72" y="17"/>
                  <a:pt x="72" y="17"/>
                  <a:pt x="72" y="17"/>
                </a:cubicBezTo>
                <a:cubicBezTo>
                  <a:pt x="72" y="20"/>
                  <a:pt x="75" y="22"/>
                  <a:pt x="78" y="22"/>
                </a:cubicBezTo>
                <a:cubicBezTo>
                  <a:pt x="78" y="22"/>
                  <a:pt x="78" y="22"/>
                  <a:pt x="78" y="22"/>
                </a:cubicBezTo>
                <a:cubicBezTo>
                  <a:pt x="81" y="22"/>
                  <a:pt x="84" y="20"/>
                  <a:pt x="84" y="17"/>
                </a:cubicBezTo>
                <a:lnTo>
                  <a:pt x="84" y="6"/>
                </a:lnTo>
                <a:close/>
                <a:moveTo>
                  <a:pt x="115" y="15"/>
                </a:moveTo>
                <a:cubicBezTo>
                  <a:pt x="117" y="13"/>
                  <a:pt x="116" y="9"/>
                  <a:pt x="113" y="8"/>
                </a:cubicBezTo>
                <a:cubicBezTo>
                  <a:pt x="113" y="8"/>
                  <a:pt x="113" y="8"/>
                  <a:pt x="113" y="8"/>
                </a:cubicBezTo>
                <a:cubicBezTo>
                  <a:pt x="110" y="6"/>
                  <a:pt x="107" y="7"/>
                  <a:pt x="105" y="10"/>
                </a:cubicBezTo>
                <a:cubicBezTo>
                  <a:pt x="100" y="19"/>
                  <a:pt x="100" y="19"/>
                  <a:pt x="100" y="19"/>
                </a:cubicBezTo>
                <a:cubicBezTo>
                  <a:pt x="99" y="22"/>
                  <a:pt x="100" y="25"/>
                  <a:pt x="103" y="27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5" y="28"/>
                  <a:pt x="109" y="27"/>
                  <a:pt x="110" y="25"/>
                </a:cubicBezTo>
                <a:lnTo>
                  <a:pt x="115" y="15"/>
                </a:lnTo>
                <a:close/>
                <a:moveTo>
                  <a:pt x="139" y="34"/>
                </a:moveTo>
                <a:cubicBezTo>
                  <a:pt x="141" y="32"/>
                  <a:pt x="141" y="28"/>
                  <a:pt x="139" y="26"/>
                </a:cubicBezTo>
                <a:cubicBezTo>
                  <a:pt x="139" y="26"/>
                  <a:pt x="139" y="26"/>
                  <a:pt x="139" y="26"/>
                </a:cubicBezTo>
                <a:cubicBezTo>
                  <a:pt x="137" y="23"/>
                  <a:pt x="133" y="23"/>
                  <a:pt x="131" y="25"/>
                </a:cubicBezTo>
                <a:cubicBezTo>
                  <a:pt x="123" y="32"/>
                  <a:pt x="123" y="32"/>
                  <a:pt x="123" y="32"/>
                </a:cubicBezTo>
                <a:cubicBezTo>
                  <a:pt x="121" y="34"/>
                  <a:pt x="121" y="38"/>
                  <a:pt x="123" y="40"/>
                </a:cubicBezTo>
                <a:cubicBezTo>
                  <a:pt x="123" y="40"/>
                  <a:pt x="123" y="40"/>
                  <a:pt x="123" y="40"/>
                </a:cubicBezTo>
                <a:cubicBezTo>
                  <a:pt x="125" y="43"/>
                  <a:pt x="128" y="43"/>
                  <a:pt x="131" y="41"/>
                </a:cubicBezTo>
                <a:lnTo>
                  <a:pt x="139" y="34"/>
                </a:lnTo>
                <a:close/>
                <a:moveTo>
                  <a:pt x="151" y="62"/>
                </a:moveTo>
                <a:cubicBezTo>
                  <a:pt x="154" y="61"/>
                  <a:pt x="156" y="58"/>
                  <a:pt x="155" y="55"/>
                </a:cubicBezTo>
                <a:cubicBezTo>
                  <a:pt x="155" y="55"/>
                  <a:pt x="155" y="55"/>
                  <a:pt x="155" y="55"/>
                </a:cubicBezTo>
                <a:cubicBezTo>
                  <a:pt x="155" y="52"/>
                  <a:pt x="152" y="50"/>
                  <a:pt x="149" y="50"/>
                </a:cubicBezTo>
                <a:cubicBezTo>
                  <a:pt x="139" y="52"/>
                  <a:pt x="139" y="52"/>
                  <a:pt x="139" y="52"/>
                </a:cubicBezTo>
                <a:cubicBezTo>
                  <a:pt x="135" y="53"/>
                  <a:pt x="133" y="56"/>
                  <a:pt x="134" y="59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4" y="62"/>
                  <a:pt x="137" y="64"/>
                  <a:pt x="141" y="63"/>
                </a:cubicBezTo>
                <a:lnTo>
                  <a:pt x="151" y="62"/>
                </a:lnTo>
                <a:close/>
                <a:moveTo>
                  <a:pt x="148" y="92"/>
                </a:moveTo>
                <a:cubicBezTo>
                  <a:pt x="151" y="93"/>
                  <a:pt x="154" y="91"/>
                  <a:pt x="155" y="88"/>
                </a:cubicBezTo>
                <a:cubicBezTo>
                  <a:pt x="155" y="88"/>
                  <a:pt x="155" y="88"/>
                  <a:pt x="155" y="88"/>
                </a:cubicBezTo>
                <a:cubicBezTo>
                  <a:pt x="156" y="85"/>
                  <a:pt x="154" y="82"/>
                  <a:pt x="151" y="81"/>
                </a:cubicBezTo>
                <a:cubicBezTo>
                  <a:pt x="140" y="79"/>
                  <a:pt x="140" y="79"/>
                  <a:pt x="140" y="79"/>
                </a:cubicBezTo>
                <a:cubicBezTo>
                  <a:pt x="137" y="78"/>
                  <a:pt x="134" y="80"/>
                  <a:pt x="134" y="83"/>
                </a:cubicBezTo>
                <a:cubicBezTo>
                  <a:pt x="134" y="83"/>
                  <a:pt x="134" y="83"/>
                  <a:pt x="134" y="83"/>
                </a:cubicBezTo>
                <a:cubicBezTo>
                  <a:pt x="133" y="86"/>
                  <a:pt x="135" y="89"/>
                  <a:pt x="138" y="90"/>
                </a:cubicBezTo>
                <a:lnTo>
                  <a:pt x="148" y="92"/>
                </a:lnTo>
                <a:close/>
                <a:moveTo>
                  <a:pt x="45" y="25"/>
                </a:moveTo>
                <a:cubicBezTo>
                  <a:pt x="47" y="27"/>
                  <a:pt x="50" y="28"/>
                  <a:pt x="53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6" y="25"/>
                  <a:pt x="57" y="22"/>
                  <a:pt x="55" y="19"/>
                </a:cubicBezTo>
                <a:cubicBezTo>
                  <a:pt x="50" y="10"/>
                  <a:pt x="50" y="10"/>
                  <a:pt x="50" y="10"/>
                </a:cubicBezTo>
                <a:cubicBezTo>
                  <a:pt x="49" y="7"/>
                  <a:pt x="45" y="6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0" y="9"/>
                  <a:pt x="39" y="13"/>
                  <a:pt x="40" y="15"/>
                </a:cubicBezTo>
                <a:lnTo>
                  <a:pt x="45" y="25"/>
                </a:lnTo>
                <a:close/>
                <a:moveTo>
                  <a:pt x="25" y="41"/>
                </a:moveTo>
                <a:cubicBezTo>
                  <a:pt x="27" y="43"/>
                  <a:pt x="31" y="43"/>
                  <a:pt x="33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5" y="38"/>
                  <a:pt x="35" y="34"/>
                  <a:pt x="32" y="32"/>
                </a:cubicBezTo>
                <a:cubicBezTo>
                  <a:pt x="24" y="25"/>
                  <a:pt x="24" y="25"/>
                  <a:pt x="24" y="25"/>
                </a:cubicBezTo>
                <a:cubicBezTo>
                  <a:pt x="22" y="23"/>
                  <a:pt x="19" y="23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4" y="28"/>
                  <a:pt x="15" y="32"/>
                  <a:pt x="17" y="34"/>
                </a:cubicBezTo>
                <a:lnTo>
                  <a:pt x="25" y="41"/>
                </a:lnTo>
                <a:close/>
                <a:moveTo>
                  <a:pt x="15" y="63"/>
                </a:moveTo>
                <a:cubicBezTo>
                  <a:pt x="18" y="64"/>
                  <a:pt x="21" y="62"/>
                  <a:pt x="22" y="59"/>
                </a:cubicBezTo>
                <a:cubicBezTo>
                  <a:pt x="22" y="59"/>
                  <a:pt x="22" y="59"/>
                  <a:pt x="22" y="59"/>
                </a:cubicBezTo>
                <a:cubicBezTo>
                  <a:pt x="22" y="56"/>
                  <a:pt x="20" y="53"/>
                  <a:pt x="17" y="52"/>
                </a:cubicBezTo>
                <a:cubicBezTo>
                  <a:pt x="7" y="50"/>
                  <a:pt x="7" y="50"/>
                  <a:pt x="7" y="50"/>
                </a:cubicBezTo>
                <a:cubicBezTo>
                  <a:pt x="4" y="50"/>
                  <a:pt x="1" y="52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8"/>
                  <a:pt x="2" y="61"/>
                  <a:pt x="5" y="62"/>
                </a:cubicBezTo>
                <a:lnTo>
                  <a:pt x="15" y="63"/>
                </a:lnTo>
                <a:close/>
                <a:moveTo>
                  <a:pt x="18" y="90"/>
                </a:moveTo>
                <a:cubicBezTo>
                  <a:pt x="21" y="89"/>
                  <a:pt x="23" y="86"/>
                  <a:pt x="22" y="83"/>
                </a:cubicBezTo>
                <a:cubicBezTo>
                  <a:pt x="22" y="83"/>
                  <a:pt x="22" y="83"/>
                  <a:pt x="22" y="83"/>
                </a:cubicBezTo>
                <a:cubicBezTo>
                  <a:pt x="21" y="80"/>
                  <a:pt x="18" y="78"/>
                  <a:pt x="15" y="79"/>
                </a:cubicBezTo>
                <a:cubicBezTo>
                  <a:pt x="5" y="81"/>
                  <a:pt x="5" y="81"/>
                  <a:pt x="5" y="81"/>
                </a:cubicBezTo>
                <a:cubicBezTo>
                  <a:pt x="2" y="82"/>
                  <a:pt x="0" y="85"/>
                  <a:pt x="1" y="88"/>
                </a:cubicBezTo>
                <a:cubicBezTo>
                  <a:pt x="1" y="88"/>
                  <a:pt x="1" y="88"/>
                  <a:pt x="1" y="88"/>
                </a:cubicBezTo>
                <a:cubicBezTo>
                  <a:pt x="1" y="91"/>
                  <a:pt x="4" y="93"/>
                  <a:pt x="7" y="92"/>
                </a:cubicBezTo>
                <a:lnTo>
                  <a:pt x="18" y="90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>
            <a:spLocks noEditPoints="1"/>
          </p:cNvSpPr>
          <p:nvPr/>
        </p:nvSpPr>
        <p:spPr bwMode="auto">
          <a:xfrm>
            <a:off x="3500438" y="5187950"/>
            <a:ext cx="838200" cy="558800"/>
          </a:xfrm>
          <a:custGeom>
            <a:avLst/>
            <a:gdLst>
              <a:gd name="T0" fmla="*/ 646830 w 219"/>
              <a:gd name="T1" fmla="*/ 287055 h 146"/>
              <a:gd name="T2" fmla="*/ 302364 w 219"/>
              <a:gd name="T3" fmla="*/ 133959 h 146"/>
              <a:gd name="T4" fmla="*/ 283227 w 219"/>
              <a:gd name="T5" fmla="*/ 91858 h 146"/>
              <a:gd name="T6" fmla="*/ 665967 w 219"/>
              <a:gd name="T7" fmla="*/ 53584 h 146"/>
              <a:gd name="T8" fmla="*/ 692759 w 219"/>
              <a:gd name="T9" fmla="*/ 11482 h 146"/>
              <a:gd name="T10" fmla="*/ 761652 w 219"/>
              <a:gd name="T11" fmla="*/ 244953 h 146"/>
              <a:gd name="T12" fmla="*/ 834373 w 219"/>
              <a:gd name="T13" fmla="*/ 233471 h 146"/>
              <a:gd name="T14" fmla="*/ 734860 w 219"/>
              <a:gd name="T15" fmla="*/ 0 h 146"/>
              <a:gd name="T16" fmla="*/ 19137 w 219"/>
              <a:gd name="T17" fmla="*/ 302364 h 146"/>
              <a:gd name="T18" fmla="*/ 95685 w 219"/>
              <a:gd name="T19" fmla="*/ 53584 h 146"/>
              <a:gd name="T20" fmla="*/ 42101 w 219"/>
              <a:gd name="T21" fmla="*/ 30619 h 146"/>
              <a:gd name="T22" fmla="*/ 0 w 219"/>
              <a:gd name="T23" fmla="*/ 279400 h 146"/>
              <a:gd name="T24" fmla="*/ 287055 w 219"/>
              <a:gd name="T25" fmla="*/ 466942 h 146"/>
              <a:gd name="T26" fmla="*/ 256436 w 219"/>
              <a:gd name="T27" fmla="*/ 505216 h 146"/>
              <a:gd name="T28" fmla="*/ 306192 w 219"/>
              <a:gd name="T29" fmla="*/ 543490 h 146"/>
              <a:gd name="T30" fmla="*/ 336811 w 219"/>
              <a:gd name="T31" fmla="*/ 505216 h 146"/>
              <a:gd name="T32" fmla="*/ 191370 w 219"/>
              <a:gd name="T33" fmla="*/ 509044 h 146"/>
              <a:gd name="T34" fmla="*/ 267918 w 219"/>
              <a:gd name="T35" fmla="*/ 409532 h 146"/>
              <a:gd name="T36" fmla="*/ 202852 w 219"/>
              <a:gd name="T37" fmla="*/ 443978 h 146"/>
              <a:gd name="T38" fmla="*/ 122477 w 219"/>
              <a:gd name="T39" fmla="*/ 409532 h 146"/>
              <a:gd name="T40" fmla="*/ 172233 w 219"/>
              <a:gd name="T41" fmla="*/ 447805 h 146"/>
              <a:gd name="T42" fmla="*/ 210507 w 219"/>
              <a:gd name="T43" fmla="*/ 352121 h 146"/>
              <a:gd name="T44" fmla="*/ 145441 w 219"/>
              <a:gd name="T45" fmla="*/ 382740 h 146"/>
              <a:gd name="T46" fmla="*/ 114822 w 219"/>
              <a:gd name="T47" fmla="*/ 390395 h 146"/>
              <a:gd name="T48" fmla="*/ 110995 w 219"/>
              <a:gd name="T49" fmla="*/ 302364 h 146"/>
              <a:gd name="T50" fmla="*/ 91858 w 219"/>
              <a:gd name="T51" fmla="*/ 321501 h 146"/>
              <a:gd name="T52" fmla="*/ 72721 w 219"/>
              <a:gd name="T53" fmla="*/ 386567 h 146"/>
              <a:gd name="T54" fmla="*/ 635348 w 219"/>
              <a:gd name="T55" fmla="*/ 348293 h 146"/>
              <a:gd name="T56" fmla="*/ 421014 w 219"/>
              <a:gd name="T57" fmla="*/ 126304 h 146"/>
              <a:gd name="T58" fmla="*/ 302364 w 219"/>
              <a:gd name="T59" fmla="*/ 156923 h 146"/>
              <a:gd name="T60" fmla="*/ 271745 w 219"/>
              <a:gd name="T61" fmla="*/ 76548 h 146"/>
              <a:gd name="T62" fmla="*/ 133959 w 219"/>
              <a:gd name="T63" fmla="*/ 267918 h 146"/>
              <a:gd name="T64" fmla="*/ 221989 w 219"/>
              <a:gd name="T65" fmla="*/ 336811 h 146"/>
              <a:gd name="T66" fmla="*/ 298537 w 219"/>
              <a:gd name="T67" fmla="*/ 436323 h 146"/>
              <a:gd name="T68" fmla="*/ 375085 w 219"/>
              <a:gd name="T69" fmla="*/ 512871 h 146"/>
              <a:gd name="T70" fmla="*/ 394222 w 219"/>
              <a:gd name="T71" fmla="*/ 520526 h 146"/>
              <a:gd name="T72" fmla="*/ 417186 w 219"/>
              <a:gd name="T73" fmla="*/ 474597 h 146"/>
              <a:gd name="T74" fmla="*/ 348293 w 219"/>
              <a:gd name="T75" fmla="*/ 398049 h 146"/>
              <a:gd name="T76" fmla="*/ 470770 w 219"/>
              <a:gd name="T77" fmla="*/ 478425 h 146"/>
              <a:gd name="T78" fmla="*/ 489907 w 219"/>
              <a:gd name="T79" fmla="*/ 421014 h 146"/>
              <a:gd name="T80" fmla="*/ 428668 w 219"/>
              <a:gd name="T81" fmla="*/ 371258 h 146"/>
              <a:gd name="T82" fmla="*/ 443978 w 219"/>
              <a:gd name="T83" fmla="*/ 352121 h 146"/>
              <a:gd name="T84" fmla="*/ 574110 w 219"/>
              <a:gd name="T85" fmla="*/ 413359 h 146"/>
              <a:gd name="T86" fmla="*/ 543490 w 219"/>
              <a:gd name="T87" fmla="*/ 348293 h 146"/>
              <a:gd name="T88" fmla="*/ 497562 w 219"/>
              <a:gd name="T89" fmla="*/ 298537 h 146"/>
              <a:gd name="T90" fmla="*/ 635348 w 219"/>
              <a:gd name="T91" fmla="*/ 348293 h 1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19" h="146">
                <a:moveTo>
                  <a:pt x="174" y="14"/>
                </a:moveTo>
                <a:cubicBezTo>
                  <a:pt x="194" y="64"/>
                  <a:pt x="194" y="64"/>
                  <a:pt x="194" y="64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56" y="64"/>
                  <a:pt x="114" y="28"/>
                  <a:pt x="111" y="28"/>
                </a:cubicBezTo>
                <a:cubicBezTo>
                  <a:pt x="108" y="28"/>
                  <a:pt x="95" y="33"/>
                  <a:pt x="94" y="33"/>
                </a:cubicBezTo>
                <a:cubicBezTo>
                  <a:pt x="94" y="33"/>
                  <a:pt x="86" y="35"/>
                  <a:pt x="79" y="35"/>
                </a:cubicBezTo>
                <a:cubicBezTo>
                  <a:pt x="76" y="35"/>
                  <a:pt x="74" y="35"/>
                  <a:pt x="72" y="34"/>
                </a:cubicBezTo>
                <a:cubicBezTo>
                  <a:pt x="71" y="33"/>
                  <a:pt x="70" y="32"/>
                  <a:pt x="70" y="30"/>
                </a:cubicBezTo>
                <a:cubicBezTo>
                  <a:pt x="70" y="28"/>
                  <a:pt x="73" y="25"/>
                  <a:pt x="74" y="24"/>
                </a:cubicBezTo>
                <a:cubicBezTo>
                  <a:pt x="85" y="18"/>
                  <a:pt x="114" y="7"/>
                  <a:pt x="117" y="7"/>
                </a:cubicBezTo>
                <a:cubicBezTo>
                  <a:pt x="117" y="7"/>
                  <a:pt x="117" y="7"/>
                  <a:pt x="117" y="7"/>
                </a:cubicBezTo>
                <a:cubicBezTo>
                  <a:pt x="124" y="7"/>
                  <a:pt x="169" y="13"/>
                  <a:pt x="174" y="14"/>
                </a:cubicBezTo>
                <a:close/>
                <a:moveTo>
                  <a:pt x="192" y="0"/>
                </a:moveTo>
                <a:cubicBezTo>
                  <a:pt x="191" y="0"/>
                  <a:pt x="190" y="0"/>
                  <a:pt x="190" y="0"/>
                </a:cubicBezTo>
                <a:cubicBezTo>
                  <a:pt x="181" y="3"/>
                  <a:pt x="181" y="3"/>
                  <a:pt x="181" y="3"/>
                </a:cubicBezTo>
                <a:cubicBezTo>
                  <a:pt x="180" y="4"/>
                  <a:pt x="179" y="5"/>
                  <a:pt x="178" y="6"/>
                </a:cubicBezTo>
                <a:cubicBezTo>
                  <a:pt x="178" y="8"/>
                  <a:pt x="178" y="9"/>
                  <a:pt x="178" y="11"/>
                </a:cubicBezTo>
                <a:cubicBezTo>
                  <a:pt x="199" y="64"/>
                  <a:pt x="199" y="64"/>
                  <a:pt x="199" y="64"/>
                </a:cubicBezTo>
                <a:cubicBezTo>
                  <a:pt x="200" y="67"/>
                  <a:pt x="204" y="68"/>
                  <a:pt x="207" y="67"/>
                </a:cubicBezTo>
                <a:cubicBezTo>
                  <a:pt x="215" y="64"/>
                  <a:pt x="215" y="64"/>
                  <a:pt x="215" y="64"/>
                </a:cubicBezTo>
                <a:cubicBezTo>
                  <a:pt x="216" y="63"/>
                  <a:pt x="217" y="62"/>
                  <a:pt x="218" y="61"/>
                </a:cubicBezTo>
                <a:cubicBezTo>
                  <a:pt x="219" y="59"/>
                  <a:pt x="219" y="58"/>
                  <a:pt x="218" y="56"/>
                </a:cubicBezTo>
                <a:cubicBezTo>
                  <a:pt x="197" y="3"/>
                  <a:pt x="197" y="3"/>
                  <a:pt x="197" y="3"/>
                </a:cubicBezTo>
                <a:cubicBezTo>
                  <a:pt x="196" y="1"/>
                  <a:pt x="194" y="0"/>
                  <a:pt x="192" y="0"/>
                </a:cubicBezTo>
                <a:close/>
                <a:moveTo>
                  <a:pt x="0" y="73"/>
                </a:moveTo>
                <a:cubicBezTo>
                  <a:pt x="0" y="74"/>
                  <a:pt x="1" y="75"/>
                  <a:pt x="1" y="77"/>
                </a:cubicBezTo>
                <a:cubicBezTo>
                  <a:pt x="2" y="78"/>
                  <a:pt x="4" y="78"/>
                  <a:pt x="5" y="79"/>
                </a:cubicBezTo>
                <a:cubicBezTo>
                  <a:pt x="14" y="79"/>
                  <a:pt x="14" y="79"/>
                  <a:pt x="14" y="79"/>
                </a:cubicBezTo>
                <a:cubicBezTo>
                  <a:pt x="17" y="79"/>
                  <a:pt x="20" y="77"/>
                  <a:pt x="20" y="7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3"/>
                  <a:pt x="25" y="11"/>
                  <a:pt x="24" y="10"/>
                </a:cubicBezTo>
                <a:cubicBezTo>
                  <a:pt x="23" y="9"/>
                  <a:pt x="21" y="8"/>
                  <a:pt x="2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0" y="8"/>
                  <a:pt x="10" y="8"/>
                </a:cubicBezTo>
                <a:cubicBezTo>
                  <a:pt x="7" y="8"/>
                  <a:pt x="5" y="10"/>
                  <a:pt x="5" y="13"/>
                </a:cubicBezTo>
                <a:lnTo>
                  <a:pt x="0" y="73"/>
                </a:lnTo>
                <a:close/>
                <a:moveTo>
                  <a:pt x="90" y="126"/>
                </a:moveTo>
                <a:cubicBezTo>
                  <a:pt x="89" y="124"/>
                  <a:pt x="88" y="122"/>
                  <a:pt x="86" y="120"/>
                </a:cubicBezTo>
                <a:cubicBezTo>
                  <a:pt x="83" y="117"/>
                  <a:pt x="79" y="118"/>
                  <a:pt x="75" y="122"/>
                </a:cubicBezTo>
                <a:cubicBezTo>
                  <a:pt x="71" y="127"/>
                  <a:pt x="71" y="127"/>
                  <a:pt x="71" y="127"/>
                </a:cubicBezTo>
                <a:cubicBezTo>
                  <a:pt x="71" y="128"/>
                  <a:pt x="71" y="128"/>
                  <a:pt x="71" y="128"/>
                </a:cubicBezTo>
                <a:cubicBezTo>
                  <a:pt x="67" y="132"/>
                  <a:pt x="67" y="132"/>
                  <a:pt x="67" y="132"/>
                </a:cubicBezTo>
                <a:cubicBezTo>
                  <a:pt x="62" y="138"/>
                  <a:pt x="67" y="142"/>
                  <a:pt x="69" y="144"/>
                </a:cubicBezTo>
                <a:cubicBezTo>
                  <a:pt x="70" y="145"/>
                  <a:pt x="72" y="146"/>
                  <a:pt x="74" y="146"/>
                </a:cubicBezTo>
                <a:cubicBezTo>
                  <a:pt x="76" y="146"/>
                  <a:pt x="78" y="144"/>
                  <a:pt x="80" y="142"/>
                </a:cubicBezTo>
                <a:cubicBezTo>
                  <a:pt x="86" y="135"/>
                  <a:pt x="86" y="135"/>
                  <a:pt x="86" y="135"/>
                </a:cubicBezTo>
                <a:cubicBezTo>
                  <a:pt x="86" y="135"/>
                  <a:pt x="86" y="135"/>
                  <a:pt x="86" y="135"/>
                </a:cubicBezTo>
                <a:cubicBezTo>
                  <a:pt x="88" y="132"/>
                  <a:pt x="88" y="132"/>
                  <a:pt x="88" y="132"/>
                </a:cubicBezTo>
                <a:cubicBezTo>
                  <a:pt x="90" y="130"/>
                  <a:pt x="90" y="128"/>
                  <a:pt x="90" y="126"/>
                </a:cubicBezTo>
                <a:close/>
                <a:moveTo>
                  <a:pt x="47" y="122"/>
                </a:moveTo>
                <a:cubicBezTo>
                  <a:pt x="44" y="126"/>
                  <a:pt x="45" y="129"/>
                  <a:pt x="50" y="133"/>
                </a:cubicBezTo>
                <a:cubicBezTo>
                  <a:pt x="54" y="136"/>
                  <a:pt x="58" y="136"/>
                  <a:pt x="61" y="131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76" y="113"/>
                  <a:pt x="71" y="108"/>
                  <a:pt x="70" y="107"/>
                </a:cubicBezTo>
                <a:cubicBezTo>
                  <a:pt x="66" y="104"/>
                  <a:pt x="62" y="105"/>
                  <a:pt x="59" y="109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16"/>
                  <a:pt x="53" y="116"/>
                  <a:pt x="53" y="116"/>
                </a:cubicBezTo>
                <a:lnTo>
                  <a:pt x="47" y="122"/>
                </a:lnTo>
                <a:close/>
                <a:moveTo>
                  <a:pt x="32" y="107"/>
                </a:moveTo>
                <a:cubicBezTo>
                  <a:pt x="31" y="109"/>
                  <a:pt x="30" y="111"/>
                  <a:pt x="30" y="114"/>
                </a:cubicBezTo>
                <a:cubicBezTo>
                  <a:pt x="31" y="116"/>
                  <a:pt x="32" y="117"/>
                  <a:pt x="34" y="119"/>
                </a:cubicBezTo>
                <a:cubicBezTo>
                  <a:pt x="38" y="122"/>
                  <a:pt x="41" y="122"/>
                  <a:pt x="45" y="117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8" y="102"/>
                  <a:pt x="59" y="100"/>
                  <a:pt x="58" y="97"/>
                </a:cubicBezTo>
                <a:cubicBezTo>
                  <a:pt x="58" y="96"/>
                  <a:pt x="57" y="94"/>
                  <a:pt x="55" y="92"/>
                </a:cubicBezTo>
                <a:cubicBezTo>
                  <a:pt x="51" y="89"/>
                  <a:pt x="47" y="90"/>
                  <a:pt x="44" y="94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37" y="101"/>
                  <a:pt x="37" y="101"/>
                  <a:pt x="37" y="101"/>
                </a:cubicBezTo>
                <a:lnTo>
                  <a:pt x="32" y="107"/>
                </a:lnTo>
                <a:close/>
                <a:moveTo>
                  <a:pt x="30" y="102"/>
                </a:moveTo>
                <a:cubicBezTo>
                  <a:pt x="41" y="89"/>
                  <a:pt x="41" y="89"/>
                  <a:pt x="41" y="89"/>
                </a:cubicBezTo>
                <a:cubicBezTo>
                  <a:pt x="46" y="83"/>
                  <a:pt x="41" y="78"/>
                  <a:pt x="40" y="77"/>
                </a:cubicBezTo>
                <a:cubicBezTo>
                  <a:pt x="36" y="74"/>
                  <a:pt x="32" y="75"/>
                  <a:pt x="29" y="79"/>
                </a:cubicBezTo>
                <a:cubicBezTo>
                  <a:pt x="25" y="83"/>
                  <a:pt x="25" y="83"/>
                  <a:pt x="25" y="83"/>
                </a:cubicBezTo>
                <a:cubicBezTo>
                  <a:pt x="25" y="83"/>
                  <a:pt x="25" y="83"/>
                  <a:pt x="25" y="83"/>
                </a:cubicBezTo>
                <a:cubicBezTo>
                  <a:pt x="24" y="84"/>
                  <a:pt x="24" y="84"/>
                  <a:pt x="24" y="84"/>
                </a:cubicBezTo>
                <a:cubicBezTo>
                  <a:pt x="19" y="90"/>
                  <a:pt x="19" y="90"/>
                  <a:pt x="19" y="90"/>
                </a:cubicBezTo>
                <a:cubicBezTo>
                  <a:pt x="17" y="92"/>
                  <a:pt x="16" y="95"/>
                  <a:pt x="17" y="97"/>
                </a:cubicBezTo>
                <a:cubicBezTo>
                  <a:pt x="17" y="99"/>
                  <a:pt x="18" y="100"/>
                  <a:pt x="19" y="101"/>
                </a:cubicBezTo>
                <a:cubicBezTo>
                  <a:pt x="21" y="102"/>
                  <a:pt x="23" y="104"/>
                  <a:pt x="26" y="104"/>
                </a:cubicBezTo>
                <a:cubicBezTo>
                  <a:pt x="27" y="104"/>
                  <a:pt x="28" y="104"/>
                  <a:pt x="30" y="102"/>
                </a:cubicBezTo>
                <a:close/>
                <a:moveTo>
                  <a:pt x="166" y="91"/>
                </a:moveTo>
                <a:cubicBezTo>
                  <a:pt x="168" y="88"/>
                  <a:pt x="170" y="83"/>
                  <a:pt x="165" y="79"/>
                </a:cubicBezTo>
                <a:cubicBezTo>
                  <a:pt x="160" y="75"/>
                  <a:pt x="160" y="75"/>
                  <a:pt x="160" y="75"/>
                </a:cubicBezTo>
                <a:cubicBezTo>
                  <a:pt x="140" y="57"/>
                  <a:pt x="116" y="37"/>
                  <a:pt x="110" y="33"/>
                </a:cubicBezTo>
                <a:cubicBezTo>
                  <a:pt x="108" y="34"/>
                  <a:pt x="101" y="36"/>
                  <a:pt x="96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8"/>
                  <a:pt x="87" y="41"/>
                  <a:pt x="79" y="41"/>
                </a:cubicBezTo>
                <a:cubicBezTo>
                  <a:pt x="75" y="41"/>
                  <a:pt x="72" y="40"/>
                  <a:pt x="69" y="38"/>
                </a:cubicBezTo>
                <a:cubicBezTo>
                  <a:pt x="65" y="35"/>
                  <a:pt x="64" y="32"/>
                  <a:pt x="64" y="30"/>
                </a:cubicBezTo>
                <a:cubicBezTo>
                  <a:pt x="65" y="25"/>
                  <a:pt x="69" y="21"/>
                  <a:pt x="71" y="20"/>
                </a:cubicBezTo>
                <a:cubicBezTo>
                  <a:pt x="30" y="14"/>
                  <a:pt x="30" y="14"/>
                  <a:pt x="30" y="14"/>
                </a:cubicBezTo>
                <a:cubicBezTo>
                  <a:pt x="26" y="74"/>
                  <a:pt x="26" y="74"/>
                  <a:pt x="26" y="74"/>
                </a:cubicBezTo>
                <a:cubicBezTo>
                  <a:pt x="29" y="71"/>
                  <a:pt x="32" y="70"/>
                  <a:pt x="35" y="70"/>
                </a:cubicBezTo>
                <a:cubicBezTo>
                  <a:pt x="38" y="70"/>
                  <a:pt x="40" y="71"/>
                  <a:pt x="43" y="73"/>
                </a:cubicBezTo>
                <a:cubicBezTo>
                  <a:pt x="47" y="76"/>
                  <a:pt x="49" y="81"/>
                  <a:pt x="48" y="85"/>
                </a:cubicBezTo>
                <a:cubicBezTo>
                  <a:pt x="52" y="85"/>
                  <a:pt x="55" y="86"/>
                  <a:pt x="58" y="88"/>
                </a:cubicBezTo>
                <a:cubicBezTo>
                  <a:pt x="62" y="91"/>
                  <a:pt x="64" y="96"/>
                  <a:pt x="63" y="100"/>
                </a:cubicBezTo>
                <a:cubicBezTo>
                  <a:pt x="67" y="100"/>
                  <a:pt x="70" y="101"/>
                  <a:pt x="73" y="103"/>
                </a:cubicBezTo>
                <a:cubicBezTo>
                  <a:pt x="77" y="106"/>
                  <a:pt x="78" y="110"/>
                  <a:pt x="78" y="114"/>
                </a:cubicBezTo>
                <a:cubicBezTo>
                  <a:pt x="82" y="113"/>
                  <a:pt x="86" y="114"/>
                  <a:pt x="90" y="116"/>
                </a:cubicBezTo>
                <a:cubicBezTo>
                  <a:pt x="94" y="120"/>
                  <a:pt x="96" y="126"/>
                  <a:pt x="94" y="131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8" y="134"/>
                  <a:pt x="98" y="134"/>
                  <a:pt x="99" y="135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100" y="136"/>
                  <a:pt x="102" y="136"/>
                  <a:pt x="103" y="136"/>
                </a:cubicBezTo>
                <a:cubicBezTo>
                  <a:pt x="106" y="136"/>
                  <a:pt x="108" y="134"/>
                  <a:pt x="109" y="133"/>
                </a:cubicBezTo>
                <a:cubicBezTo>
                  <a:pt x="111" y="130"/>
                  <a:pt x="113" y="128"/>
                  <a:pt x="110" y="124"/>
                </a:cubicBezTo>
                <a:cubicBezTo>
                  <a:pt x="109" y="124"/>
                  <a:pt x="109" y="124"/>
                  <a:pt x="109" y="124"/>
                </a:cubicBezTo>
                <a:cubicBezTo>
                  <a:pt x="91" y="108"/>
                  <a:pt x="91" y="108"/>
                  <a:pt x="91" y="108"/>
                </a:cubicBezTo>
                <a:cubicBezTo>
                  <a:pt x="90" y="108"/>
                  <a:pt x="90" y="107"/>
                  <a:pt x="90" y="106"/>
                </a:cubicBezTo>
                <a:cubicBezTo>
                  <a:pt x="90" y="106"/>
                  <a:pt x="90" y="105"/>
                  <a:pt x="91" y="104"/>
                </a:cubicBezTo>
                <a:cubicBezTo>
                  <a:pt x="92" y="103"/>
                  <a:pt x="94" y="103"/>
                  <a:pt x="95" y="104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20" y="125"/>
                  <a:pt x="122" y="125"/>
                  <a:pt x="123" y="125"/>
                </a:cubicBezTo>
                <a:cubicBezTo>
                  <a:pt x="126" y="125"/>
                  <a:pt x="128" y="124"/>
                  <a:pt x="130" y="122"/>
                </a:cubicBezTo>
                <a:cubicBezTo>
                  <a:pt x="131" y="120"/>
                  <a:pt x="132" y="118"/>
                  <a:pt x="132" y="116"/>
                </a:cubicBezTo>
                <a:cubicBezTo>
                  <a:pt x="131" y="114"/>
                  <a:pt x="130" y="112"/>
                  <a:pt x="128" y="110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1" y="97"/>
                  <a:pt x="111" y="96"/>
                  <a:pt x="111" y="95"/>
                </a:cubicBezTo>
                <a:cubicBezTo>
                  <a:pt x="111" y="94"/>
                  <a:pt x="111" y="93"/>
                  <a:pt x="111" y="93"/>
                </a:cubicBezTo>
                <a:cubicBezTo>
                  <a:pt x="112" y="92"/>
                  <a:pt x="114" y="91"/>
                  <a:pt x="116" y="92"/>
                </a:cubicBezTo>
                <a:cubicBezTo>
                  <a:pt x="138" y="110"/>
                  <a:pt x="138" y="110"/>
                  <a:pt x="138" y="110"/>
                </a:cubicBezTo>
                <a:cubicBezTo>
                  <a:pt x="139" y="112"/>
                  <a:pt x="141" y="112"/>
                  <a:pt x="143" y="112"/>
                </a:cubicBezTo>
                <a:cubicBezTo>
                  <a:pt x="145" y="112"/>
                  <a:pt x="148" y="111"/>
                  <a:pt x="150" y="108"/>
                </a:cubicBezTo>
                <a:cubicBezTo>
                  <a:pt x="152" y="106"/>
                  <a:pt x="153" y="104"/>
                  <a:pt x="152" y="102"/>
                </a:cubicBezTo>
                <a:cubicBezTo>
                  <a:pt x="152" y="100"/>
                  <a:pt x="151" y="98"/>
                  <a:pt x="149" y="97"/>
                </a:cubicBezTo>
                <a:cubicBezTo>
                  <a:pt x="142" y="91"/>
                  <a:pt x="142" y="91"/>
                  <a:pt x="142" y="91"/>
                </a:cubicBezTo>
                <a:cubicBezTo>
                  <a:pt x="142" y="91"/>
                  <a:pt x="142" y="91"/>
                  <a:pt x="142" y="91"/>
                </a:cubicBezTo>
                <a:cubicBezTo>
                  <a:pt x="131" y="82"/>
                  <a:pt x="131" y="82"/>
                  <a:pt x="131" y="82"/>
                </a:cubicBezTo>
                <a:cubicBezTo>
                  <a:pt x="130" y="81"/>
                  <a:pt x="129" y="79"/>
                  <a:pt x="130" y="78"/>
                </a:cubicBezTo>
                <a:cubicBezTo>
                  <a:pt x="131" y="77"/>
                  <a:pt x="133" y="76"/>
                  <a:pt x="135" y="77"/>
                </a:cubicBezTo>
                <a:cubicBezTo>
                  <a:pt x="153" y="93"/>
                  <a:pt x="153" y="93"/>
                  <a:pt x="153" y="93"/>
                </a:cubicBezTo>
                <a:cubicBezTo>
                  <a:pt x="157" y="96"/>
                  <a:pt x="162" y="95"/>
                  <a:pt x="166" y="9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>
            <a:spLocks noEditPoints="1"/>
          </p:cNvSpPr>
          <p:nvPr/>
        </p:nvSpPr>
        <p:spPr bwMode="auto">
          <a:xfrm>
            <a:off x="9351963" y="5160963"/>
            <a:ext cx="723900" cy="604837"/>
          </a:xfrm>
          <a:custGeom>
            <a:avLst/>
            <a:gdLst>
              <a:gd name="T0" fmla="*/ 95754 w 189"/>
              <a:gd name="T1" fmla="*/ 493823 h 158"/>
              <a:gd name="T2" fmla="*/ 95754 w 189"/>
              <a:gd name="T3" fmla="*/ 329216 h 158"/>
              <a:gd name="T4" fmla="*/ 118735 w 189"/>
              <a:gd name="T5" fmla="*/ 306247 h 158"/>
              <a:gd name="T6" fmla="*/ 160867 w 189"/>
              <a:gd name="T7" fmla="*/ 306247 h 158"/>
              <a:gd name="T8" fmla="*/ 183848 w 189"/>
              <a:gd name="T9" fmla="*/ 329216 h 158"/>
              <a:gd name="T10" fmla="*/ 183848 w 189"/>
              <a:gd name="T11" fmla="*/ 493823 h 158"/>
              <a:gd name="T12" fmla="*/ 160867 w 189"/>
              <a:gd name="T13" fmla="*/ 516792 h 158"/>
              <a:gd name="T14" fmla="*/ 118735 w 189"/>
              <a:gd name="T15" fmla="*/ 516792 h 158"/>
              <a:gd name="T16" fmla="*/ 95754 w 189"/>
              <a:gd name="T17" fmla="*/ 493823 h 158"/>
              <a:gd name="T18" fmla="*/ 264281 w 189"/>
              <a:gd name="T19" fmla="*/ 248826 h 158"/>
              <a:gd name="T20" fmla="*/ 241300 w 189"/>
              <a:gd name="T21" fmla="*/ 271794 h 158"/>
              <a:gd name="T22" fmla="*/ 241300 w 189"/>
              <a:gd name="T23" fmla="*/ 493823 h 158"/>
              <a:gd name="T24" fmla="*/ 264281 w 189"/>
              <a:gd name="T25" fmla="*/ 516792 h 158"/>
              <a:gd name="T26" fmla="*/ 306413 w 189"/>
              <a:gd name="T27" fmla="*/ 516792 h 158"/>
              <a:gd name="T28" fmla="*/ 329394 w 189"/>
              <a:gd name="T29" fmla="*/ 493823 h 158"/>
              <a:gd name="T30" fmla="*/ 329394 w 189"/>
              <a:gd name="T31" fmla="*/ 271794 h 158"/>
              <a:gd name="T32" fmla="*/ 306413 w 189"/>
              <a:gd name="T33" fmla="*/ 248826 h 158"/>
              <a:gd name="T34" fmla="*/ 264281 w 189"/>
              <a:gd name="T35" fmla="*/ 248826 h 158"/>
              <a:gd name="T36" fmla="*/ 409827 w 189"/>
              <a:gd name="T37" fmla="*/ 199061 h 158"/>
              <a:gd name="T38" fmla="*/ 386846 w 189"/>
              <a:gd name="T39" fmla="*/ 222029 h 158"/>
              <a:gd name="T40" fmla="*/ 386846 w 189"/>
              <a:gd name="T41" fmla="*/ 493823 h 158"/>
              <a:gd name="T42" fmla="*/ 409827 w 189"/>
              <a:gd name="T43" fmla="*/ 516792 h 158"/>
              <a:gd name="T44" fmla="*/ 448129 w 189"/>
              <a:gd name="T45" fmla="*/ 516792 h 158"/>
              <a:gd name="T46" fmla="*/ 474940 w 189"/>
              <a:gd name="T47" fmla="*/ 493823 h 158"/>
              <a:gd name="T48" fmla="*/ 474940 w 189"/>
              <a:gd name="T49" fmla="*/ 222029 h 158"/>
              <a:gd name="T50" fmla="*/ 448129 w 189"/>
              <a:gd name="T51" fmla="*/ 199061 h 158"/>
              <a:gd name="T52" fmla="*/ 409827 w 189"/>
              <a:gd name="T53" fmla="*/ 199061 h 158"/>
              <a:gd name="T54" fmla="*/ 555373 w 189"/>
              <a:gd name="T55" fmla="*/ 145467 h 158"/>
              <a:gd name="T56" fmla="*/ 532392 w 189"/>
              <a:gd name="T57" fmla="*/ 172264 h 158"/>
              <a:gd name="T58" fmla="*/ 532392 w 189"/>
              <a:gd name="T59" fmla="*/ 493823 h 158"/>
              <a:gd name="T60" fmla="*/ 555373 w 189"/>
              <a:gd name="T61" fmla="*/ 516792 h 158"/>
              <a:gd name="T62" fmla="*/ 593675 w 189"/>
              <a:gd name="T63" fmla="*/ 516792 h 158"/>
              <a:gd name="T64" fmla="*/ 616656 w 189"/>
              <a:gd name="T65" fmla="*/ 493823 h 158"/>
              <a:gd name="T66" fmla="*/ 616656 w 189"/>
              <a:gd name="T67" fmla="*/ 172264 h 158"/>
              <a:gd name="T68" fmla="*/ 593675 w 189"/>
              <a:gd name="T69" fmla="*/ 145467 h 158"/>
              <a:gd name="T70" fmla="*/ 555373 w 189"/>
              <a:gd name="T71" fmla="*/ 145467 h 158"/>
              <a:gd name="T72" fmla="*/ 107244 w 189"/>
              <a:gd name="T73" fmla="*/ 241170 h 158"/>
              <a:gd name="T74" fmla="*/ 536222 w 189"/>
              <a:gd name="T75" fmla="*/ 80390 h 158"/>
              <a:gd name="T76" fmla="*/ 547713 w 189"/>
              <a:gd name="T77" fmla="*/ 103358 h 158"/>
              <a:gd name="T78" fmla="*/ 593675 w 189"/>
              <a:gd name="T79" fmla="*/ 30625 h 158"/>
              <a:gd name="T80" fmla="*/ 509411 w 189"/>
              <a:gd name="T81" fmla="*/ 26797 h 158"/>
              <a:gd name="T82" fmla="*/ 520902 w 189"/>
              <a:gd name="T83" fmla="*/ 53593 h 158"/>
              <a:gd name="T84" fmla="*/ 103414 w 189"/>
              <a:gd name="T85" fmla="*/ 210545 h 158"/>
              <a:gd name="T86" fmla="*/ 107244 w 189"/>
              <a:gd name="T87" fmla="*/ 241170 h 158"/>
              <a:gd name="T88" fmla="*/ 723900 w 189"/>
              <a:gd name="T89" fmla="*/ 562729 h 158"/>
              <a:gd name="T90" fmla="*/ 647297 w 189"/>
              <a:gd name="T91" fmla="*/ 520620 h 158"/>
              <a:gd name="T92" fmla="*/ 647297 w 189"/>
              <a:gd name="T93" fmla="*/ 547417 h 158"/>
              <a:gd name="T94" fmla="*/ 57452 w 189"/>
              <a:gd name="T95" fmla="*/ 547417 h 158"/>
              <a:gd name="T96" fmla="*/ 57452 w 189"/>
              <a:gd name="T97" fmla="*/ 72734 h 158"/>
              <a:gd name="T98" fmla="*/ 84263 w 189"/>
              <a:gd name="T99" fmla="*/ 72734 h 158"/>
              <a:gd name="T100" fmla="*/ 42132 w 189"/>
              <a:gd name="T101" fmla="*/ 0 h 158"/>
              <a:gd name="T102" fmla="*/ 0 w 189"/>
              <a:gd name="T103" fmla="*/ 72734 h 158"/>
              <a:gd name="T104" fmla="*/ 26811 w 189"/>
              <a:gd name="T105" fmla="*/ 72734 h 158"/>
              <a:gd name="T106" fmla="*/ 26811 w 189"/>
              <a:gd name="T107" fmla="*/ 547417 h 158"/>
              <a:gd name="T108" fmla="*/ 26811 w 189"/>
              <a:gd name="T109" fmla="*/ 562729 h 158"/>
              <a:gd name="T110" fmla="*/ 26811 w 189"/>
              <a:gd name="T111" fmla="*/ 578041 h 158"/>
              <a:gd name="T112" fmla="*/ 647297 w 189"/>
              <a:gd name="T113" fmla="*/ 578041 h 158"/>
              <a:gd name="T114" fmla="*/ 647297 w 189"/>
              <a:gd name="T115" fmla="*/ 604838 h 158"/>
              <a:gd name="T116" fmla="*/ 723900 w 189"/>
              <a:gd name="T117" fmla="*/ 562729 h 15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9" h="158">
                <a:moveTo>
                  <a:pt x="25" y="129"/>
                </a:moveTo>
                <a:cubicBezTo>
                  <a:pt x="25" y="86"/>
                  <a:pt x="25" y="86"/>
                  <a:pt x="25" y="86"/>
                </a:cubicBezTo>
                <a:cubicBezTo>
                  <a:pt x="25" y="83"/>
                  <a:pt x="28" y="80"/>
                  <a:pt x="31" y="80"/>
                </a:cubicBezTo>
                <a:cubicBezTo>
                  <a:pt x="42" y="80"/>
                  <a:pt x="42" y="80"/>
                  <a:pt x="42" y="80"/>
                </a:cubicBezTo>
                <a:cubicBezTo>
                  <a:pt x="45" y="80"/>
                  <a:pt x="48" y="83"/>
                  <a:pt x="48" y="86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48" y="132"/>
                  <a:pt x="45" y="135"/>
                  <a:pt x="42" y="135"/>
                </a:cubicBezTo>
                <a:cubicBezTo>
                  <a:pt x="31" y="135"/>
                  <a:pt x="31" y="135"/>
                  <a:pt x="31" y="135"/>
                </a:cubicBezTo>
                <a:cubicBezTo>
                  <a:pt x="28" y="135"/>
                  <a:pt x="25" y="132"/>
                  <a:pt x="25" y="129"/>
                </a:cubicBezTo>
                <a:close/>
                <a:moveTo>
                  <a:pt x="69" y="65"/>
                </a:moveTo>
                <a:cubicBezTo>
                  <a:pt x="66" y="65"/>
                  <a:pt x="63" y="67"/>
                  <a:pt x="63" y="71"/>
                </a:cubicBezTo>
                <a:cubicBezTo>
                  <a:pt x="63" y="129"/>
                  <a:pt x="63" y="129"/>
                  <a:pt x="63" y="129"/>
                </a:cubicBezTo>
                <a:cubicBezTo>
                  <a:pt x="63" y="132"/>
                  <a:pt x="66" y="135"/>
                  <a:pt x="69" y="135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83" y="135"/>
                  <a:pt x="86" y="132"/>
                  <a:pt x="86" y="129"/>
                </a:cubicBezTo>
                <a:cubicBezTo>
                  <a:pt x="86" y="71"/>
                  <a:pt x="86" y="71"/>
                  <a:pt x="86" y="71"/>
                </a:cubicBezTo>
                <a:cubicBezTo>
                  <a:pt x="86" y="67"/>
                  <a:pt x="83" y="65"/>
                  <a:pt x="80" y="65"/>
                </a:cubicBezTo>
                <a:lnTo>
                  <a:pt x="69" y="65"/>
                </a:lnTo>
                <a:close/>
                <a:moveTo>
                  <a:pt x="107" y="52"/>
                </a:moveTo>
                <a:cubicBezTo>
                  <a:pt x="103" y="52"/>
                  <a:pt x="101" y="55"/>
                  <a:pt x="101" y="58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1" y="132"/>
                  <a:pt x="103" y="135"/>
                  <a:pt x="107" y="135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21" y="135"/>
                  <a:pt x="124" y="132"/>
                  <a:pt x="124" y="129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55"/>
                  <a:pt x="121" y="52"/>
                  <a:pt x="117" y="52"/>
                </a:cubicBezTo>
                <a:lnTo>
                  <a:pt x="107" y="52"/>
                </a:lnTo>
                <a:close/>
                <a:moveTo>
                  <a:pt x="145" y="38"/>
                </a:moveTo>
                <a:cubicBezTo>
                  <a:pt x="141" y="38"/>
                  <a:pt x="139" y="41"/>
                  <a:pt x="139" y="45"/>
                </a:cubicBezTo>
                <a:cubicBezTo>
                  <a:pt x="139" y="129"/>
                  <a:pt x="139" y="129"/>
                  <a:pt x="139" y="129"/>
                </a:cubicBezTo>
                <a:cubicBezTo>
                  <a:pt x="139" y="132"/>
                  <a:pt x="141" y="135"/>
                  <a:pt x="145" y="135"/>
                </a:cubicBezTo>
                <a:cubicBezTo>
                  <a:pt x="155" y="135"/>
                  <a:pt x="155" y="135"/>
                  <a:pt x="155" y="135"/>
                </a:cubicBezTo>
                <a:cubicBezTo>
                  <a:pt x="159" y="135"/>
                  <a:pt x="161" y="132"/>
                  <a:pt x="161" y="129"/>
                </a:cubicBezTo>
                <a:cubicBezTo>
                  <a:pt x="161" y="45"/>
                  <a:pt x="161" y="45"/>
                  <a:pt x="161" y="45"/>
                </a:cubicBezTo>
                <a:cubicBezTo>
                  <a:pt x="161" y="41"/>
                  <a:pt x="159" y="38"/>
                  <a:pt x="155" y="38"/>
                </a:cubicBezTo>
                <a:lnTo>
                  <a:pt x="145" y="38"/>
                </a:lnTo>
                <a:close/>
                <a:moveTo>
                  <a:pt x="28" y="63"/>
                </a:moveTo>
                <a:cubicBezTo>
                  <a:pt x="68" y="56"/>
                  <a:pt x="106" y="41"/>
                  <a:pt x="140" y="21"/>
                </a:cubicBezTo>
                <a:cubicBezTo>
                  <a:pt x="143" y="27"/>
                  <a:pt x="143" y="27"/>
                  <a:pt x="143" y="27"/>
                </a:cubicBezTo>
                <a:cubicBezTo>
                  <a:pt x="155" y="8"/>
                  <a:pt x="155" y="8"/>
                  <a:pt x="155" y="8"/>
                </a:cubicBezTo>
                <a:cubicBezTo>
                  <a:pt x="133" y="7"/>
                  <a:pt x="133" y="7"/>
                  <a:pt x="133" y="7"/>
                </a:cubicBezTo>
                <a:cubicBezTo>
                  <a:pt x="136" y="14"/>
                  <a:pt x="136" y="14"/>
                  <a:pt x="136" y="14"/>
                </a:cubicBezTo>
                <a:cubicBezTo>
                  <a:pt x="103" y="34"/>
                  <a:pt x="66" y="48"/>
                  <a:pt x="27" y="55"/>
                </a:cubicBezTo>
                <a:lnTo>
                  <a:pt x="28" y="63"/>
                </a:lnTo>
                <a:close/>
                <a:moveTo>
                  <a:pt x="189" y="147"/>
                </a:moveTo>
                <a:cubicBezTo>
                  <a:pt x="169" y="136"/>
                  <a:pt x="169" y="136"/>
                  <a:pt x="169" y="136"/>
                </a:cubicBezTo>
                <a:cubicBezTo>
                  <a:pt x="169" y="143"/>
                  <a:pt x="169" y="143"/>
                  <a:pt x="169" y="143"/>
                </a:cubicBezTo>
                <a:cubicBezTo>
                  <a:pt x="15" y="143"/>
                  <a:pt x="15" y="143"/>
                  <a:pt x="15" y="143"/>
                </a:cubicBezTo>
                <a:cubicBezTo>
                  <a:pt x="15" y="19"/>
                  <a:pt x="15" y="19"/>
                  <a:pt x="15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9"/>
                  <a:pt x="0" y="19"/>
                  <a:pt x="0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43"/>
                  <a:pt x="7" y="143"/>
                  <a:pt x="7" y="143"/>
                </a:cubicBezTo>
                <a:cubicBezTo>
                  <a:pt x="7" y="147"/>
                  <a:pt x="7" y="147"/>
                  <a:pt x="7" y="147"/>
                </a:cubicBezTo>
                <a:cubicBezTo>
                  <a:pt x="7" y="151"/>
                  <a:pt x="7" y="151"/>
                  <a:pt x="7" y="151"/>
                </a:cubicBezTo>
                <a:cubicBezTo>
                  <a:pt x="169" y="151"/>
                  <a:pt x="169" y="151"/>
                  <a:pt x="169" y="151"/>
                </a:cubicBezTo>
                <a:cubicBezTo>
                  <a:pt x="169" y="158"/>
                  <a:pt x="169" y="158"/>
                  <a:pt x="169" y="158"/>
                </a:cubicBezTo>
                <a:lnTo>
                  <a:pt x="189" y="147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>
            <a:spLocks noEditPoints="1"/>
          </p:cNvSpPr>
          <p:nvPr/>
        </p:nvSpPr>
        <p:spPr bwMode="auto">
          <a:xfrm>
            <a:off x="4829175" y="1193800"/>
            <a:ext cx="1062038" cy="552450"/>
          </a:xfrm>
          <a:custGeom>
            <a:avLst/>
            <a:gdLst>
              <a:gd name="T0" fmla="*/ 766814 w 277"/>
              <a:gd name="T1" fmla="*/ 521758 h 144"/>
              <a:gd name="T2" fmla="*/ 716971 w 277"/>
              <a:gd name="T3" fmla="*/ 537104 h 144"/>
              <a:gd name="T4" fmla="*/ 544438 w 277"/>
              <a:gd name="T5" fmla="*/ 552450 h 144"/>
              <a:gd name="T6" fmla="*/ 368071 w 277"/>
              <a:gd name="T7" fmla="*/ 537104 h 144"/>
              <a:gd name="T8" fmla="*/ 322062 w 277"/>
              <a:gd name="T9" fmla="*/ 521758 h 144"/>
              <a:gd name="T10" fmla="*/ 299057 w 277"/>
              <a:gd name="T11" fmla="*/ 437356 h 144"/>
              <a:gd name="T12" fmla="*/ 398743 w 277"/>
              <a:gd name="T13" fmla="*/ 372136 h 144"/>
              <a:gd name="T14" fmla="*/ 448586 w 277"/>
              <a:gd name="T15" fmla="*/ 352954 h 144"/>
              <a:gd name="T16" fmla="*/ 463922 w 277"/>
              <a:gd name="T17" fmla="*/ 287734 h 144"/>
              <a:gd name="T18" fmla="*/ 402577 w 277"/>
              <a:gd name="T19" fmla="*/ 122767 h 144"/>
              <a:gd name="T20" fmla="*/ 506097 w 277"/>
              <a:gd name="T21" fmla="*/ 3836 h 144"/>
              <a:gd name="T22" fmla="*/ 544438 w 277"/>
              <a:gd name="T23" fmla="*/ 0 h 144"/>
              <a:gd name="T24" fmla="*/ 582778 w 277"/>
              <a:gd name="T25" fmla="*/ 3836 h 144"/>
              <a:gd name="T26" fmla="*/ 682464 w 277"/>
              <a:gd name="T27" fmla="*/ 122767 h 144"/>
              <a:gd name="T28" fmla="*/ 621119 w 277"/>
              <a:gd name="T29" fmla="*/ 287734 h 144"/>
              <a:gd name="T30" fmla="*/ 640289 w 277"/>
              <a:gd name="T31" fmla="*/ 352954 h 144"/>
              <a:gd name="T32" fmla="*/ 690132 w 277"/>
              <a:gd name="T33" fmla="*/ 372136 h 144"/>
              <a:gd name="T34" fmla="*/ 785984 w 277"/>
              <a:gd name="T35" fmla="*/ 437356 h 144"/>
              <a:gd name="T36" fmla="*/ 766814 w 277"/>
              <a:gd name="T37" fmla="*/ 521758 h 144"/>
              <a:gd name="T38" fmla="*/ 1046701 w 277"/>
              <a:gd name="T39" fmla="*/ 471884 h 144"/>
              <a:gd name="T40" fmla="*/ 977687 w 277"/>
              <a:gd name="T41" fmla="*/ 425847 h 144"/>
              <a:gd name="T42" fmla="*/ 943181 w 277"/>
              <a:gd name="T43" fmla="*/ 414338 h 144"/>
              <a:gd name="T44" fmla="*/ 931679 w 277"/>
              <a:gd name="T45" fmla="*/ 368300 h 144"/>
              <a:gd name="T46" fmla="*/ 973853 w 277"/>
              <a:gd name="T47" fmla="*/ 253206 h 144"/>
              <a:gd name="T48" fmla="*/ 901006 w 277"/>
              <a:gd name="T49" fmla="*/ 172641 h 144"/>
              <a:gd name="T50" fmla="*/ 874168 w 277"/>
              <a:gd name="T51" fmla="*/ 168804 h 144"/>
              <a:gd name="T52" fmla="*/ 851163 w 277"/>
              <a:gd name="T53" fmla="*/ 172641 h 144"/>
              <a:gd name="T54" fmla="*/ 778316 w 277"/>
              <a:gd name="T55" fmla="*/ 253206 h 144"/>
              <a:gd name="T56" fmla="*/ 820491 w 277"/>
              <a:gd name="T57" fmla="*/ 368300 h 144"/>
              <a:gd name="T58" fmla="*/ 808988 w 277"/>
              <a:gd name="T59" fmla="*/ 414338 h 144"/>
              <a:gd name="T60" fmla="*/ 808988 w 277"/>
              <a:gd name="T61" fmla="*/ 414338 h 144"/>
              <a:gd name="T62" fmla="*/ 816657 w 277"/>
              <a:gd name="T63" fmla="*/ 422010 h 144"/>
              <a:gd name="T64" fmla="*/ 835827 w 277"/>
              <a:gd name="T65" fmla="*/ 483394 h 144"/>
              <a:gd name="T66" fmla="*/ 789818 w 277"/>
              <a:gd name="T67" fmla="*/ 537104 h 144"/>
              <a:gd name="T68" fmla="*/ 770648 w 277"/>
              <a:gd name="T69" fmla="*/ 544777 h 144"/>
              <a:gd name="T70" fmla="*/ 874168 w 277"/>
              <a:gd name="T71" fmla="*/ 552450 h 144"/>
              <a:gd name="T72" fmla="*/ 996858 w 277"/>
              <a:gd name="T73" fmla="*/ 544777 h 144"/>
              <a:gd name="T74" fmla="*/ 1031364 w 277"/>
              <a:gd name="T75" fmla="*/ 533268 h 144"/>
              <a:gd name="T76" fmla="*/ 1046701 w 277"/>
              <a:gd name="T77" fmla="*/ 471884 h 144"/>
              <a:gd name="T78" fmla="*/ 249214 w 277"/>
              <a:gd name="T79" fmla="*/ 483394 h 144"/>
              <a:gd name="T80" fmla="*/ 272219 w 277"/>
              <a:gd name="T81" fmla="*/ 422010 h 144"/>
              <a:gd name="T82" fmla="*/ 291389 w 277"/>
              <a:gd name="T83" fmla="*/ 402828 h 144"/>
              <a:gd name="T84" fmla="*/ 279887 w 277"/>
              <a:gd name="T85" fmla="*/ 398992 h 144"/>
              <a:gd name="T86" fmla="*/ 264551 w 277"/>
              <a:gd name="T87" fmla="*/ 349118 h 144"/>
              <a:gd name="T88" fmla="*/ 314394 w 277"/>
              <a:gd name="T89" fmla="*/ 218678 h 144"/>
              <a:gd name="T90" fmla="*/ 233878 w 277"/>
              <a:gd name="T91" fmla="*/ 130440 h 144"/>
              <a:gd name="T92" fmla="*/ 207040 w 277"/>
              <a:gd name="T93" fmla="*/ 126603 h 144"/>
              <a:gd name="T94" fmla="*/ 176367 w 277"/>
              <a:gd name="T95" fmla="*/ 130440 h 144"/>
              <a:gd name="T96" fmla="*/ 99686 w 277"/>
              <a:gd name="T97" fmla="*/ 218678 h 144"/>
              <a:gd name="T98" fmla="*/ 145695 w 277"/>
              <a:gd name="T99" fmla="*/ 349118 h 144"/>
              <a:gd name="T100" fmla="*/ 134192 w 277"/>
              <a:gd name="T101" fmla="*/ 398992 h 144"/>
              <a:gd name="T102" fmla="*/ 95852 w 277"/>
              <a:gd name="T103" fmla="*/ 414338 h 144"/>
              <a:gd name="T104" fmla="*/ 19170 w 277"/>
              <a:gd name="T105" fmla="*/ 464211 h 144"/>
              <a:gd name="T106" fmla="*/ 34507 w 277"/>
              <a:gd name="T107" fmla="*/ 529431 h 144"/>
              <a:gd name="T108" fmla="*/ 72847 w 277"/>
              <a:gd name="T109" fmla="*/ 540941 h 144"/>
              <a:gd name="T110" fmla="*/ 207040 w 277"/>
              <a:gd name="T111" fmla="*/ 552450 h 144"/>
              <a:gd name="T112" fmla="*/ 314394 w 277"/>
              <a:gd name="T113" fmla="*/ 544777 h 144"/>
              <a:gd name="T114" fmla="*/ 295223 w 277"/>
              <a:gd name="T115" fmla="*/ 537104 h 144"/>
              <a:gd name="T116" fmla="*/ 249214 w 277"/>
              <a:gd name="T117" fmla="*/ 483394 h 14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7" h="144">
                <a:moveTo>
                  <a:pt x="200" y="136"/>
                </a:moveTo>
                <a:cubicBezTo>
                  <a:pt x="196" y="138"/>
                  <a:pt x="192" y="139"/>
                  <a:pt x="187" y="140"/>
                </a:cubicBezTo>
                <a:cubicBezTo>
                  <a:pt x="174" y="144"/>
                  <a:pt x="160" y="144"/>
                  <a:pt x="142" y="144"/>
                </a:cubicBezTo>
                <a:cubicBezTo>
                  <a:pt x="124" y="144"/>
                  <a:pt x="110" y="144"/>
                  <a:pt x="96" y="140"/>
                </a:cubicBezTo>
                <a:cubicBezTo>
                  <a:pt x="92" y="139"/>
                  <a:pt x="88" y="138"/>
                  <a:pt x="84" y="136"/>
                </a:cubicBezTo>
                <a:cubicBezTo>
                  <a:pt x="72" y="130"/>
                  <a:pt x="72" y="121"/>
                  <a:pt x="78" y="114"/>
                </a:cubicBezTo>
                <a:cubicBezTo>
                  <a:pt x="86" y="107"/>
                  <a:pt x="95" y="101"/>
                  <a:pt x="104" y="97"/>
                </a:cubicBezTo>
                <a:cubicBezTo>
                  <a:pt x="108" y="95"/>
                  <a:pt x="113" y="94"/>
                  <a:pt x="117" y="92"/>
                </a:cubicBezTo>
                <a:cubicBezTo>
                  <a:pt x="125" y="89"/>
                  <a:pt x="127" y="81"/>
                  <a:pt x="121" y="75"/>
                </a:cubicBezTo>
                <a:cubicBezTo>
                  <a:pt x="109" y="62"/>
                  <a:pt x="105" y="48"/>
                  <a:pt x="105" y="32"/>
                </a:cubicBezTo>
                <a:cubicBezTo>
                  <a:pt x="106" y="14"/>
                  <a:pt x="116" y="5"/>
                  <a:pt x="132" y="1"/>
                </a:cubicBezTo>
                <a:cubicBezTo>
                  <a:pt x="135" y="0"/>
                  <a:pt x="139" y="0"/>
                  <a:pt x="142" y="0"/>
                </a:cubicBezTo>
                <a:cubicBezTo>
                  <a:pt x="145" y="0"/>
                  <a:pt x="148" y="0"/>
                  <a:pt x="152" y="1"/>
                </a:cubicBezTo>
                <a:cubicBezTo>
                  <a:pt x="168" y="5"/>
                  <a:pt x="178" y="14"/>
                  <a:pt x="178" y="32"/>
                </a:cubicBezTo>
                <a:cubicBezTo>
                  <a:pt x="179" y="48"/>
                  <a:pt x="174" y="63"/>
                  <a:pt x="162" y="75"/>
                </a:cubicBezTo>
                <a:cubicBezTo>
                  <a:pt x="156" y="81"/>
                  <a:pt x="159" y="89"/>
                  <a:pt x="167" y="92"/>
                </a:cubicBezTo>
                <a:cubicBezTo>
                  <a:pt x="171" y="94"/>
                  <a:pt x="175" y="95"/>
                  <a:pt x="180" y="97"/>
                </a:cubicBezTo>
                <a:cubicBezTo>
                  <a:pt x="189" y="101"/>
                  <a:pt x="198" y="107"/>
                  <a:pt x="205" y="114"/>
                </a:cubicBezTo>
                <a:cubicBezTo>
                  <a:pt x="210" y="118"/>
                  <a:pt x="212" y="130"/>
                  <a:pt x="200" y="136"/>
                </a:cubicBezTo>
                <a:close/>
                <a:moveTo>
                  <a:pt x="273" y="123"/>
                </a:moveTo>
                <a:cubicBezTo>
                  <a:pt x="267" y="118"/>
                  <a:pt x="261" y="115"/>
                  <a:pt x="255" y="111"/>
                </a:cubicBezTo>
                <a:cubicBezTo>
                  <a:pt x="252" y="110"/>
                  <a:pt x="249" y="109"/>
                  <a:pt x="246" y="108"/>
                </a:cubicBezTo>
                <a:cubicBezTo>
                  <a:pt x="240" y="106"/>
                  <a:pt x="239" y="100"/>
                  <a:pt x="243" y="96"/>
                </a:cubicBezTo>
                <a:cubicBezTo>
                  <a:pt x="251" y="88"/>
                  <a:pt x="254" y="77"/>
                  <a:pt x="254" y="66"/>
                </a:cubicBezTo>
                <a:cubicBezTo>
                  <a:pt x="253" y="54"/>
                  <a:pt x="246" y="48"/>
                  <a:pt x="235" y="45"/>
                </a:cubicBezTo>
                <a:cubicBezTo>
                  <a:pt x="233" y="44"/>
                  <a:pt x="231" y="44"/>
                  <a:pt x="228" y="44"/>
                </a:cubicBezTo>
                <a:cubicBezTo>
                  <a:pt x="226" y="44"/>
                  <a:pt x="224" y="44"/>
                  <a:pt x="222" y="45"/>
                </a:cubicBezTo>
                <a:cubicBezTo>
                  <a:pt x="211" y="48"/>
                  <a:pt x="204" y="54"/>
                  <a:pt x="203" y="66"/>
                </a:cubicBezTo>
                <a:cubicBezTo>
                  <a:pt x="203" y="77"/>
                  <a:pt x="206" y="87"/>
                  <a:pt x="214" y="96"/>
                </a:cubicBezTo>
                <a:cubicBezTo>
                  <a:pt x="218" y="100"/>
                  <a:pt x="217" y="106"/>
                  <a:pt x="211" y="108"/>
                </a:cubicBezTo>
                <a:cubicBezTo>
                  <a:pt x="211" y="108"/>
                  <a:pt x="211" y="108"/>
                  <a:pt x="211" y="108"/>
                </a:cubicBezTo>
                <a:cubicBezTo>
                  <a:pt x="211" y="109"/>
                  <a:pt x="212" y="110"/>
                  <a:pt x="213" y="110"/>
                </a:cubicBezTo>
                <a:cubicBezTo>
                  <a:pt x="217" y="114"/>
                  <a:pt x="219" y="121"/>
                  <a:pt x="218" y="126"/>
                </a:cubicBezTo>
                <a:cubicBezTo>
                  <a:pt x="217" y="132"/>
                  <a:pt x="213" y="137"/>
                  <a:pt x="206" y="140"/>
                </a:cubicBezTo>
                <a:cubicBezTo>
                  <a:pt x="205" y="141"/>
                  <a:pt x="203" y="142"/>
                  <a:pt x="201" y="142"/>
                </a:cubicBezTo>
                <a:cubicBezTo>
                  <a:pt x="210" y="144"/>
                  <a:pt x="218" y="144"/>
                  <a:pt x="228" y="144"/>
                </a:cubicBezTo>
                <a:cubicBezTo>
                  <a:pt x="241" y="144"/>
                  <a:pt x="251" y="144"/>
                  <a:pt x="260" y="142"/>
                </a:cubicBezTo>
                <a:cubicBezTo>
                  <a:pt x="263" y="141"/>
                  <a:pt x="266" y="140"/>
                  <a:pt x="269" y="139"/>
                </a:cubicBezTo>
                <a:cubicBezTo>
                  <a:pt x="277" y="135"/>
                  <a:pt x="276" y="126"/>
                  <a:pt x="273" y="123"/>
                </a:cubicBezTo>
                <a:close/>
                <a:moveTo>
                  <a:pt x="65" y="126"/>
                </a:moveTo>
                <a:cubicBezTo>
                  <a:pt x="64" y="121"/>
                  <a:pt x="66" y="115"/>
                  <a:pt x="71" y="110"/>
                </a:cubicBezTo>
                <a:cubicBezTo>
                  <a:pt x="72" y="109"/>
                  <a:pt x="74" y="107"/>
                  <a:pt x="76" y="105"/>
                </a:cubicBezTo>
                <a:cubicBezTo>
                  <a:pt x="75" y="105"/>
                  <a:pt x="74" y="104"/>
                  <a:pt x="73" y="104"/>
                </a:cubicBezTo>
                <a:cubicBezTo>
                  <a:pt x="67" y="102"/>
                  <a:pt x="65" y="95"/>
                  <a:pt x="69" y="91"/>
                </a:cubicBezTo>
                <a:cubicBezTo>
                  <a:pt x="79" y="81"/>
                  <a:pt x="82" y="70"/>
                  <a:pt x="82" y="57"/>
                </a:cubicBezTo>
                <a:cubicBezTo>
                  <a:pt x="81" y="44"/>
                  <a:pt x="74" y="37"/>
                  <a:pt x="61" y="34"/>
                </a:cubicBezTo>
                <a:cubicBezTo>
                  <a:pt x="59" y="34"/>
                  <a:pt x="56" y="33"/>
                  <a:pt x="54" y="33"/>
                </a:cubicBezTo>
                <a:cubicBezTo>
                  <a:pt x="51" y="33"/>
                  <a:pt x="49" y="34"/>
                  <a:pt x="46" y="34"/>
                </a:cubicBezTo>
                <a:cubicBezTo>
                  <a:pt x="34" y="37"/>
                  <a:pt x="26" y="44"/>
                  <a:pt x="26" y="57"/>
                </a:cubicBezTo>
                <a:cubicBezTo>
                  <a:pt x="25" y="70"/>
                  <a:pt x="29" y="81"/>
                  <a:pt x="38" y="91"/>
                </a:cubicBezTo>
                <a:cubicBezTo>
                  <a:pt x="42" y="95"/>
                  <a:pt x="41" y="102"/>
                  <a:pt x="35" y="104"/>
                </a:cubicBezTo>
                <a:cubicBezTo>
                  <a:pt x="31" y="105"/>
                  <a:pt x="28" y="106"/>
                  <a:pt x="25" y="108"/>
                </a:cubicBezTo>
                <a:cubicBezTo>
                  <a:pt x="17" y="111"/>
                  <a:pt x="11" y="115"/>
                  <a:pt x="5" y="121"/>
                </a:cubicBezTo>
                <a:cubicBezTo>
                  <a:pt x="0" y="126"/>
                  <a:pt x="0" y="134"/>
                  <a:pt x="9" y="138"/>
                </a:cubicBezTo>
                <a:cubicBezTo>
                  <a:pt x="12" y="139"/>
                  <a:pt x="15" y="140"/>
                  <a:pt x="19" y="141"/>
                </a:cubicBezTo>
                <a:cubicBezTo>
                  <a:pt x="29" y="144"/>
                  <a:pt x="40" y="144"/>
                  <a:pt x="54" y="144"/>
                </a:cubicBezTo>
                <a:cubicBezTo>
                  <a:pt x="65" y="144"/>
                  <a:pt x="74" y="144"/>
                  <a:pt x="82" y="142"/>
                </a:cubicBezTo>
                <a:cubicBezTo>
                  <a:pt x="81" y="142"/>
                  <a:pt x="79" y="141"/>
                  <a:pt x="77" y="140"/>
                </a:cubicBezTo>
                <a:cubicBezTo>
                  <a:pt x="70" y="137"/>
                  <a:pt x="66" y="132"/>
                  <a:pt x="65" y="126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/>
          <p:nvPr/>
        </p:nvSpPr>
        <p:spPr bwMode="auto">
          <a:xfrm>
            <a:off x="10923588" y="1144588"/>
            <a:ext cx="447675" cy="652462"/>
          </a:xfrm>
          <a:custGeom>
            <a:avLst/>
            <a:gdLst>
              <a:gd name="T0" fmla="*/ 447675 w 117"/>
              <a:gd name="T1" fmla="*/ 433696 h 170"/>
              <a:gd name="T2" fmla="*/ 290797 w 117"/>
              <a:gd name="T3" fmla="*/ 287851 h 170"/>
              <a:gd name="T4" fmla="*/ 210446 w 117"/>
              <a:gd name="T5" fmla="*/ 268661 h 170"/>
              <a:gd name="T6" fmla="*/ 107136 w 117"/>
              <a:gd name="T7" fmla="*/ 214929 h 170"/>
              <a:gd name="T8" fmla="*/ 218098 w 117"/>
              <a:gd name="T9" fmla="*/ 165035 h 170"/>
              <a:gd name="T10" fmla="*/ 332887 w 117"/>
              <a:gd name="T11" fmla="*/ 207253 h 170"/>
              <a:gd name="T12" fmla="*/ 390281 w 117"/>
              <a:gd name="T13" fmla="*/ 203415 h 170"/>
              <a:gd name="T14" fmla="*/ 413238 w 117"/>
              <a:gd name="T15" fmla="*/ 161197 h 170"/>
              <a:gd name="T16" fmla="*/ 267840 w 117"/>
              <a:gd name="T17" fmla="*/ 76760 h 170"/>
              <a:gd name="T18" fmla="*/ 267840 w 117"/>
              <a:gd name="T19" fmla="*/ 23028 h 170"/>
              <a:gd name="T20" fmla="*/ 241056 w 117"/>
              <a:gd name="T21" fmla="*/ 0 h 170"/>
              <a:gd name="T22" fmla="*/ 206619 w 117"/>
              <a:gd name="T23" fmla="*/ 0 h 170"/>
              <a:gd name="T24" fmla="*/ 176009 w 117"/>
              <a:gd name="T25" fmla="*/ 23028 h 170"/>
              <a:gd name="T26" fmla="*/ 176009 w 117"/>
              <a:gd name="T27" fmla="*/ 72922 h 170"/>
              <a:gd name="T28" fmla="*/ 0 w 117"/>
              <a:gd name="T29" fmla="*/ 214929 h 170"/>
              <a:gd name="T30" fmla="*/ 168356 w 117"/>
              <a:gd name="T31" fmla="*/ 356936 h 170"/>
              <a:gd name="T32" fmla="*/ 260187 w 117"/>
              <a:gd name="T33" fmla="*/ 379964 h 170"/>
              <a:gd name="T34" fmla="*/ 340539 w 117"/>
              <a:gd name="T35" fmla="*/ 437534 h 170"/>
              <a:gd name="T36" fmla="*/ 229577 w 117"/>
              <a:gd name="T37" fmla="*/ 491266 h 170"/>
              <a:gd name="T38" fmla="*/ 91831 w 117"/>
              <a:gd name="T39" fmla="*/ 441372 h 170"/>
              <a:gd name="T40" fmla="*/ 30610 w 117"/>
              <a:gd name="T41" fmla="*/ 452886 h 170"/>
              <a:gd name="T42" fmla="*/ 15305 w 117"/>
              <a:gd name="T43" fmla="*/ 491266 h 170"/>
              <a:gd name="T44" fmla="*/ 176009 w 117"/>
              <a:gd name="T45" fmla="*/ 579541 h 170"/>
              <a:gd name="T46" fmla="*/ 176009 w 117"/>
              <a:gd name="T47" fmla="*/ 629435 h 170"/>
              <a:gd name="T48" fmla="*/ 206619 w 117"/>
              <a:gd name="T49" fmla="*/ 652463 h 170"/>
              <a:gd name="T50" fmla="*/ 241056 w 117"/>
              <a:gd name="T51" fmla="*/ 652463 h 170"/>
              <a:gd name="T52" fmla="*/ 267840 w 117"/>
              <a:gd name="T53" fmla="*/ 629435 h 170"/>
              <a:gd name="T54" fmla="*/ 267840 w 117"/>
              <a:gd name="T55" fmla="*/ 579541 h 170"/>
              <a:gd name="T56" fmla="*/ 447675 w 117"/>
              <a:gd name="T57" fmla="*/ 433696 h 17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7" h="170">
                <a:moveTo>
                  <a:pt x="117" y="113"/>
                </a:moveTo>
                <a:cubicBezTo>
                  <a:pt x="117" y="96"/>
                  <a:pt x="103" y="82"/>
                  <a:pt x="76" y="75"/>
                </a:cubicBezTo>
                <a:cubicBezTo>
                  <a:pt x="73" y="74"/>
                  <a:pt x="58" y="71"/>
                  <a:pt x="55" y="70"/>
                </a:cubicBezTo>
                <a:cubicBezTo>
                  <a:pt x="34" y="64"/>
                  <a:pt x="28" y="61"/>
                  <a:pt x="28" y="56"/>
                </a:cubicBezTo>
                <a:cubicBezTo>
                  <a:pt x="28" y="49"/>
                  <a:pt x="35" y="43"/>
                  <a:pt x="57" y="43"/>
                </a:cubicBezTo>
                <a:cubicBezTo>
                  <a:pt x="72" y="43"/>
                  <a:pt x="87" y="54"/>
                  <a:pt x="87" y="54"/>
                </a:cubicBezTo>
                <a:cubicBezTo>
                  <a:pt x="93" y="58"/>
                  <a:pt x="97" y="58"/>
                  <a:pt x="102" y="53"/>
                </a:cubicBezTo>
                <a:cubicBezTo>
                  <a:pt x="102" y="53"/>
                  <a:pt x="108" y="48"/>
                  <a:pt x="108" y="42"/>
                </a:cubicBezTo>
                <a:cubicBezTo>
                  <a:pt x="108" y="35"/>
                  <a:pt x="90" y="24"/>
                  <a:pt x="70" y="20"/>
                </a:cubicBezTo>
                <a:cubicBezTo>
                  <a:pt x="70" y="6"/>
                  <a:pt x="70" y="6"/>
                  <a:pt x="70" y="6"/>
                </a:cubicBezTo>
                <a:cubicBezTo>
                  <a:pt x="70" y="3"/>
                  <a:pt x="67" y="0"/>
                  <a:pt x="63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0" y="0"/>
                  <a:pt x="46" y="3"/>
                  <a:pt x="46" y="6"/>
                </a:cubicBezTo>
                <a:cubicBezTo>
                  <a:pt x="46" y="19"/>
                  <a:pt x="46" y="19"/>
                  <a:pt x="46" y="19"/>
                </a:cubicBezTo>
                <a:cubicBezTo>
                  <a:pt x="16" y="22"/>
                  <a:pt x="0" y="38"/>
                  <a:pt x="0" y="56"/>
                </a:cubicBezTo>
                <a:cubicBezTo>
                  <a:pt x="0" y="78"/>
                  <a:pt x="21" y="87"/>
                  <a:pt x="44" y="93"/>
                </a:cubicBezTo>
                <a:cubicBezTo>
                  <a:pt x="47" y="94"/>
                  <a:pt x="65" y="98"/>
                  <a:pt x="68" y="99"/>
                </a:cubicBezTo>
                <a:cubicBezTo>
                  <a:pt x="85" y="103"/>
                  <a:pt x="89" y="110"/>
                  <a:pt x="89" y="114"/>
                </a:cubicBezTo>
                <a:cubicBezTo>
                  <a:pt x="89" y="121"/>
                  <a:pt x="81" y="128"/>
                  <a:pt x="60" y="128"/>
                </a:cubicBezTo>
                <a:cubicBezTo>
                  <a:pt x="44" y="128"/>
                  <a:pt x="24" y="115"/>
                  <a:pt x="24" y="115"/>
                </a:cubicBezTo>
                <a:cubicBezTo>
                  <a:pt x="18" y="111"/>
                  <a:pt x="13" y="112"/>
                  <a:pt x="8" y="118"/>
                </a:cubicBezTo>
                <a:cubicBezTo>
                  <a:pt x="8" y="118"/>
                  <a:pt x="4" y="123"/>
                  <a:pt x="4" y="128"/>
                </a:cubicBezTo>
                <a:cubicBezTo>
                  <a:pt x="4" y="136"/>
                  <a:pt x="26" y="147"/>
                  <a:pt x="46" y="151"/>
                </a:cubicBezTo>
                <a:cubicBezTo>
                  <a:pt x="46" y="164"/>
                  <a:pt x="46" y="164"/>
                  <a:pt x="46" y="164"/>
                </a:cubicBezTo>
                <a:cubicBezTo>
                  <a:pt x="46" y="168"/>
                  <a:pt x="50" y="170"/>
                  <a:pt x="54" y="170"/>
                </a:cubicBezTo>
                <a:cubicBezTo>
                  <a:pt x="63" y="170"/>
                  <a:pt x="63" y="170"/>
                  <a:pt x="63" y="170"/>
                </a:cubicBezTo>
                <a:cubicBezTo>
                  <a:pt x="67" y="170"/>
                  <a:pt x="70" y="168"/>
                  <a:pt x="70" y="164"/>
                </a:cubicBezTo>
                <a:cubicBezTo>
                  <a:pt x="70" y="151"/>
                  <a:pt x="70" y="151"/>
                  <a:pt x="70" y="151"/>
                </a:cubicBezTo>
                <a:cubicBezTo>
                  <a:pt x="102" y="148"/>
                  <a:pt x="117" y="131"/>
                  <a:pt x="117" y="113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>
            <a:spLocks noEditPoints="1"/>
          </p:cNvSpPr>
          <p:nvPr/>
        </p:nvSpPr>
        <p:spPr bwMode="auto">
          <a:xfrm>
            <a:off x="6470650" y="5110163"/>
            <a:ext cx="677863" cy="614362"/>
          </a:xfrm>
          <a:custGeom>
            <a:avLst/>
            <a:gdLst>
              <a:gd name="T0" fmla="*/ 421270 w 177"/>
              <a:gd name="T1" fmla="*/ 84475 h 160"/>
              <a:gd name="T2" fmla="*/ 302549 w 177"/>
              <a:gd name="T3" fmla="*/ 38398 h 160"/>
              <a:gd name="T4" fmla="*/ 218295 w 177"/>
              <a:gd name="T5" fmla="*/ 84475 h 160"/>
              <a:gd name="T6" fmla="*/ 386803 w 177"/>
              <a:gd name="T7" fmla="*/ 0 h 160"/>
              <a:gd name="T8" fmla="*/ 103403 w 177"/>
              <a:gd name="T9" fmla="*/ 341739 h 160"/>
              <a:gd name="T10" fmla="*/ 275740 w 177"/>
              <a:gd name="T11" fmla="*/ 318701 h 160"/>
              <a:gd name="T12" fmla="*/ 371484 w 177"/>
              <a:gd name="T13" fmla="*/ 284143 h 160"/>
              <a:gd name="T14" fmla="*/ 405951 w 177"/>
              <a:gd name="T15" fmla="*/ 341739 h 160"/>
              <a:gd name="T16" fmla="*/ 677862 w 177"/>
              <a:gd name="T17" fmla="*/ 245745 h 160"/>
              <a:gd name="T18" fmla="*/ 601267 w 177"/>
              <a:gd name="T19" fmla="*/ 99834 h 160"/>
              <a:gd name="T20" fmla="*/ 543821 w 177"/>
              <a:gd name="T21" fmla="*/ 99834 h 160"/>
              <a:gd name="T22" fmla="*/ 486376 w 177"/>
              <a:gd name="T23" fmla="*/ 99834 h 160"/>
              <a:gd name="T24" fmla="*/ 417440 w 177"/>
              <a:gd name="T25" fmla="*/ 99834 h 160"/>
              <a:gd name="T26" fmla="*/ 214465 w 177"/>
              <a:gd name="T27" fmla="*/ 99834 h 160"/>
              <a:gd name="T28" fmla="*/ 130211 w 177"/>
              <a:gd name="T29" fmla="*/ 99834 h 160"/>
              <a:gd name="T30" fmla="*/ 80424 w 177"/>
              <a:gd name="T31" fmla="*/ 99834 h 160"/>
              <a:gd name="T32" fmla="*/ 0 w 177"/>
              <a:gd name="T33" fmla="*/ 245745 h 160"/>
              <a:gd name="T34" fmla="*/ 578289 w 177"/>
              <a:gd name="T35" fmla="*/ 368618 h 160"/>
              <a:gd name="T36" fmla="*/ 405951 w 177"/>
              <a:gd name="T37" fmla="*/ 395496 h 160"/>
              <a:gd name="T38" fmla="*/ 306378 w 177"/>
              <a:gd name="T39" fmla="*/ 430054 h 160"/>
              <a:gd name="T40" fmla="*/ 275740 w 177"/>
              <a:gd name="T41" fmla="*/ 368618 h 160"/>
              <a:gd name="T42" fmla="*/ 0 w 177"/>
              <a:gd name="T43" fmla="*/ 311021 h 160"/>
              <a:gd name="T44" fmla="*/ 80424 w 177"/>
              <a:gd name="T45" fmla="*/ 614363 h 160"/>
              <a:gd name="T46" fmla="*/ 130211 w 177"/>
              <a:gd name="T47" fmla="*/ 614363 h 160"/>
              <a:gd name="T48" fmla="*/ 517013 w 177"/>
              <a:gd name="T49" fmla="*/ 614363 h 160"/>
              <a:gd name="T50" fmla="*/ 562970 w 177"/>
              <a:gd name="T51" fmla="*/ 614363 h 160"/>
              <a:gd name="T52" fmla="*/ 677862 w 177"/>
              <a:gd name="T53" fmla="*/ 522209 h 160"/>
              <a:gd name="T54" fmla="*/ 578289 w 177"/>
              <a:gd name="T55" fmla="*/ 368618 h 160"/>
              <a:gd name="T56" fmla="*/ 306378 w 177"/>
              <a:gd name="T57" fmla="*/ 307182 h 160"/>
              <a:gd name="T58" fmla="*/ 298719 w 177"/>
              <a:gd name="T59" fmla="*/ 337900 h 160"/>
              <a:gd name="T60" fmla="*/ 298719 w 177"/>
              <a:gd name="T61" fmla="*/ 368618 h 160"/>
              <a:gd name="T62" fmla="*/ 298719 w 177"/>
              <a:gd name="T63" fmla="*/ 391656 h 160"/>
              <a:gd name="T64" fmla="*/ 371484 w 177"/>
              <a:gd name="T65" fmla="*/ 403176 h 160"/>
              <a:gd name="T66" fmla="*/ 382973 w 177"/>
              <a:gd name="T67" fmla="*/ 376297 h 160"/>
              <a:gd name="T68" fmla="*/ 382973 w 177"/>
              <a:gd name="T69" fmla="*/ 345579 h 160"/>
              <a:gd name="T70" fmla="*/ 382973 w 177"/>
              <a:gd name="T71" fmla="*/ 322541 h 16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7" h="160">
                <a:moveTo>
                  <a:pt x="121" y="22"/>
                </a:moveTo>
                <a:cubicBezTo>
                  <a:pt x="110" y="22"/>
                  <a:pt x="110" y="22"/>
                  <a:pt x="110" y="22"/>
                </a:cubicBezTo>
                <a:cubicBezTo>
                  <a:pt x="109" y="15"/>
                  <a:pt x="104" y="10"/>
                  <a:pt x="99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73" y="10"/>
                  <a:pt x="68" y="15"/>
                  <a:pt x="67" y="22"/>
                </a:cubicBezTo>
                <a:cubicBezTo>
                  <a:pt x="57" y="22"/>
                  <a:pt x="57" y="22"/>
                  <a:pt x="57" y="22"/>
                </a:cubicBezTo>
                <a:cubicBezTo>
                  <a:pt x="57" y="10"/>
                  <a:pt x="66" y="0"/>
                  <a:pt x="7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2" y="0"/>
                  <a:pt x="120" y="10"/>
                  <a:pt x="121" y="22"/>
                </a:cubicBezTo>
                <a:close/>
                <a:moveTo>
                  <a:pt x="27" y="89"/>
                </a:moveTo>
                <a:cubicBezTo>
                  <a:pt x="72" y="89"/>
                  <a:pt x="72" y="89"/>
                  <a:pt x="72" y="89"/>
                </a:cubicBezTo>
                <a:cubicBezTo>
                  <a:pt x="72" y="83"/>
                  <a:pt x="72" y="83"/>
                  <a:pt x="72" y="83"/>
                </a:cubicBezTo>
                <a:cubicBezTo>
                  <a:pt x="72" y="78"/>
                  <a:pt x="75" y="74"/>
                  <a:pt x="80" y="74"/>
                </a:cubicBezTo>
                <a:cubicBezTo>
                  <a:pt x="97" y="74"/>
                  <a:pt x="97" y="74"/>
                  <a:pt x="97" y="74"/>
                </a:cubicBezTo>
                <a:cubicBezTo>
                  <a:pt x="102" y="74"/>
                  <a:pt x="106" y="78"/>
                  <a:pt x="106" y="83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151" y="89"/>
                  <a:pt x="151" y="89"/>
                  <a:pt x="151" y="89"/>
                </a:cubicBezTo>
                <a:cubicBezTo>
                  <a:pt x="164" y="89"/>
                  <a:pt x="175" y="78"/>
                  <a:pt x="177" y="64"/>
                </a:cubicBezTo>
                <a:cubicBezTo>
                  <a:pt x="177" y="50"/>
                  <a:pt x="177" y="50"/>
                  <a:pt x="177" y="50"/>
                </a:cubicBezTo>
                <a:cubicBezTo>
                  <a:pt x="177" y="37"/>
                  <a:pt x="168" y="26"/>
                  <a:pt x="157" y="26"/>
                </a:cubicBezTo>
                <a:cubicBezTo>
                  <a:pt x="147" y="26"/>
                  <a:pt x="147" y="26"/>
                  <a:pt x="147" y="26"/>
                </a:cubicBezTo>
                <a:cubicBezTo>
                  <a:pt x="142" y="26"/>
                  <a:pt x="142" y="26"/>
                  <a:pt x="142" y="26"/>
                </a:cubicBezTo>
                <a:cubicBezTo>
                  <a:pt x="135" y="26"/>
                  <a:pt x="135" y="26"/>
                  <a:pt x="135" y="26"/>
                </a:cubicBezTo>
                <a:cubicBezTo>
                  <a:pt x="127" y="26"/>
                  <a:pt x="127" y="26"/>
                  <a:pt x="127" y="26"/>
                </a:cubicBezTo>
                <a:cubicBezTo>
                  <a:pt x="122" y="26"/>
                  <a:pt x="122" y="26"/>
                  <a:pt x="122" y="26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9" y="26"/>
                  <a:pt x="0" y="37"/>
                  <a:pt x="0" y="50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78"/>
                  <a:pt x="13" y="89"/>
                  <a:pt x="27" y="89"/>
                </a:cubicBezTo>
                <a:close/>
                <a:moveTo>
                  <a:pt x="151" y="96"/>
                </a:moveTo>
                <a:cubicBezTo>
                  <a:pt x="106" y="96"/>
                  <a:pt x="106" y="96"/>
                  <a:pt x="106" y="96"/>
                </a:cubicBezTo>
                <a:cubicBezTo>
                  <a:pt x="106" y="103"/>
                  <a:pt x="106" y="103"/>
                  <a:pt x="106" y="103"/>
                </a:cubicBezTo>
                <a:cubicBezTo>
                  <a:pt x="106" y="108"/>
                  <a:pt x="102" y="112"/>
                  <a:pt x="97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75" y="112"/>
                  <a:pt x="72" y="108"/>
                  <a:pt x="72" y="103"/>
                </a:cubicBezTo>
                <a:cubicBezTo>
                  <a:pt x="72" y="96"/>
                  <a:pt x="72" y="96"/>
                  <a:pt x="72" y="96"/>
                </a:cubicBezTo>
                <a:cubicBezTo>
                  <a:pt x="27" y="96"/>
                  <a:pt x="27" y="96"/>
                  <a:pt x="27" y="96"/>
                </a:cubicBezTo>
                <a:cubicBezTo>
                  <a:pt x="16" y="96"/>
                  <a:pt x="6" y="90"/>
                  <a:pt x="0" y="81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9"/>
                  <a:pt x="9" y="160"/>
                  <a:pt x="21" y="160"/>
                </a:cubicBezTo>
                <a:cubicBezTo>
                  <a:pt x="28" y="160"/>
                  <a:pt x="28" y="160"/>
                  <a:pt x="28" y="160"/>
                </a:cubicBezTo>
                <a:cubicBezTo>
                  <a:pt x="34" y="160"/>
                  <a:pt x="34" y="160"/>
                  <a:pt x="34" y="160"/>
                </a:cubicBezTo>
                <a:cubicBezTo>
                  <a:pt x="41" y="160"/>
                  <a:pt x="41" y="160"/>
                  <a:pt x="41" y="160"/>
                </a:cubicBezTo>
                <a:cubicBezTo>
                  <a:pt x="135" y="160"/>
                  <a:pt x="135" y="160"/>
                  <a:pt x="135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47" y="160"/>
                  <a:pt x="147" y="160"/>
                  <a:pt x="147" y="160"/>
                </a:cubicBezTo>
                <a:cubicBezTo>
                  <a:pt x="157" y="160"/>
                  <a:pt x="157" y="160"/>
                  <a:pt x="157" y="160"/>
                </a:cubicBezTo>
                <a:cubicBezTo>
                  <a:pt x="168" y="160"/>
                  <a:pt x="177" y="149"/>
                  <a:pt x="177" y="136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1" y="90"/>
                  <a:pt x="162" y="96"/>
                  <a:pt x="151" y="96"/>
                </a:cubicBezTo>
                <a:close/>
                <a:moveTo>
                  <a:pt x="97" y="80"/>
                </a:moveTo>
                <a:cubicBezTo>
                  <a:pt x="80" y="80"/>
                  <a:pt x="80" y="80"/>
                  <a:pt x="80" y="80"/>
                </a:cubicBezTo>
                <a:cubicBezTo>
                  <a:pt x="79" y="80"/>
                  <a:pt x="78" y="82"/>
                  <a:pt x="78" y="84"/>
                </a:cubicBezTo>
                <a:cubicBezTo>
                  <a:pt x="78" y="88"/>
                  <a:pt x="78" y="88"/>
                  <a:pt x="78" y="88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96"/>
                  <a:pt x="78" y="96"/>
                  <a:pt x="78" y="96"/>
                </a:cubicBezTo>
                <a:cubicBezTo>
                  <a:pt x="78" y="98"/>
                  <a:pt x="78" y="98"/>
                  <a:pt x="78" y="98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78" y="104"/>
                  <a:pt x="79" y="105"/>
                  <a:pt x="80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9" y="105"/>
                  <a:pt x="100" y="104"/>
                  <a:pt x="100" y="102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00" y="88"/>
                  <a:pt x="100" y="88"/>
                  <a:pt x="100" y="88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2"/>
                  <a:pt x="99" y="80"/>
                  <a:pt x="97" y="8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>
            <a:spLocks noEditPoints="1"/>
          </p:cNvSpPr>
          <p:nvPr/>
        </p:nvSpPr>
        <p:spPr bwMode="auto">
          <a:xfrm>
            <a:off x="2159000" y="1144588"/>
            <a:ext cx="655638" cy="652462"/>
          </a:xfrm>
          <a:custGeom>
            <a:avLst/>
            <a:gdLst>
              <a:gd name="T0" fmla="*/ 640300 w 171"/>
              <a:gd name="T1" fmla="*/ 280175 h 170"/>
              <a:gd name="T2" fmla="*/ 559784 w 171"/>
              <a:gd name="T3" fmla="*/ 268661 h 170"/>
              <a:gd name="T4" fmla="*/ 532945 w 171"/>
              <a:gd name="T5" fmla="*/ 203415 h 170"/>
              <a:gd name="T6" fmla="*/ 582788 w 171"/>
              <a:gd name="T7" fmla="*/ 138169 h 170"/>
              <a:gd name="T8" fmla="*/ 582788 w 171"/>
              <a:gd name="T9" fmla="*/ 118979 h 170"/>
              <a:gd name="T10" fmla="*/ 532945 w 171"/>
              <a:gd name="T11" fmla="*/ 72922 h 170"/>
              <a:gd name="T12" fmla="*/ 517608 w 171"/>
              <a:gd name="T13" fmla="*/ 69084 h 170"/>
              <a:gd name="T14" fmla="*/ 448594 w 171"/>
              <a:gd name="T15" fmla="*/ 118979 h 170"/>
              <a:gd name="T16" fmla="*/ 387248 w 171"/>
              <a:gd name="T17" fmla="*/ 92112 h 170"/>
              <a:gd name="T18" fmla="*/ 375745 w 171"/>
              <a:gd name="T19" fmla="*/ 11514 h 170"/>
              <a:gd name="T20" fmla="*/ 360409 w 171"/>
              <a:gd name="T21" fmla="*/ 0 h 170"/>
              <a:gd name="T22" fmla="*/ 295228 w 171"/>
              <a:gd name="T23" fmla="*/ 0 h 170"/>
              <a:gd name="T24" fmla="*/ 279892 w 171"/>
              <a:gd name="T25" fmla="*/ 11514 h 170"/>
              <a:gd name="T26" fmla="*/ 268389 w 171"/>
              <a:gd name="T27" fmla="*/ 92112 h 170"/>
              <a:gd name="T28" fmla="*/ 203209 w 171"/>
              <a:gd name="T29" fmla="*/ 118979 h 170"/>
              <a:gd name="T30" fmla="*/ 138029 w 171"/>
              <a:gd name="T31" fmla="*/ 69084 h 170"/>
              <a:gd name="T32" fmla="*/ 118858 w 171"/>
              <a:gd name="T33" fmla="*/ 72922 h 170"/>
              <a:gd name="T34" fmla="*/ 72849 w 171"/>
              <a:gd name="T35" fmla="*/ 118979 h 170"/>
              <a:gd name="T36" fmla="*/ 72849 w 171"/>
              <a:gd name="T37" fmla="*/ 138169 h 170"/>
              <a:gd name="T38" fmla="*/ 118858 w 171"/>
              <a:gd name="T39" fmla="*/ 203415 h 170"/>
              <a:gd name="T40" fmla="*/ 95853 w 171"/>
              <a:gd name="T41" fmla="*/ 268661 h 170"/>
              <a:gd name="T42" fmla="*/ 11502 w 171"/>
              <a:gd name="T43" fmla="*/ 280175 h 170"/>
              <a:gd name="T44" fmla="*/ 0 w 171"/>
              <a:gd name="T45" fmla="*/ 295527 h 170"/>
              <a:gd name="T46" fmla="*/ 0 w 171"/>
              <a:gd name="T47" fmla="*/ 360774 h 170"/>
              <a:gd name="T48" fmla="*/ 11502 w 171"/>
              <a:gd name="T49" fmla="*/ 376126 h 170"/>
              <a:gd name="T50" fmla="*/ 95853 w 171"/>
              <a:gd name="T51" fmla="*/ 387640 h 170"/>
              <a:gd name="T52" fmla="*/ 118858 w 171"/>
              <a:gd name="T53" fmla="*/ 449048 h 170"/>
              <a:gd name="T54" fmla="*/ 72849 w 171"/>
              <a:gd name="T55" fmla="*/ 518132 h 170"/>
              <a:gd name="T56" fmla="*/ 72849 w 171"/>
              <a:gd name="T57" fmla="*/ 533484 h 170"/>
              <a:gd name="T58" fmla="*/ 118858 w 171"/>
              <a:gd name="T59" fmla="*/ 583379 h 170"/>
              <a:gd name="T60" fmla="*/ 138029 w 171"/>
              <a:gd name="T61" fmla="*/ 583379 h 170"/>
              <a:gd name="T62" fmla="*/ 203209 w 171"/>
              <a:gd name="T63" fmla="*/ 533484 h 170"/>
              <a:gd name="T64" fmla="*/ 268389 w 171"/>
              <a:gd name="T65" fmla="*/ 560351 h 170"/>
              <a:gd name="T66" fmla="*/ 279892 w 171"/>
              <a:gd name="T67" fmla="*/ 640949 h 170"/>
              <a:gd name="T68" fmla="*/ 295228 w 171"/>
              <a:gd name="T69" fmla="*/ 652463 h 170"/>
              <a:gd name="T70" fmla="*/ 360409 w 171"/>
              <a:gd name="T71" fmla="*/ 652463 h 170"/>
              <a:gd name="T72" fmla="*/ 375745 w 171"/>
              <a:gd name="T73" fmla="*/ 640949 h 170"/>
              <a:gd name="T74" fmla="*/ 387248 w 171"/>
              <a:gd name="T75" fmla="*/ 560351 h 170"/>
              <a:gd name="T76" fmla="*/ 448594 w 171"/>
              <a:gd name="T77" fmla="*/ 533484 h 170"/>
              <a:gd name="T78" fmla="*/ 517608 w 171"/>
              <a:gd name="T79" fmla="*/ 583379 h 170"/>
              <a:gd name="T80" fmla="*/ 532945 w 171"/>
              <a:gd name="T81" fmla="*/ 583379 h 170"/>
              <a:gd name="T82" fmla="*/ 582788 w 171"/>
              <a:gd name="T83" fmla="*/ 533484 h 170"/>
              <a:gd name="T84" fmla="*/ 582788 w 171"/>
              <a:gd name="T85" fmla="*/ 518132 h 170"/>
              <a:gd name="T86" fmla="*/ 532945 w 171"/>
              <a:gd name="T87" fmla="*/ 449048 h 170"/>
              <a:gd name="T88" fmla="*/ 559784 w 171"/>
              <a:gd name="T89" fmla="*/ 387640 h 170"/>
              <a:gd name="T90" fmla="*/ 640300 w 171"/>
              <a:gd name="T91" fmla="*/ 376126 h 170"/>
              <a:gd name="T92" fmla="*/ 655637 w 171"/>
              <a:gd name="T93" fmla="*/ 360774 h 170"/>
              <a:gd name="T94" fmla="*/ 655637 w 171"/>
              <a:gd name="T95" fmla="*/ 295527 h 170"/>
              <a:gd name="T96" fmla="*/ 640300 w 171"/>
              <a:gd name="T97" fmla="*/ 280175 h 170"/>
              <a:gd name="T98" fmla="*/ 325901 w 171"/>
              <a:gd name="T99" fmla="*/ 449048 h 170"/>
              <a:gd name="T100" fmla="*/ 207043 w 171"/>
              <a:gd name="T101" fmla="*/ 326232 h 170"/>
              <a:gd name="T102" fmla="*/ 325901 w 171"/>
              <a:gd name="T103" fmla="*/ 207253 h 170"/>
              <a:gd name="T104" fmla="*/ 448594 w 171"/>
              <a:gd name="T105" fmla="*/ 326232 h 170"/>
              <a:gd name="T106" fmla="*/ 325901 w 171"/>
              <a:gd name="T107" fmla="*/ 449048 h 1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71" h="170">
                <a:moveTo>
                  <a:pt x="167" y="73"/>
                </a:moveTo>
                <a:cubicBezTo>
                  <a:pt x="146" y="70"/>
                  <a:pt x="146" y="70"/>
                  <a:pt x="146" y="70"/>
                </a:cubicBezTo>
                <a:cubicBezTo>
                  <a:pt x="145" y="64"/>
                  <a:pt x="142" y="58"/>
                  <a:pt x="139" y="53"/>
                </a:cubicBezTo>
                <a:cubicBezTo>
                  <a:pt x="152" y="36"/>
                  <a:pt x="152" y="36"/>
                  <a:pt x="152" y="36"/>
                </a:cubicBezTo>
                <a:cubicBezTo>
                  <a:pt x="153" y="35"/>
                  <a:pt x="153" y="32"/>
                  <a:pt x="152" y="31"/>
                </a:cubicBezTo>
                <a:cubicBezTo>
                  <a:pt x="139" y="19"/>
                  <a:pt x="139" y="19"/>
                  <a:pt x="139" y="19"/>
                </a:cubicBezTo>
                <a:cubicBezTo>
                  <a:pt x="138" y="18"/>
                  <a:pt x="136" y="17"/>
                  <a:pt x="135" y="18"/>
                </a:cubicBezTo>
                <a:cubicBezTo>
                  <a:pt x="117" y="31"/>
                  <a:pt x="117" y="31"/>
                  <a:pt x="117" y="31"/>
                </a:cubicBezTo>
                <a:cubicBezTo>
                  <a:pt x="112" y="28"/>
                  <a:pt x="107" y="26"/>
                  <a:pt x="101" y="24"/>
                </a:cubicBezTo>
                <a:cubicBezTo>
                  <a:pt x="98" y="3"/>
                  <a:pt x="98" y="3"/>
                  <a:pt x="98" y="3"/>
                </a:cubicBezTo>
                <a:cubicBezTo>
                  <a:pt x="97" y="1"/>
                  <a:pt x="96" y="0"/>
                  <a:pt x="94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5" y="0"/>
                  <a:pt x="73" y="1"/>
                  <a:pt x="73" y="3"/>
                </a:cubicBezTo>
                <a:cubicBezTo>
                  <a:pt x="70" y="24"/>
                  <a:pt x="70" y="24"/>
                  <a:pt x="70" y="24"/>
                </a:cubicBezTo>
                <a:cubicBezTo>
                  <a:pt x="64" y="26"/>
                  <a:pt x="58" y="28"/>
                  <a:pt x="53" y="31"/>
                </a:cubicBezTo>
                <a:cubicBezTo>
                  <a:pt x="36" y="18"/>
                  <a:pt x="36" y="18"/>
                  <a:pt x="36" y="18"/>
                </a:cubicBezTo>
                <a:cubicBezTo>
                  <a:pt x="35" y="17"/>
                  <a:pt x="33" y="18"/>
                  <a:pt x="31" y="19"/>
                </a:cubicBezTo>
                <a:cubicBezTo>
                  <a:pt x="19" y="31"/>
                  <a:pt x="19" y="31"/>
                  <a:pt x="19" y="31"/>
                </a:cubicBezTo>
                <a:cubicBezTo>
                  <a:pt x="18" y="32"/>
                  <a:pt x="18" y="35"/>
                  <a:pt x="19" y="36"/>
                </a:cubicBezTo>
                <a:cubicBezTo>
                  <a:pt x="31" y="53"/>
                  <a:pt x="31" y="53"/>
                  <a:pt x="31" y="53"/>
                </a:cubicBezTo>
                <a:cubicBezTo>
                  <a:pt x="28" y="58"/>
                  <a:pt x="26" y="64"/>
                  <a:pt x="25" y="70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3"/>
                  <a:pt x="0" y="75"/>
                  <a:pt x="0" y="7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6"/>
                  <a:pt x="2" y="97"/>
                  <a:pt x="3" y="98"/>
                </a:cubicBezTo>
                <a:cubicBezTo>
                  <a:pt x="25" y="101"/>
                  <a:pt x="25" y="101"/>
                  <a:pt x="25" y="101"/>
                </a:cubicBezTo>
                <a:cubicBezTo>
                  <a:pt x="26" y="107"/>
                  <a:pt x="28" y="112"/>
                  <a:pt x="31" y="117"/>
                </a:cubicBezTo>
                <a:cubicBezTo>
                  <a:pt x="19" y="135"/>
                  <a:pt x="19" y="135"/>
                  <a:pt x="19" y="135"/>
                </a:cubicBezTo>
                <a:cubicBezTo>
                  <a:pt x="18" y="136"/>
                  <a:pt x="18" y="138"/>
                  <a:pt x="19" y="139"/>
                </a:cubicBezTo>
                <a:cubicBezTo>
                  <a:pt x="31" y="152"/>
                  <a:pt x="31" y="152"/>
                  <a:pt x="31" y="152"/>
                </a:cubicBezTo>
                <a:cubicBezTo>
                  <a:pt x="33" y="153"/>
                  <a:pt x="35" y="153"/>
                  <a:pt x="36" y="152"/>
                </a:cubicBezTo>
                <a:cubicBezTo>
                  <a:pt x="53" y="139"/>
                  <a:pt x="53" y="139"/>
                  <a:pt x="53" y="139"/>
                </a:cubicBezTo>
                <a:cubicBezTo>
                  <a:pt x="58" y="142"/>
                  <a:pt x="64" y="145"/>
                  <a:pt x="70" y="146"/>
                </a:cubicBezTo>
                <a:cubicBezTo>
                  <a:pt x="73" y="167"/>
                  <a:pt x="73" y="167"/>
                  <a:pt x="73" y="167"/>
                </a:cubicBezTo>
                <a:cubicBezTo>
                  <a:pt x="73" y="169"/>
                  <a:pt x="75" y="170"/>
                  <a:pt x="77" y="170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6" y="170"/>
                  <a:pt x="97" y="169"/>
                  <a:pt x="98" y="167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107" y="145"/>
                  <a:pt x="112" y="142"/>
                  <a:pt x="117" y="139"/>
                </a:cubicBezTo>
                <a:cubicBezTo>
                  <a:pt x="135" y="152"/>
                  <a:pt x="135" y="152"/>
                  <a:pt x="135" y="152"/>
                </a:cubicBezTo>
                <a:cubicBezTo>
                  <a:pt x="136" y="153"/>
                  <a:pt x="138" y="153"/>
                  <a:pt x="139" y="152"/>
                </a:cubicBezTo>
                <a:cubicBezTo>
                  <a:pt x="152" y="139"/>
                  <a:pt x="152" y="139"/>
                  <a:pt x="152" y="139"/>
                </a:cubicBezTo>
                <a:cubicBezTo>
                  <a:pt x="153" y="138"/>
                  <a:pt x="153" y="136"/>
                  <a:pt x="152" y="135"/>
                </a:cubicBezTo>
                <a:cubicBezTo>
                  <a:pt x="139" y="117"/>
                  <a:pt x="139" y="117"/>
                  <a:pt x="139" y="117"/>
                </a:cubicBezTo>
                <a:cubicBezTo>
                  <a:pt x="142" y="112"/>
                  <a:pt x="145" y="107"/>
                  <a:pt x="146" y="101"/>
                </a:cubicBezTo>
                <a:cubicBezTo>
                  <a:pt x="167" y="98"/>
                  <a:pt x="167" y="98"/>
                  <a:pt x="167" y="98"/>
                </a:cubicBezTo>
                <a:cubicBezTo>
                  <a:pt x="169" y="97"/>
                  <a:pt x="171" y="96"/>
                  <a:pt x="171" y="94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1" y="75"/>
                  <a:pt x="169" y="73"/>
                  <a:pt x="167" y="73"/>
                </a:cubicBezTo>
                <a:close/>
                <a:moveTo>
                  <a:pt x="85" y="117"/>
                </a:moveTo>
                <a:cubicBezTo>
                  <a:pt x="68" y="117"/>
                  <a:pt x="54" y="103"/>
                  <a:pt x="54" y="85"/>
                </a:cubicBezTo>
                <a:cubicBezTo>
                  <a:pt x="54" y="68"/>
                  <a:pt x="68" y="54"/>
                  <a:pt x="85" y="54"/>
                </a:cubicBezTo>
                <a:cubicBezTo>
                  <a:pt x="103" y="54"/>
                  <a:pt x="117" y="68"/>
                  <a:pt x="117" y="85"/>
                </a:cubicBezTo>
                <a:cubicBezTo>
                  <a:pt x="117" y="103"/>
                  <a:pt x="103" y="117"/>
                  <a:pt x="85" y="11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>
            <a:spLocks noEditPoints="1"/>
          </p:cNvSpPr>
          <p:nvPr/>
        </p:nvSpPr>
        <p:spPr bwMode="auto">
          <a:xfrm>
            <a:off x="7929563" y="1141413"/>
            <a:ext cx="663575" cy="663575"/>
          </a:xfrm>
          <a:custGeom>
            <a:avLst/>
            <a:gdLst>
              <a:gd name="T0" fmla="*/ 314527 w 173"/>
              <a:gd name="T1" fmla="*/ 349048 h 173"/>
              <a:gd name="T2" fmla="*/ 625218 w 173"/>
              <a:gd name="T3" fmla="*/ 349048 h 173"/>
              <a:gd name="T4" fmla="*/ 314527 w 173"/>
              <a:gd name="T5" fmla="*/ 663575 h 173"/>
              <a:gd name="T6" fmla="*/ 0 w 173"/>
              <a:gd name="T7" fmla="*/ 349048 h 173"/>
              <a:gd name="T8" fmla="*/ 314527 w 173"/>
              <a:gd name="T9" fmla="*/ 38357 h 173"/>
              <a:gd name="T10" fmla="*/ 314527 w 173"/>
              <a:gd name="T11" fmla="*/ 349048 h 173"/>
              <a:gd name="T12" fmla="*/ 352884 w 173"/>
              <a:gd name="T13" fmla="*/ 0 h 173"/>
              <a:gd name="T14" fmla="*/ 352884 w 173"/>
              <a:gd name="T15" fmla="*/ 310691 h 173"/>
              <a:gd name="T16" fmla="*/ 663575 w 173"/>
              <a:gd name="T17" fmla="*/ 310691 h 173"/>
              <a:gd name="T18" fmla="*/ 352884 w 173"/>
              <a:gd name="T19" fmla="*/ 0 h 1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3" h="173">
                <a:moveTo>
                  <a:pt x="82" y="91"/>
                </a:moveTo>
                <a:cubicBezTo>
                  <a:pt x="163" y="91"/>
                  <a:pt x="163" y="91"/>
                  <a:pt x="163" y="91"/>
                </a:cubicBezTo>
                <a:cubicBezTo>
                  <a:pt x="163" y="136"/>
                  <a:pt x="127" y="173"/>
                  <a:pt x="82" y="173"/>
                </a:cubicBezTo>
                <a:cubicBezTo>
                  <a:pt x="37" y="173"/>
                  <a:pt x="0" y="136"/>
                  <a:pt x="0" y="91"/>
                </a:cubicBezTo>
                <a:cubicBezTo>
                  <a:pt x="0" y="46"/>
                  <a:pt x="37" y="10"/>
                  <a:pt x="82" y="10"/>
                </a:cubicBezTo>
                <a:lnTo>
                  <a:pt x="82" y="91"/>
                </a:lnTo>
                <a:close/>
                <a:moveTo>
                  <a:pt x="92" y="0"/>
                </a:moveTo>
                <a:cubicBezTo>
                  <a:pt x="92" y="81"/>
                  <a:pt x="92" y="81"/>
                  <a:pt x="92" y="81"/>
                </a:cubicBezTo>
                <a:cubicBezTo>
                  <a:pt x="173" y="81"/>
                  <a:pt x="173" y="81"/>
                  <a:pt x="173" y="81"/>
                </a:cubicBezTo>
                <a:cubicBezTo>
                  <a:pt x="173" y="36"/>
                  <a:pt x="137" y="0"/>
                  <a:pt x="92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3271838" y="963613"/>
            <a:ext cx="1295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6140450" y="944563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9023350" y="950913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5" name="TextBox 93"/>
          <p:cNvSpPr txBox="1">
            <a:spLocks noChangeArrowheads="1"/>
          </p:cNvSpPr>
          <p:nvPr/>
        </p:nvSpPr>
        <p:spPr bwMode="auto">
          <a:xfrm>
            <a:off x="1854200" y="493395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6" name="TextBox 93"/>
          <p:cNvSpPr txBox="1">
            <a:spLocks noChangeArrowheads="1"/>
          </p:cNvSpPr>
          <p:nvPr/>
        </p:nvSpPr>
        <p:spPr bwMode="auto">
          <a:xfrm>
            <a:off x="4737100" y="494030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7" name="TextBox 93"/>
          <p:cNvSpPr txBox="1">
            <a:spLocks noChangeArrowheads="1"/>
          </p:cNvSpPr>
          <p:nvPr/>
        </p:nvSpPr>
        <p:spPr bwMode="auto">
          <a:xfrm>
            <a:off x="7605713" y="4921250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8" name="TextBox 93"/>
          <p:cNvSpPr txBox="1">
            <a:spLocks noChangeArrowheads="1"/>
          </p:cNvSpPr>
          <p:nvPr/>
        </p:nvSpPr>
        <p:spPr bwMode="auto">
          <a:xfrm>
            <a:off x="10488613" y="4927600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1847850" y="993775"/>
            <a:ext cx="16525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Oval 7"/>
          <p:cNvSpPr>
            <a:spLocks noChangeArrowheads="1"/>
          </p:cNvSpPr>
          <p:nvPr/>
        </p:nvSpPr>
        <p:spPr bwMode="auto">
          <a:xfrm>
            <a:off x="588963" y="3530600"/>
            <a:ext cx="1200150" cy="1201738"/>
          </a:xfrm>
          <a:prstGeom prst="ellipse">
            <a:avLst/>
          </a:pr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2" name="Oval 8"/>
          <p:cNvSpPr>
            <a:spLocks noChangeArrowheads="1"/>
          </p:cNvSpPr>
          <p:nvPr/>
        </p:nvSpPr>
        <p:spPr bwMode="auto">
          <a:xfrm>
            <a:off x="1990725" y="2127250"/>
            <a:ext cx="1200150" cy="1201738"/>
          </a:xfrm>
          <a:prstGeom prst="ellipse">
            <a:avLst/>
          </a:pr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3392488" y="3530600"/>
            <a:ext cx="1204912" cy="1201738"/>
          </a:xfrm>
          <a:prstGeom prst="ellipse">
            <a:avLst/>
          </a:pr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4794250" y="2127250"/>
            <a:ext cx="1204913" cy="1201738"/>
          </a:xfrm>
          <a:prstGeom prst="ellipse">
            <a:avLst/>
          </a:pr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6196013" y="3530600"/>
            <a:ext cx="1204912" cy="1201738"/>
          </a:xfrm>
          <a:prstGeom prst="ellipse">
            <a:avLst/>
          </a:pr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7602538" y="2127250"/>
            <a:ext cx="1200150" cy="1201738"/>
          </a:xfrm>
          <a:prstGeom prst="ellipse">
            <a:avLst/>
          </a:pr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9004300" y="3530600"/>
            <a:ext cx="1201738" cy="1201738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10406063" y="2127250"/>
            <a:ext cx="1201737" cy="1201738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9" name="Freeform 15"/>
          <p:cNvSpPr/>
          <p:nvPr/>
        </p:nvSpPr>
        <p:spPr bwMode="auto">
          <a:xfrm>
            <a:off x="1444625" y="2984500"/>
            <a:ext cx="890588" cy="890588"/>
          </a:xfrm>
          <a:custGeom>
            <a:avLst/>
            <a:gdLst>
              <a:gd name="T0" fmla="*/ 2147483646 w 217"/>
              <a:gd name="T1" fmla="*/ 0 h 217"/>
              <a:gd name="T2" fmla="*/ 0 w 217"/>
              <a:gd name="T3" fmla="*/ 2147483646 h 217"/>
              <a:gd name="T4" fmla="*/ 1499077121 w 217"/>
              <a:gd name="T5" fmla="*/ 2147483646 h 217"/>
              <a:gd name="T6" fmla="*/ 2147483646 w 217"/>
              <a:gd name="T7" fmla="*/ 1499077121 h 217"/>
              <a:gd name="T8" fmla="*/ 2147483646 w 217"/>
              <a:gd name="T9" fmla="*/ 0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" h="217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rgbClr val="FEDD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2847975" y="2984500"/>
            <a:ext cx="889000" cy="890588"/>
          </a:xfrm>
          <a:custGeom>
            <a:avLst/>
            <a:gdLst>
              <a:gd name="T0" fmla="*/ 0 w 217"/>
              <a:gd name="T1" fmla="*/ 1499077121 h 217"/>
              <a:gd name="T2" fmla="*/ 2147483646 w 217"/>
              <a:gd name="T3" fmla="*/ 2147483646 h 217"/>
              <a:gd name="T4" fmla="*/ 2147483646 w 217"/>
              <a:gd name="T5" fmla="*/ 2147483646 h 217"/>
              <a:gd name="T6" fmla="*/ 1510521613 w 217"/>
              <a:gd name="T7" fmla="*/ 0 h 217"/>
              <a:gd name="T8" fmla="*/ 0 w 217"/>
              <a:gd name="T9" fmla="*/ 1499077121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" h="217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rgbClr val="FED7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4252913" y="2984500"/>
            <a:ext cx="885825" cy="890588"/>
          </a:xfrm>
          <a:custGeom>
            <a:avLst/>
            <a:gdLst>
              <a:gd name="T0" fmla="*/ 2135953733 w 216"/>
              <a:gd name="T1" fmla="*/ 0 h 217"/>
              <a:gd name="T2" fmla="*/ 0 w 216"/>
              <a:gd name="T3" fmla="*/ 2147483646 h 217"/>
              <a:gd name="T4" fmla="*/ 1496851501 w 216"/>
              <a:gd name="T5" fmla="*/ 2147483646 h 217"/>
              <a:gd name="T6" fmla="*/ 2147483646 w 216"/>
              <a:gd name="T7" fmla="*/ 1499077121 h 217"/>
              <a:gd name="T8" fmla="*/ 2135953733 w 216"/>
              <a:gd name="T9" fmla="*/ 0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217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rgbClr val="F5C7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5654675" y="2984500"/>
            <a:ext cx="885825" cy="890588"/>
          </a:xfrm>
          <a:custGeom>
            <a:avLst/>
            <a:gdLst>
              <a:gd name="T0" fmla="*/ 0 w 216"/>
              <a:gd name="T1" fmla="*/ 1499077121 h 217"/>
              <a:gd name="T2" fmla="*/ 2135953733 w 216"/>
              <a:gd name="T3" fmla="*/ 2147483646 h 217"/>
              <a:gd name="T4" fmla="*/ 2147483646 w 216"/>
              <a:gd name="T5" fmla="*/ 2147483646 h 217"/>
              <a:gd name="T6" fmla="*/ 1496851501 w 216"/>
              <a:gd name="T7" fmla="*/ 0 h 217"/>
              <a:gd name="T8" fmla="*/ 0 w 216"/>
              <a:gd name="T9" fmla="*/ 1499077121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217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rgbClr val="DAB5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7056438" y="2984500"/>
            <a:ext cx="885825" cy="890588"/>
          </a:xfrm>
          <a:custGeom>
            <a:avLst/>
            <a:gdLst>
              <a:gd name="T0" fmla="*/ 2135953733 w 216"/>
              <a:gd name="T1" fmla="*/ 0 h 217"/>
              <a:gd name="T2" fmla="*/ 0 w 216"/>
              <a:gd name="T3" fmla="*/ 2147483646 h 217"/>
              <a:gd name="T4" fmla="*/ 1496851501 w 216"/>
              <a:gd name="T5" fmla="*/ 2147483646 h 217"/>
              <a:gd name="T6" fmla="*/ 2147483646 w 216"/>
              <a:gd name="T7" fmla="*/ 1499077121 h 217"/>
              <a:gd name="T8" fmla="*/ 2135953733 w 216"/>
              <a:gd name="T9" fmla="*/ 0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217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rgbClr val="D0F1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8459788" y="2984500"/>
            <a:ext cx="889000" cy="890588"/>
          </a:xfrm>
          <a:custGeom>
            <a:avLst/>
            <a:gdLst>
              <a:gd name="T0" fmla="*/ 0 w 217"/>
              <a:gd name="T1" fmla="*/ 1499077121 h 217"/>
              <a:gd name="T2" fmla="*/ 2147483646 w 217"/>
              <a:gd name="T3" fmla="*/ 2147483646 h 217"/>
              <a:gd name="T4" fmla="*/ 2147483646 w 217"/>
              <a:gd name="T5" fmla="*/ 2147483646 h 217"/>
              <a:gd name="T6" fmla="*/ 1493737129 w 217"/>
              <a:gd name="T7" fmla="*/ 0 h 217"/>
              <a:gd name="T8" fmla="*/ 0 w 217"/>
              <a:gd name="T9" fmla="*/ 1499077121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" h="217">
                <a:moveTo>
                  <a:pt x="0" y="89"/>
                </a:moveTo>
                <a:cubicBezTo>
                  <a:pt x="74" y="102"/>
                  <a:pt x="114" y="143"/>
                  <a:pt x="128" y="217"/>
                </a:cubicBezTo>
                <a:cubicBezTo>
                  <a:pt x="144" y="176"/>
                  <a:pt x="176" y="144"/>
                  <a:pt x="217" y="128"/>
                </a:cubicBezTo>
                <a:cubicBezTo>
                  <a:pt x="143" y="114"/>
                  <a:pt x="102" y="74"/>
                  <a:pt x="89" y="0"/>
                </a:cubicBezTo>
                <a:cubicBezTo>
                  <a:pt x="73" y="40"/>
                  <a:pt x="40" y="73"/>
                  <a:pt x="0" y="89"/>
                </a:cubicBezTo>
                <a:close/>
              </a:path>
            </a:pathLst>
          </a:custGeom>
          <a:solidFill>
            <a:srgbClr val="C1E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9861550" y="2984500"/>
            <a:ext cx="889000" cy="890588"/>
          </a:xfrm>
          <a:custGeom>
            <a:avLst/>
            <a:gdLst>
              <a:gd name="T0" fmla="*/ 2147483646 w 217"/>
              <a:gd name="T1" fmla="*/ 0 h 217"/>
              <a:gd name="T2" fmla="*/ 0 w 217"/>
              <a:gd name="T3" fmla="*/ 2147483646 h 217"/>
              <a:gd name="T4" fmla="*/ 1493737129 w 217"/>
              <a:gd name="T5" fmla="*/ 2147483646 h 217"/>
              <a:gd name="T6" fmla="*/ 2147483646 w 217"/>
              <a:gd name="T7" fmla="*/ 1499077121 h 217"/>
              <a:gd name="T8" fmla="*/ 2147483646 w 217"/>
              <a:gd name="T9" fmla="*/ 0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" h="217">
                <a:moveTo>
                  <a:pt x="128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rgbClr val="B3C9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781050" y="3925888"/>
            <a:ext cx="1041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2166938" y="2501900"/>
            <a:ext cx="104933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3592513" y="3925888"/>
            <a:ext cx="10572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4995863" y="2501900"/>
            <a:ext cx="10541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6376988" y="3925888"/>
            <a:ext cx="11033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 sz="1800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7791450" y="2501900"/>
            <a:ext cx="10668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 sz="1800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10558463" y="2501900"/>
            <a:ext cx="11445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 sz="1800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9213850" y="3925888"/>
            <a:ext cx="10858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 sz="1800"/>
          </a:p>
        </p:txBody>
      </p:sp>
      <p:sp>
        <p:nvSpPr>
          <p:cNvPr id="2074" name="Rectangle 31"/>
          <p:cNvSpPr>
            <a:spLocks noChangeArrowheads="1"/>
          </p:cNvSpPr>
          <p:nvPr/>
        </p:nvSpPr>
        <p:spPr bwMode="auto">
          <a:xfrm>
            <a:off x="1944688" y="628650"/>
            <a:ext cx="9477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B</a:t>
            </a:r>
            <a:endParaRPr lang="en-US" altLang="en-US" sz="1800"/>
          </a:p>
        </p:txBody>
      </p:sp>
      <p:sp>
        <p:nvSpPr>
          <p:cNvPr id="2075" name="Rectangle 33"/>
          <p:cNvSpPr>
            <a:spLocks noChangeArrowheads="1"/>
          </p:cNvSpPr>
          <p:nvPr/>
        </p:nvSpPr>
        <p:spPr bwMode="auto">
          <a:xfrm>
            <a:off x="563563" y="5122863"/>
            <a:ext cx="9636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A</a:t>
            </a:r>
            <a:endParaRPr lang="en-US" altLang="en-US" sz="1800"/>
          </a:p>
        </p:txBody>
      </p:sp>
      <p:sp>
        <p:nvSpPr>
          <p:cNvPr id="2076" name="Rectangle 35"/>
          <p:cNvSpPr>
            <a:spLocks noChangeArrowheads="1"/>
          </p:cNvSpPr>
          <p:nvPr/>
        </p:nvSpPr>
        <p:spPr bwMode="auto">
          <a:xfrm>
            <a:off x="3392488" y="5122863"/>
            <a:ext cx="96043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C</a:t>
            </a:r>
            <a:endParaRPr lang="en-US" altLang="en-US" sz="1800"/>
          </a:p>
        </p:txBody>
      </p:sp>
      <p:sp>
        <p:nvSpPr>
          <p:cNvPr id="2077" name="Rectangle 37"/>
          <p:cNvSpPr>
            <a:spLocks noChangeArrowheads="1"/>
          </p:cNvSpPr>
          <p:nvPr/>
        </p:nvSpPr>
        <p:spPr bwMode="auto">
          <a:xfrm>
            <a:off x="6216650" y="5122863"/>
            <a:ext cx="9366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E</a:t>
            </a:r>
            <a:endParaRPr lang="en-US" altLang="en-US" sz="1800"/>
          </a:p>
        </p:txBody>
      </p:sp>
      <p:sp>
        <p:nvSpPr>
          <p:cNvPr id="2078" name="Rectangle 39"/>
          <p:cNvSpPr>
            <a:spLocks noChangeArrowheads="1"/>
          </p:cNvSpPr>
          <p:nvPr/>
        </p:nvSpPr>
        <p:spPr bwMode="auto">
          <a:xfrm>
            <a:off x="9037638" y="5122863"/>
            <a:ext cx="9652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G</a:t>
            </a:r>
            <a:endParaRPr lang="en-US" altLang="en-US" sz="1800"/>
          </a:p>
        </p:txBody>
      </p:sp>
      <p:sp>
        <p:nvSpPr>
          <p:cNvPr id="2079" name="Rectangle 41"/>
          <p:cNvSpPr>
            <a:spLocks noChangeArrowheads="1"/>
          </p:cNvSpPr>
          <p:nvPr/>
        </p:nvSpPr>
        <p:spPr bwMode="auto">
          <a:xfrm>
            <a:off x="4786313" y="628650"/>
            <a:ext cx="96996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D</a:t>
            </a:r>
            <a:endParaRPr lang="en-US" altLang="en-US" sz="1800"/>
          </a:p>
        </p:txBody>
      </p:sp>
      <p:sp>
        <p:nvSpPr>
          <p:cNvPr id="2080" name="Rectangle 43"/>
          <p:cNvSpPr>
            <a:spLocks noChangeArrowheads="1"/>
          </p:cNvSpPr>
          <p:nvPr/>
        </p:nvSpPr>
        <p:spPr bwMode="auto">
          <a:xfrm>
            <a:off x="7618413" y="628650"/>
            <a:ext cx="9255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F</a:t>
            </a:r>
            <a:endParaRPr lang="en-US" altLang="en-US" sz="1800"/>
          </a:p>
        </p:txBody>
      </p:sp>
      <p:sp>
        <p:nvSpPr>
          <p:cNvPr id="2081" name="Rectangle 45"/>
          <p:cNvSpPr>
            <a:spLocks noChangeArrowheads="1"/>
          </p:cNvSpPr>
          <p:nvPr/>
        </p:nvSpPr>
        <p:spPr bwMode="auto">
          <a:xfrm>
            <a:off x="10460038" y="628650"/>
            <a:ext cx="9683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000000"/>
                </a:solidFill>
                <a:latin typeface="Montserrat" panose="02000505000000020004" pitchFamily="2" charset="0"/>
              </a:rPr>
              <a:t>Title H</a:t>
            </a:r>
            <a:endParaRPr lang="en-US" altLang="en-US" sz="1800"/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4660900" y="993775"/>
            <a:ext cx="16525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7521575" y="993775"/>
            <a:ext cx="16525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10323513" y="993775"/>
            <a:ext cx="16525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5" name="TextBox 93"/>
          <p:cNvSpPr txBox="1">
            <a:spLocks noChangeArrowheads="1"/>
          </p:cNvSpPr>
          <p:nvPr/>
        </p:nvSpPr>
        <p:spPr bwMode="auto">
          <a:xfrm>
            <a:off x="458788" y="5500688"/>
            <a:ext cx="16525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6" name="TextBox 93"/>
          <p:cNvSpPr txBox="1">
            <a:spLocks noChangeArrowheads="1"/>
          </p:cNvSpPr>
          <p:nvPr/>
        </p:nvSpPr>
        <p:spPr bwMode="auto">
          <a:xfrm>
            <a:off x="3271838" y="5500688"/>
            <a:ext cx="16525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7" name="TextBox 93"/>
          <p:cNvSpPr txBox="1">
            <a:spLocks noChangeArrowheads="1"/>
          </p:cNvSpPr>
          <p:nvPr/>
        </p:nvSpPr>
        <p:spPr bwMode="auto">
          <a:xfrm>
            <a:off x="6132513" y="5500688"/>
            <a:ext cx="16525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8" name="TextBox 93"/>
          <p:cNvSpPr txBox="1">
            <a:spLocks noChangeArrowheads="1"/>
          </p:cNvSpPr>
          <p:nvPr/>
        </p:nvSpPr>
        <p:spPr bwMode="auto">
          <a:xfrm>
            <a:off x="8934450" y="5500688"/>
            <a:ext cx="16525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105025" y="825500"/>
            <a:ext cx="19256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Oval 7"/>
          <p:cNvSpPr>
            <a:spLocks noChangeArrowheads="1"/>
          </p:cNvSpPr>
          <p:nvPr/>
        </p:nvSpPr>
        <p:spPr bwMode="auto">
          <a:xfrm>
            <a:off x="676275" y="3540125"/>
            <a:ext cx="1362075" cy="1368425"/>
          </a:xfrm>
          <a:prstGeom prst="ellipse">
            <a:avLst/>
          </a:pr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Oval 8"/>
          <p:cNvSpPr>
            <a:spLocks noChangeArrowheads="1"/>
          </p:cNvSpPr>
          <p:nvPr/>
        </p:nvSpPr>
        <p:spPr bwMode="auto">
          <a:xfrm>
            <a:off x="2265363" y="1951038"/>
            <a:ext cx="1360487" cy="1363662"/>
          </a:xfrm>
          <a:prstGeom prst="ellipse">
            <a:avLst/>
          </a:pr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3852863" y="3540125"/>
            <a:ext cx="1365250" cy="1368425"/>
          </a:xfrm>
          <a:prstGeom prst="ellipse">
            <a:avLst/>
          </a:pr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5440363" y="1951038"/>
            <a:ext cx="1365250" cy="1363662"/>
          </a:xfrm>
          <a:prstGeom prst="ellipse">
            <a:avLst/>
          </a:pr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7032625" y="3540125"/>
            <a:ext cx="1362075" cy="1368425"/>
          </a:xfrm>
          <a:prstGeom prst="ellipse">
            <a:avLst/>
          </a:pr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8620125" y="1951038"/>
            <a:ext cx="1362075" cy="1363662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10207625" y="3540125"/>
            <a:ext cx="1366838" cy="1368425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1649413" y="2924175"/>
            <a:ext cx="1004887" cy="1006475"/>
          </a:xfrm>
          <a:custGeom>
            <a:avLst/>
            <a:gdLst>
              <a:gd name="T0" fmla="*/ 590372 w 240"/>
              <a:gd name="T1" fmla="*/ 0 h 240"/>
              <a:gd name="T2" fmla="*/ 0 w 240"/>
              <a:gd name="T3" fmla="*/ 595498 h 240"/>
              <a:gd name="T4" fmla="*/ 414516 w 240"/>
              <a:gd name="T5" fmla="*/ 1006475 h 240"/>
              <a:gd name="T6" fmla="*/ 1004888 w 240"/>
              <a:gd name="T7" fmla="*/ 415171 h 240"/>
              <a:gd name="T8" fmla="*/ 590372 w 240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240">
                <a:moveTo>
                  <a:pt x="141" y="0"/>
                </a:moveTo>
                <a:cubicBezTo>
                  <a:pt x="127" y="82"/>
                  <a:pt x="82" y="127"/>
                  <a:pt x="0" y="142"/>
                </a:cubicBezTo>
                <a:cubicBezTo>
                  <a:pt x="45" y="160"/>
                  <a:pt x="80" y="196"/>
                  <a:pt x="99" y="240"/>
                </a:cubicBezTo>
                <a:cubicBezTo>
                  <a:pt x="113" y="158"/>
                  <a:pt x="158" y="114"/>
                  <a:pt x="240" y="99"/>
                </a:cubicBezTo>
                <a:cubicBezTo>
                  <a:pt x="195" y="81"/>
                  <a:pt x="160" y="45"/>
                  <a:pt x="141" y="0"/>
                </a:cubicBezTo>
                <a:close/>
              </a:path>
            </a:pathLst>
          </a:custGeom>
          <a:solidFill>
            <a:srgbClr val="FEDD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3236913" y="2924175"/>
            <a:ext cx="1004887" cy="1006475"/>
          </a:xfrm>
          <a:custGeom>
            <a:avLst/>
            <a:gdLst>
              <a:gd name="T0" fmla="*/ 0 w 240"/>
              <a:gd name="T1" fmla="*/ 415171 h 240"/>
              <a:gd name="T2" fmla="*/ 594559 w 240"/>
              <a:gd name="T3" fmla="*/ 1006475 h 240"/>
              <a:gd name="T4" fmla="*/ 1004888 w 240"/>
              <a:gd name="T5" fmla="*/ 595498 h 240"/>
              <a:gd name="T6" fmla="*/ 414516 w 240"/>
              <a:gd name="T7" fmla="*/ 0 h 240"/>
              <a:gd name="T8" fmla="*/ 0 w 240"/>
              <a:gd name="T9" fmla="*/ 415171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240">
                <a:moveTo>
                  <a:pt x="0" y="99"/>
                </a:moveTo>
                <a:cubicBezTo>
                  <a:pt x="82" y="114"/>
                  <a:pt x="127" y="158"/>
                  <a:pt x="142" y="240"/>
                </a:cubicBezTo>
                <a:cubicBezTo>
                  <a:pt x="160" y="196"/>
                  <a:pt x="196" y="160"/>
                  <a:pt x="240" y="142"/>
                </a:cubicBezTo>
                <a:cubicBezTo>
                  <a:pt x="158" y="127"/>
                  <a:pt x="114" y="82"/>
                  <a:pt x="99" y="0"/>
                </a:cubicBezTo>
                <a:cubicBezTo>
                  <a:pt x="81" y="45"/>
                  <a:pt x="45" y="81"/>
                  <a:pt x="0" y="99"/>
                </a:cubicBezTo>
                <a:close/>
              </a:path>
            </a:pathLst>
          </a:custGeom>
          <a:solidFill>
            <a:srgbClr val="FED7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4829175" y="2924175"/>
            <a:ext cx="1000125" cy="1006475"/>
          </a:xfrm>
          <a:custGeom>
            <a:avLst/>
            <a:gdLst>
              <a:gd name="T0" fmla="*/ 590032 w 239"/>
              <a:gd name="T1" fmla="*/ 0 h 240"/>
              <a:gd name="T2" fmla="*/ 0 w 239"/>
              <a:gd name="T3" fmla="*/ 595498 h 240"/>
              <a:gd name="T4" fmla="*/ 410093 w 239"/>
              <a:gd name="T5" fmla="*/ 1006475 h 240"/>
              <a:gd name="T6" fmla="*/ 1000125 w 239"/>
              <a:gd name="T7" fmla="*/ 415171 h 240"/>
              <a:gd name="T8" fmla="*/ 590032 w 239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240">
                <a:moveTo>
                  <a:pt x="141" y="0"/>
                </a:moveTo>
                <a:cubicBezTo>
                  <a:pt x="126" y="82"/>
                  <a:pt x="82" y="127"/>
                  <a:pt x="0" y="142"/>
                </a:cubicBezTo>
                <a:cubicBezTo>
                  <a:pt x="44" y="160"/>
                  <a:pt x="80" y="196"/>
                  <a:pt x="98" y="240"/>
                </a:cubicBezTo>
                <a:cubicBezTo>
                  <a:pt x="113" y="158"/>
                  <a:pt x="157" y="114"/>
                  <a:pt x="239" y="99"/>
                </a:cubicBezTo>
                <a:cubicBezTo>
                  <a:pt x="195" y="81"/>
                  <a:pt x="159" y="45"/>
                  <a:pt x="141" y="0"/>
                </a:cubicBezTo>
                <a:close/>
              </a:path>
            </a:pathLst>
          </a:custGeom>
          <a:solidFill>
            <a:srgbClr val="F5C7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6416675" y="2924175"/>
            <a:ext cx="1004888" cy="1006475"/>
          </a:xfrm>
          <a:custGeom>
            <a:avLst/>
            <a:gdLst>
              <a:gd name="T0" fmla="*/ 0 w 240"/>
              <a:gd name="T1" fmla="*/ 415171 h 240"/>
              <a:gd name="T2" fmla="*/ 590372 w 240"/>
              <a:gd name="T3" fmla="*/ 1006475 h 240"/>
              <a:gd name="T4" fmla="*/ 1004888 w 240"/>
              <a:gd name="T5" fmla="*/ 595498 h 240"/>
              <a:gd name="T6" fmla="*/ 414516 w 240"/>
              <a:gd name="T7" fmla="*/ 0 h 240"/>
              <a:gd name="T8" fmla="*/ 0 w 240"/>
              <a:gd name="T9" fmla="*/ 415171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240">
                <a:moveTo>
                  <a:pt x="0" y="99"/>
                </a:moveTo>
                <a:cubicBezTo>
                  <a:pt x="82" y="114"/>
                  <a:pt x="126" y="158"/>
                  <a:pt x="141" y="240"/>
                </a:cubicBezTo>
                <a:cubicBezTo>
                  <a:pt x="160" y="196"/>
                  <a:pt x="195" y="160"/>
                  <a:pt x="240" y="142"/>
                </a:cubicBezTo>
                <a:cubicBezTo>
                  <a:pt x="158" y="127"/>
                  <a:pt x="113" y="82"/>
                  <a:pt x="99" y="0"/>
                </a:cubicBezTo>
                <a:cubicBezTo>
                  <a:pt x="80" y="45"/>
                  <a:pt x="44" y="81"/>
                  <a:pt x="0" y="99"/>
                </a:cubicBezTo>
                <a:close/>
              </a:path>
            </a:pathLst>
          </a:custGeom>
          <a:solidFill>
            <a:srgbClr val="D0F1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8004175" y="2924175"/>
            <a:ext cx="1006475" cy="1006475"/>
          </a:xfrm>
          <a:custGeom>
            <a:avLst/>
            <a:gdLst>
              <a:gd name="T0" fmla="*/ 591304 w 240"/>
              <a:gd name="T1" fmla="*/ 0 h 240"/>
              <a:gd name="T2" fmla="*/ 0 w 240"/>
              <a:gd name="T3" fmla="*/ 595498 h 240"/>
              <a:gd name="T4" fmla="*/ 415171 w 240"/>
              <a:gd name="T5" fmla="*/ 1006475 h 240"/>
              <a:gd name="T6" fmla="*/ 1006475 w 240"/>
              <a:gd name="T7" fmla="*/ 415171 h 240"/>
              <a:gd name="T8" fmla="*/ 591304 w 240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240">
                <a:moveTo>
                  <a:pt x="141" y="0"/>
                </a:moveTo>
                <a:cubicBezTo>
                  <a:pt x="127" y="82"/>
                  <a:pt x="82" y="127"/>
                  <a:pt x="0" y="142"/>
                </a:cubicBezTo>
                <a:cubicBezTo>
                  <a:pt x="45" y="160"/>
                  <a:pt x="80" y="196"/>
                  <a:pt x="99" y="240"/>
                </a:cubicBezTo>
                <a:cubicBezTo>
                  <a:pt x="113" y="158"/>
                  <a:pt x="158" y="114"/>
                  <a:pt x="240" y="99"/>
                </a:cubicBezTo>
                <a:cubicBezTo>
                  <a:pt x="195" y="81"/>
                  <a:pt x="160" y="45"/>
                  <a:pt x="141" y="0"/>
                </a:cubicBezTo>
                <a:close/>
              </a:path>
            </a:pathLst>
          </a:custGeom>
          <a:solidFill>
            <a:srgbClr val="C1E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9591675" y="2924175"/>
            <a:ext cx="1006475" cy="1006475"/>
          </a:xfrm>
          <a:custGeom>
            <a:avLst/>
            <a:gdLst>
              <a:gd name="T0" fmla="*/ 0 w 240"/>
              <a:gd name="T1" fmla="*/ 415171 h 240"/>
              <a:gd name="T2" fmla="*/ 595498 w 240"/>
              <a:gd name="T3" fmla="*/ 1006475 h 240"/>
              <a:gd name="T4" fmla="*/ 1006475 w 240"/>
              <a:gd name="T5" fmla="*/ 595498 h 240"/>
              <a:gd name="T6" fmla="*/ 415171 w 240"/>
              <a:gd name="T7" fmla="*/ 0 h 240"/>
              <a:gd name="T8" fmla="*/ 0 w 240"/>
              <a:gd name="T9" fmla="*/ 415171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240">
                <a:moveTo>
                  <a:pt x="0" y="99"/>
                </a:moveTo>
                <a:cubicBezTo>
                  <a:pt x="82" y="114"/>
                  <a:pt x="127" y="158"/>
                  <a:pt x="142" y="240"/>
                </a:cubicBezTo>
                <a:cubicBezTo>
                  <a:pt x="160" y="196"/>
                  <a:pt x="196" y="160"/>
                  <a:pt x="240" y="142"/>
                </a:cubicBezTo>
                <a:cubicBezTo>
                  <a:pt x="158" y="127"/>
                  <a:pt x="114" y="82"/>
                  <a:pt x="99" y="0"/>
                </a:cubicBezTo>
                <a:cubicBezTo>
                  <a:pt x="81" y="45"/>
                  <a:pt x="45" y="81"/>
                  <a:pt x="0" y="99"/>
                </a:cubicBezTo>
                <a:close/>
              </a:path>
            </a:pathLst>
          </a:custGeom>
          <a:solidFill>
            <a:srgbClr val="B3C9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895350" y="3997325"/>
            <a:ext cx="114458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2462213" y="2382838"/>
            <a:ext cx="11525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4078288" y="3997325"/>
            <a:ext cx="11604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5670550" y="2382838"/>
            <a:ext cx="116046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7229475" y="3997325"/>
            <a:ext cx="12160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8834438" y="2382838"/>
            <a:ext cx="1173162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10414000" y="3997325"/>
            <a:ext cx="11938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71" name="Rectangle 28"/>
          <p:cNvSpPr>
            <a:spLocks noChangeArrowheads="1"/>
          </p:cNvSpPr>
          <p:nvPr/>
        </p:nvSpPr>
        <p:spPr bwMode="auto">
          <a:xfrm>
            <a:off x="2190750" y="441325"/>
            <a:ext cx="985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B</a:t>
            </a:r>
            <a:endParaRPr lang="en-US" altLang="en-US"/>
          </a:p>
        </p:txBody>
      </p:sp>
      <p:sp>
        <p:nvSpPr>
          <p:cNvPr id="2072" name="Rectangle 30"/>
          <p:cNvSpPr>
            <a:spLocks noChangeArrowheads="1"/>
          </p:cNvSpPr>
          <p:nvPr/>
        </p:nvSpPr>
        <p:spPr bwMode="auto">
          <a:xfrm>
            <a:off x="628650" y="5226050"/>
            <a:ext cx="100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A</a:t>
            </a:r>
            <a:endParaRPr lang="en-US" altLang="en-US"/>
          </a:p>
        </p:txBody>
      </p:sp>
      <p:sp>
        <p:nvSpPr>
          <p:cNvPr id="2073" name="Rectangle 32"/>
          <p:cNvSpPr>
            <a:spLocks noChangeArrowheads="1"/>
          </p:cNvSpPr>
          <p:nvPr/>
        </p:nvSpPr>
        <p:spPr bwMode="auto">
          <a:xfrm>
            <a:off x="3829050" y="5226050"/>
            <a:ext cx="100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C</a:t>
            </a:r>
            <a:endParaRPr lang="en-US" altLang="en-US"/>
          </a:p>
        </p:txBody>
      </p:sp>
      <p:sp>
        <p:nvSpPr>
          <p:cNvPr id="2074" name="Rectangle 34"/>
          <p:cNvSpPr>
            <a:spLocks noChangeArrowheads="1"/>
          </p:cNvSpPr>
          <p:nvPr/>
        </p:nvSpPr>
        <p:spPr bwMode="auto">
          <a:xfrm>
            <a:off x="7026275" y="5226050"/>
            <a:ext cx="97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E</a:t>
            </a:r>
            <a:endParaRPr lang="en-US" altLang="en-US"/>
          </a:p>
        </p:txBody>
      </p:sp>
      <p:sp>
        <p:nvSpPr>
          <p:cNvPr id="2075" name="Rectangle 36"/>
          <p:cNvSpPr>
            <a:spLocks noChangeArrowheads="1"/>
          </p:cNvSpPr>
          <p:nvPr/>
        </p:nvSpPr>
        <p:spPr bwMode="auto">
          <a:xfrm>
            <a:off x="10226675" y="522605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G</a:t>
            </a:r>
            <a:endParaRPr lang="en-US" altLang="en-US"/>
          </a:p>
        </p:txBody>
      </p:sp>
      <p:sp>
        <p:nvSpPr>
          <p:cNvPr id="2076" name="Rectangle 38"/>
          <p:cNvSpPr>
            <a:spLocks noChangeArrowheads="1"/>
          </p:cNvSpPr>
          <p:nvPr/>
        </p:nvSpPr>
        <p:spPr bwMode="auto">
          <a:xfrm>
            <a:off x="5408613" y="441325"/>
            <a:ext cx="1011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D</a:t>
            </a:r>
            <a:endParaRPr lang="en-US" altLang="en-US"/>
          </a:p>
        </p:txBody>
      </p:sp>
      <p:sp>
        <p:nvSpPr>
          <p:cNvPr id="2077" name="Rectangle 40"/>
          <p:cNvSpPr>
            <a:spLocks noChangeArrowheads="1"/>
          </p:cNvSpPr>
          <p:nvPr/>
        </p:nvSpPr>
        <p:spPr bwMode="auto">
          <a:xfrm>
            <a:off x="8618538" y="441325"/>
            <a:ext cx="963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Montserrat" panose="02000505000000020004" pitchFamily="2" charset="0"/>
              </a:rPr>
              <a:t>Title F</a:t>
            </a:r>
            <a:endParaRPr lang="en-US" altLang="en-US"/>
          </a:p>
        </p:txBody>
      </p:sp>
      <p:sp>
        <p:nvSpPr>
          <p:cNvPr id="2078" name="TextBox 93"/>
          <p:cNvSpPr txBox="1">
            <a:spLocks noChangeArrowheads="1"/>
          </p:cNvSpPr>
          <p:nvPr/>
        </p:nvSpPr>
        <p:spPr bwMode="auto">
          <a:xfrm>
            <a:off x="5324475" y="825500"/>
            <a:ext cx="19256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8543925" y="827088"/>
            <a:ext cx="19256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0" name="TextBox 93"/>
          <p:cNvSpPr txBox="1">
            <a:spLocks noChangeArrowheads="1"/>
          </p:cNvSpPr>
          <p:nvPr/>
        </p:nvSpPr>
        <p:spPr bwMode="auto">
          <a:xfrm>
            <a:off x="554038" y="5607050"/>
            <a:ext cx="19256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1" name="TextBox 93"/>
          <p:cNvSpPr txBox="1">
            <a:spLocks noChangeArrowheads="1"/>
          </p:cNvSpPr>
          <p:nvPr/>
        </p:nvSpPr>
        <p:spPr bwMode="auto">
          <a:xfrm>
            <a:off x="3773488" y="5607050"/>
            <a:ext cx="19256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6992938" y="5608638"/>
            <a:ext cx="19256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10121900" y="5607050"/>
            <a:ext cx="19256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949325" y="1044575"/>
            <a:ext cx="1966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Oval 7"/>
          <p:cNvSpPr>
            <a:spLocks noChangeArrowheads="1"/>
          </p:cNvSpPr>
          <p:nvPr/>
        </p:nvSpPr>
        <p:spPr bwMode="auto">
          <a:xfrm>
            <a:off x="1069975" y="2032000"/>
            <a:ext cx="1287463" cy="1289050"/>
          </a:xfrm>
          <a:prstGeom prst="ellipse">
            <a:avLst/>
          </a:prstGeom>
          <a:solidFill>
            <a:srgbClr val="FFB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Oval 8"/>
          <p:cNvSpPr>
            <a:spLocks noChangeArrowheads="1"/>
          </p:cNvSpPr>
          <p:nvPr/>
        </p:nvSpPr>
        <p:spPr bwMode="auto">
          <a:xfrm>
            <a:off x="2835275" y="3548063"/>
            <a:ext cx="1292225" cy="1287462"/>
          </a:xfrm>
          <a:prstGeom prst="ellipse">
            <a:avLst/>
          </a:pr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4603750" y="2032000"/>
            <a:ext cx="1287463" cy="1289050"/>
          </a:xfrm>
          <a:prstGeom prst="ellipse">
            <a:avLst/>
          </a:pr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6373813" y="3548063"/>
            <a:ext cx="1287462" cy="1287462"/>
          </a:xfrm>
          <a:prstGeom prst="ellipse">
            <a:avLst/>
          </a:pr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8137525" y="2032000"/>
            <a:ext cx="1292225" cy="1289050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9907588" y="3548063"/>
            <a:ext cx="1287462" cy="1287462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2033588" y="2898775"/>
            <a:ext cx="1125537" cy="1074738"/>
          </a:xfrm>
          <a:custGeom>
            <a:avLst/>
            <a:gdLst>
              <a:gd name="T0" fmla="*/ 1125537 w 264"/>
              <a:gd name="T1" fmla="*/ 648255 h 252"/>
              <a:gd name="T2" fmla="*/ 366652 w 264"/>
              <a:gd name="T3" fmla="*/ 0 h 252"/>
              <a:gd name="T4" fmla="*/ 0 w 264"/>
              <a:gd name="T5" fmla="*/ 426483 h 252"/>
              <a:gd name="T6" fmla="*/ 758885 w 264"/>
              <a:gd name="T7" fmla="*/ 1074738 h 252"/>
              <a:gd name="T8" fmla="*/ 1125537 w 264"/>
              <a:gd name="T9" fmla="*/ 648255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252">
                <a:moveTo>
                  <a:pt x="264" y="152"/>
                </a:moveTo>
                <a:cubicBezTo>
                  <a:pt x="172" y="142"/>
                  <a:pt x="111" y="89"/>
                  <a:pt x="86" y="0"/>
                </a:cubicBezTo>
                <a:cubicBezTo>
                  <a:pt x="72" y="43"/>
                  <a:pt x="41" y="79"/>
                  <a:pt x="0" y="100"/>
                </a:cubicBezTo>
                <a:cubicBezTo>
                  <a:pt x="93" y="110"/>
                  <a:pt x="154" y="162"/>
                  <a:pt x="178" y="252"/>
                </a:cubicBezTo>
                <a:cubicBezTo>
                  <a:pt x="192" y="208"/>
                  <a:pt x="224" y="172"/>
                  <a:pt x="264" y="152"/>
                </a:cubicBezTo>
                <a:close/>
              </a:path>
            </a:pathLst>
          </a:custGeom>
          <a:solidFill>
            <a:srgbClr val="FEDD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3803650" y="2898775"/>
            <a:ext cx="1123950" cy="1074738"/>
          </a:xfrm>
          <a:custGeom>
            <a:avLst/>
            <a:gdLst>
              <a:gd name="T0" fmla="*/ 757815 w 264"/>
              <a:gd name="T1" fmla="*/ 0 h 252"/>
              <a:gd name="T2" fmla="*/ 0 w 264"/>
              <a:gd name="T3" fmla="*/ 648255 h 252"/>
              <a:gd name="T4" fmla="*/ 366135 w 264"/>
              <a:gd name="T5" fmla="*/ 1074738 h 252"/>
              <a:gd name="T6" fmla="*/ 1123950 w 264"/>
              <a:gd name="T7" fmla="*/ 426483 h 252"/>
              <a:gd name="T8" fmla="*/ 757815 w 264"/>
              <a:gd name="T9" fmla="*/ 0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252">
                <a:moveTo>
                  <a:pt x="178" y="0"/>
                </a:moveTo>
                <a:cubicBezTo>
                  <a:pt x="153" y="89"/>
                  <a:pt x="92" y="142"/>
                  <a:pt x="0" y="152"/>
                </a:cubicBezTo>
                <a:cubicBezTo>
                  <a:pt x="40" y="172"/>
                  <a:pt x="72" y="208"/>
                  <a:pt x="86" y="252"/>
                </a:cubicBezTo>
                <a:cubicBezTo>
                  <a:pt x="110" y="162"/>
                  <a:pt x="172" y="110"/>
                  <a:pt x="264" y="100"/>
                </a:cubicBezTo>
                <a:cubicBezTo>
                  <a:pt x="223" y="79"/>
                  <a:pt x="192" y="43"/>
                  <a:pt x="178" y="0"/>
                </a:cubicBezTo>
                <a:close/>
              </a:path>
            </a:pathLst>
          </a:custGeom>
          <a:solidFill>
            <a:srgbClr val="F5C7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5572125" y="2898775"/>
            <a:ext cx="1125538" cy="1074738"/>
          </a:xfrm>
          <a:custGeom>
            <a:avLst/>
            <a:gdLst>
              <a:gd name="T0" fmla="*/ 1125537 w 264"/>
              <a:gd name="T1" fmla="*/ 648255 h 252"/>
              <a:gd name="T2" fmla="*/ 362389 w 264"/>
              <a:gd name="T3" fmla="*/ 0 h 252"/>
              <a:gd name="T4" fmla="*/ 0 w 264"/>
              <a:gd name="T5" fmla="*/ 426483 h 252"/>
              <a:gd name="T6" fmla="*/ 754621 w 264"/>
              <a:gd name="T7" fmla="*/ 1074738 h 252"/>
              <a:gd name="T8" fmla="*/ 1125537 w 264"/>
              <a:gd name="T9" fmla="*/ 648255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252">
                <a:moveTo>
                  <a:pt x="264" y="152"/>
                </a:moveTo>
                <a:cubicBezTo>
                  <a:pt x="171" y="142"/>
                  <a:pt x="110" y="89"/>
                  <a:pt x="85" y="0"/>
                </a:cubicBezTo>
                <a:cubicBezTo>
                  <a:pt x="72" y="43"/>
                  <a:pt x="40" y="79"/>
                  <a:pt x="0" y="100"/>
                </a:cubicBezTo>
                <a:cubicBezTo>
                  <a:pt x="92" y="110"/>
                  <a:pt x="153" y="162"/>
                  <a:pt x="177" y="252"/>
                </a:cubicBezTo>
                <a:cubicBezTo>
                  <a:pt x="191" y="208"/>
                  <a:pt x="223" y="172"/>
                  <a:pt x="264" y="152"/>
                </a:cubicBezTo>
                <a:close/>
              </a:path>
            </a:pathLst>
          </a:custGeom>
          <a:solidFill>
            <a:srgbClr val="D0F1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7337425" y="2898775"/>
            <a:ext cx="1123950" cy="1074738"/>
          </a:xfrm>
          <a:custGeom>
            <a:avLst/>
            <a:gdLst>
              <a:gd name="T0" fmla="*/ 757815 w 264"/>
              <a:gd name="T1" fmla="*/ 0 h 252"/>
              <a:gd name="T2" fmla="*/ 0 w 264"/>
              <a:gd name="T3" fmla="*/ 648255 h 252"/>
              <a:gd name="T4" fmla="*/ 366135 w 264"/>
              <a:gd name="T5" fmla="*/ 1074738 h 252"/>
              <a:gd name="T6" fmla="*/ 1123950 w 264"/>
              <a:gd name="T7" fmla="*/ 426483 h 252"/>
              <a:gd name="T8" fmla="*/ 757815 w 264"/>
              <a:gd name="T9" fmla="*/ 0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252">
                <a:moveTo>
                  <a:pt x="178" y="0"/>
                </a:moveTo>
                <a:cubicBezTo>
                  <a:pt x="154" y="89"/>
                  <a:pt x="93" y="142"/>
                  <a:pt x="0" y="152"/>
                </a:cubicBezTo>
                <a:cubicBezTo>
                  <a:pt x="41" y="172"/>
                  <a:pt x="72" y="208"/>
                  <a:pt x="86" y="252"/>
                </a:cubicBezTo>
                <a:cubicBezTo>
                  <a:pt x="111" y="162"/>
                  <a:pt x="172" y="110"/>
                  <a:pt x="264" y="100"/>
                </a:cubicBezTo>
                <a:cubicBezTo>
                  <a:pt x="224" y="79"/>
                  <a:pt x="192" y="43"/>
                  <a:pt x="178" y="0"/>
                </a:cubicBezTo>
                <a:close/>
              </a:path>
            </a:pathLst>
          </a:custGeom>
          <a:solidFill>
            <a:srgbClr val="C1E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9105900" y="2898775"/>
            <a:ext cx="1125538" cy="1074738"/>
          </a:xfrm>
          <a:custGeom>
            <a:avLst/>
            <a:gdLst>
              <a:gd name="T0" fmla="*/ 1125537 w 264"/>
              <a:gd name="T1" fmla="*/ 648255 h 252"/>
              <a:gd name="T2" fmla="*/ 366652 w 264"/>
              <a:gd name="T3" fmla="*/ 0 h 252"/>
              <a:gd name="T4" fmla="*/ 0 w 264"/>
              <a:gd name="T5" fmla="*/ 426483 h 252"/>
              <a:gd name="T6" fmla="*/ 758885 w 264"/>
              <a:gd name="T7" fmla="*/ 1074738 h 252"/>
              <a:gd name="T8" fmla="*/ 1125537 w 264"/>
              <a:gd name="T9" fmla="*/ 648255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252">
                <a:moveTo>
                  <a:pt x="264" y="152"/>
                </a:moveTo>
                <a:cubicBezTo>
                  <a:pt x="172" y="142"/>
                  <a:pt x="110" y="89"/>
                  <a:pt x="86" y="0"/>
                </a:cubicBezTo>
                <a:cubicBezTo>
                  <a:pt x="72" y="43"/>
                  <a:pt x="41" y="79"/>
                  <a:pt x="0" y="100"/>
                </a:cubicBezTo>
                <a:cubicBezTo>
                  <a:pt x="92" y="110"/>
                  <a:pt x="153" y="162"/>
                  <a:pt x="178" y="252"/>
                </a:cubicBezTo>
                <a:cubicBezTo>
                  <a:pt x="192" y="208"/>
                  <a:pt x="223" y="172"/>
                  <a:pt x="264" y="152"/>
                </a:cubicBezTo>
                <a:close/>
              </a:path>
            </a:pathLst>
          </a:custGeom>
          <a:solidFill>
            <a:srgbClr val="B3C9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1254125" y="2435225"/>
            <a:ext cx="10747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3052763" y="3975100"/>
            <a:ext cx="1082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4821238" y="2435225"/>
            <a:ext cx="10795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6565900" y="3975100"/>
            <a:ext cx="11350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8347075" y="2435225"/>
            <a:ext cx="10953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10102850" y="3975100"/>
            <a:ext cx="11128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68" name="Rectangle 25"/>
          <p:cNvSpPr>
            <a:spLocks noChangeArrowheads="1"/>
          </p:cNvSpPr>
          <p:nvPr/>
        </p:nvSpPr>
        <p:spPr bwMode="auto">
          <a:xfrm>
            <a:off x="1068388" y="658813"/>
            <a:ext cx="11271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 b="1">
                <a:solidFill>
                  <a:srgbClr val="000000"/>
                </a:solidFill>
                <a:latin typeface="Montserrat" panose="02000505000000020004" pitchFamily="2" charset="0"/>
              </a:rPr>
              <a:t>Title A</a:t>
            </a:r>
            <a:endParaRPr lang="en-US" altLang="en-US"/>
          </a:p>
        </p:txBody>
      </p:sp>
      <p:sp>
        <p:nvSpPr>
          <p:cNvPr id="2069" name="Rectangle 27"/>
          <p:cNvSpPr>
            <a:spLocks noChangeArrowheads="1"/>
          </p:cNvSpPr>
          <p:nvPr/>
        </p:nvSpPr>
        <p:spPr bwMode="auto">
          <a:xfrm>
            <a:off x="2828925" y="5254625"/>
            <a:ext cx="11064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 b="1">
                <a:solidFill>
                  <a:srgbClr val="000000"/>
                </a:solidFill>
                <a:latin typeface="Montserrat" panose="02000505000000020004" pitchFamily="2" charset="0"/>
              </a:rPr>
              <a:t>Title B</a:t>
            </a:r>
            <a:endParaRPr lang="en-US" altLang="en-US"/>
          </a:p>
        </p:txBody>
      </p:sp>
      <p:sp>
        <p:nvSpPr>
          <p:cNvPr id="2070" name="Rectangle 29"/>
          <p:cNvSpPr>
            <a:spLocks noChangeArrowheads="1"/>
          </p:cNvSpPr>
          <p:nvPr/>
        </p:nvSpPr>
        <p:spPr bwMode="auto">
          <a:xfrm>
            <a:off x="6345238" y="5254625"/>
            <a:ext cx="11350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 b="1">
                <a:solidFill>
                  <a:srgbClr val="000000"/>
                </a:solidFill>
                <a:latin typeface="Montserrat" panose="02000505000000020004" pitchFamily="2" charset="0"/>
              </a:rPr>
              <a:t>Title D</a:t>
            </a:r>
            <a:endParaRPr lang="en-US" altLang="en-US"/>
          </a:p>
        </p:txBody>
      </p:sp>
      <p:sp>
        <p:nvSpPr>
          <p:cNvPr id="2071" name="Rectangle 31"/>
          <p:cNvSpPr>
            <a:spLocks noChangeArrowheads="1"/>
          </p:cNvSpPr>
          <p:nvPr/>
        </p:nvSpPr>
        <p:spPr bwMode="auto">
          <a:xfrm>
            <a:off x="9909175" y="5254625"/>
            <a:ext cx="1079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 b="1">
                <a:solidFill>
                  <a:srgbClr val="000000"/>
                </a:solidFill>
                <a:latin typeface="Montserrat" panose="02000505000000020004" pitchFamily="2" charset="0"/>
              </a:rPr>
              <a:t>Title F</a:t>
            </a:r>
            <a:endParaRPr lang="en-US" altLang="en-US"/>
          </a:p>
        </p:txBody>
      </p:sp>
      <p:sp>
        <p:nvSpPr>
          <p:cNvPr id="2072" name="Rectangle 33"/>
          <p:cNvSpPr>
            <a:spLocks noChangeArrowheads="1"/>
          </p:cNvSpPr>
          <p:nvPr/>
        </p:nvSpPr>
        <p:spPr bwMode="auto">
          <a:xfrm>
            <a:off x="4605338" y="658813"/>
            <a:ext cx="11223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 b="1">
                <a:solidFill>
                  <a:srgbClr val="000000"/>
                </a:solidFill>
                <a:latin typeface="Montserrat" panose="02000505000000020004" pitchFamily="2" charset="0"/>
              </a:rPr>
              <a:t>Title C</a:t>
            </a:r>
            <a:endParaRPr lang="en-US" altLang="en-US"/>
          </a:p>
        </p:txBody>
      </p:sp>
      <p:sp>
        <p:nvSpPr>
          <p:cNvPr id="2073" name="Rectangle 35"/>
          <p:cNvSpPr>
            <a:spLocks noChangeArrowheads="1"/>
          </p:cNvSpPr>
          <p:nvPr/>
        </p:nvSpPr>
        <p:spPr bwMode="auto">
          <a:xfrm>
            <a:off x="8105775" y="658813"/>
            <a:ext cx="10937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 b="1">
                <a:solidFill>
                  <a:srgbClr val="000000"/>
                </a:solidFill>
                <a:latin typeface="Montserrat" panose="02000505000000020004" pitchFamily="2" charset="0"/>
              </a:rPr>
              <a:t>Title E</a:t>
            </a:r>
            <a:endParaRPr lang="en-US" altLang="en-US"/>
          </a:p>
        </p:txBody>
      </p:sp>
      <p:sp>
        <p:nvSpPr>
          <p:cNvPr id="2074" name="TextBox 93"/>
          <p:cNvSpPr txBox="1">
            <a:spLocks noChangeArrowheads="1"/>
          </p:cNvSpPr>
          <p:nvPr/>
        </p:nvSpPr>
        <p:spPr bwMode="auto">
          <a:xfrm>
            <a:off x="4518025" y="1044575"/>
            <a:ext cx="1966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5" name="TextBox 93"/>
          <p:cNvSpPr txBox="1">
            <a:spLocks noChangeArrowheads="1"/>
          </p:cNvSpPr>
          <p:nvPr/>
        </p:nvSpPr>
        <p:spPr bwMode="auto">
          <a:xfrm>
            <a:off x="7985125" y="1044575"/>
            <a:ext cx="1966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6" name="TextBox 93"/>
          <p:cNvSpPr txBox="1">
            <a:spLocks noChangeArrowheads="1"/>
          </p:cNvSpPr>
          <p:nvPr/>
        </p:nvSpPr>
        <p:spPr bwMode="auto">
          <a:xfrm>
            <a:off x="2044700" y="5626100"/>
            <a:ext cx="1968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7" name="TextBox 93"/>
          <p:cNvSpPr txBox="1">
            <a:spLocks noChangeArrowheads="1"/>
          </p:cNvSpPr>
          <p:nvPr/>
        </p:nvSpPr>
        <p:spPr bwMode="auto">
          <a:xfrm>
            <a:off x="5613400" y="5626100"/>
            <a:ext cx="1968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8" name="TextBox 93"/>
          <p:cNvSpPr txBox="1">
            <a:spLocks noChangeArrowheads="1"/>
          </p:cNvSpPr>
          <p:nvPr/>
        </p:nvSpPr>
        <p:spPr bwMode="auto">
          <a:xfrm>
            <a:off x="9080500" y="5626100"/>
            <a:ext cx="1966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035300" y="819150"/>
            <a:ext cx="203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Oval 7"/>
          <p:cNvSpPr>
            <a:spLocks noChangeArrowheads="1"/>
          </p:cNvSpPr>
          <p:nvPr/>
        </p:nvSpPr>
        <p:spPr bwMode="auto">
          <a:xfrm>
            <a:off x="982663" y="3565525"/>
            <a:ext cx="1562100" cy="1563688"/>
          </a:xfrm>
          <a:prstGeom prst="ellipse">
            <a:avLst/>
          </a:pr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Oval 8"/>
          <p:cNvSpPr>
            <a:spLocks noChangeArrowheads="1"/>
          </p:cNvSpPr>
          <p:nvPr/>
        </p:nvSpPr>
        <p:spPr bwMode="auto">
          <a:xfrm>
            <a:off x="3125788" y="1730375"/>
            <a:ext cx="1562100" cy="1563688"/>
          </a:xfrm>
          <a:prstGeom prst="ellipse">
            <a:avLst/>
          </a:pr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5268913" y="3565525"/>
            <a:ext cx="1562100" cy="1563688"/>
          </a:xfrm>
          <a:prstGeom prst="ellipse">
            <a:avLst/>
          </a:pr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7412038" y="1730375"/>
            <a:ext cx="1566862" cy="1563688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9559925" y="3565525"/>
            <a:ext cx="1562100" cy="1563688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2152650" y="2776538"/>
            <a:ext cx="1365250" cy="1306512"/>
          </a:xfrm>
          <a:custGeom>
            <a:avLst/>
            <a:gdLst>
              <a:gd name="T0" fmla="*/ 920843 w 341"/>
              <a:gd name="T1" fmla="*/ 0 h 326"/>
              <a:gd name="T2" fmla="*/ 0 w 341"/>
              <a:gd name="T3" fmla="*/ 789518 h 326"/>
              <a:gd name="T4" fmla="*/ 444407 w 341"/>
              <a:gd name="T5" fmla="*/ 1306512 h 326"/>
              <a:gd name="T6" fmla="*/ 1365250 w 341"/>
              <a:gd name="T7" fmla="*/ 516994 h 326"/>
              <a:gd name="T8" fmla="*/ 920843 w 341"/>
              <a:gd name="T9" fmla="*/ 0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1" h="326">
                <a:moveTo>
                  <a:pt x="230" y="0"/>
                </a:moveTo>
                <a:cubicBezTo>
                  <a:pt x="198" y="116"/>
                  <a:pt x="119" y="183"/>
                  <a:pt x="0" y="197"/>
                </a:cubicBezTo>
                <a:cubicBezTo>
                  <a:pt x="53" y="223"/>
                  <a:pt x="93" y="269"/>
                  <a:pt x="111" y="326"/>
                </a:cubicBezTo>
                <a:cubicBezTo>
                  <a:pt x="143" y="210"/>
                  <a:pt x="222" y="143"/>
                  <a:pt x="341" y="129"/>
                </a:cubicBezTo>
                <a:cubicBezTo>
                  <a:pt x="288" y="103"/>
                  <a:pt x="248" y="57"/>
                  <a:pt x="230" y="0"/>
                </a:cubicBezTo>
                <a:close/>
              </a:path>
            </a:pathLst>
          </a:custGeom>
          <a:solidFill>
            <a:srgbClr val="F5C7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4295775" y="2776538"/>
            <a:ext cx="1365250" cy="1306512"/>
          </a:xfrm>
          <a:custGeom>
            <a:avLst/>
            <a:gdLst>
              <a:gd name="T0" fmla="*/ 1365250 w 341"/>
              <a:gd name="T1" fmla="*/ 789518 h 326"/>
              <a:gd name="T2" fmla="*/ 444407 w 341"/>
              <a:gd name="T3" fmla="*/ 0 h 326"/>
              <a:gd name="T4" fmla="*/ 0 w 341"/>
              <a:gd name="T5" fmla="*/ 516994 h 326"/>
              <a:gd name="T6" fmla="*/ 920843 w 341"/>
              <a:gd name="T7" fmla="*/ 1306512 h 326"/>
              <a:gd name="T8" fmla="*/ 1365250 w 341"/>
              <a:gd name="T9" fmla="*/ 789518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1" h="326">
                <a:moveTo>
                  <a:pt x="341" y="197"/>
                </a:moveTo>
                <a:cubicBezTo>
                  <a:pt x="222" y="183"/>
                  <a:pt x="143" y="116"/>
                  <a:pt x="111" y="0"/>
                </a:cubicBezTo>
                <a:cubicBezTo>
                  <a:pt x="93" y="57"/>
                  <a:pt x="53" y="103"/>
                  <a:pt x="0" y="129"/>
                </a:cubicBezTo>
                <a:cubicBezTo>
                  <a:pt x="120" y="143"/>
                  <a:pt x="199" y="210"/>
                  <a:pt x="230" y="326"/>
                </a:cubicBezTo>
                <a:cubicBezTo>
                  <a:pt x="248" y="269"/>
                  <a:pt x="289" y="223"/>
                  <a:pt x="341" y="197"/>
                </a:cubicBezTo>
                <a:close/>
              </a:path>
            </a:pathLst>
          </a:custGeom>
          <a:solidFill>
            <a:srgbClr val="D0F1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6443663" y="2776538"/>
            <a:ext cx="1362075" cy="1306512"/>
          </a:xfrm>
          <a:custGeom>
            <a:avLst/>
            <a:gdLst>
              <a:gd name="T0" fmla="*/ 917398 w 340"/>
              <a:gd name="T1" fmla="*/ 0 h 326"/>
              <a:gd name="T2" fmla="*/ 0 w 340"/>
              <a:gd name="T3" fmla="*/ 789518 h 326"/>
              <a:gd name="T4" fmla="*/ 444677 w 340"/>
              <a:gd name="T5" fmla="*/ 1306512 h 326"/>
              <a:gd name="T6" fmla="*/ 1362075 w 340"/>
              <a:gd name="T7" fmla="*/ 516994 h 326"/>
              <a:gd name="T8" fmla="*/ 917398 w 340"/>
              <a:gd name="T9" fmla="*/ 0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" h="326">
                <a:moveTo>
                  <a:pt x="229" y="0"/>
                </a:moveTo>
                <a:cubicBezTo>
                  <a:pt x="198" y="116"/>
                  <a:pt x="119" y="183"/>
                  <a:pt x="0" y="197"/>
                </a:cubicBezTo>
                <a:cubicBezTo>
                  <a:pt x="52" y="223"/>
                  <a:pt x="93" y="269"/>
                  <a:pt x="111" y="326"/>
                </a:cubicBezTo>
                <a:cubicBezTo>
                  <a:pt x="142" y="210"/>
                  <a:pt x="221" y="143"/>
                  <a:pt x="340" y="129"/>
                </a:cubicBezTo>
                <a:cubicBezTo>
                  <a:pt x="288" y="103"/>
                  <a:pt x="247" y="57"/>
                  <a:pt x="229" y="0"/>
                </a:cubicBezTo>
                <a:close/>
              </a:path>
            </a:pathLst>
          </a:custGeom>
          <a:solidFill>
            <a:srgbClr val="C1E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8586788" y="2776538"/>
            <a:ext cx="1365250" cy="1306512"/>
          </a:xfrm>
          <a:custGeom>
            <a:avLst/>
            <a:gdLst>
              <a:gd name="T0" fmla="*/ 1365250 w 341"/>
              <a:gd name="T1" fmla="*/ 789518 h 326"/>
              <a:gd name="T2" fmla="*/ 444407 w 341"/>
              <a:gd name="T3" fmla="*/ 0 h 326"/>
              <a:gd name="T4" fmla="*/ 0 w 341"/>
              <a:gd name="T5" fmla="*/ 516994 h 326"/>
              <a:gd name="T6" fmla="*/ 916839 w 341"/>
              <a:gd name="T7" fmla="*/ 1306512 h 326"/>
              <a:gd name="T8" fmla="*/ 1365250 w 341"/>
              <a:gd name="T9" fmla="*/ 789518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1" h="326">
                <a:moveTo>
                  <a:pt x="341" y="197"/>
                </a:moveTo>
                <a:cubicBezTo>
                  <a:pt x="221" y="183"/>
                  <a:pt x="142" y="116"/>
                  <a:pt x="111" y="0"/>
                </a:cubicBezTo>
                <a:cubicBezTo>
                  <a:pt x="93" y="57"/>
                  <a:pt x="52" y="103"/>
                  <a:pt x="0" y="129"/>
                </a:cubicBezTo>
                <a:cubicBezTo>
                  <a:pt x="119" y="143"/>
                  <a:pt x="198" y="210"/>
                  <a:pt x="229" y="326"/>
                </a:cubicBezTo>
                <a:cubicBezTo>
                  <a:pt x="248" y="269"/>
                  <a:pt x="288" y="223"/>
                  <a:pt x="341" y="197"/>
                </a:cubicBezTo>
                <a:close/>
              </a:path>
            </a:pathLst>
          </a:custGeom>
          <a:solidFill>
            <a:srgbClr val="B3C9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1243013" y="4071938"/>
            <a:ext cx="13430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3386138" y="2206625"/>
            <a:ext cx="13382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5502275" y="4071938"/>
            <a:ext cx="14017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7664450" y="2206625"/>
            <a:ext cx="13541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9796463" y="4071938"/>
            <a:ext cx="13779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65" name="Rectangle 22"/>
          <p:cNvSpPr>
            <a:spLocks noChangeArrowheads="1"/>
          </p:cNvSpPr>
          <p:nvPr/>
        </p:nvSpPr>
        <p:spPr bwMode="auto">
          <a:xfrm>
            <a:off x="1009650" y="5448300"/>
            <a:ext cx="116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00"/>
                </a:solidFill>
                <a:latin typeface="Montserrat" panose="02000505000000020004" pitchFamily="2" charset="0"/>
              </a:rPr>
              <a:t>Title A</a:t>
            </a:r>
            <a:endParaRPr lang="en-US" altLang="en-US"/>
          </a:p>
        </p:txBody>
      </p:sp>
      <p:sp>
        <p:nvSpPr>
          <p:cNvPr id="2066" name="Rectangle 24"/>
          <p:cNvSpPr>
            <a:spLocks noChangeArrowheads="1"/>
          </p:cNvSpPr>
          <p:nvPr/>
        </p:nvSpPr>
        <p:spPr bwMode="auto">
          <a:xfrm>
            <a:off x="5295900" y="5448300"/>
            <a:ext cx="11636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00"/>
                </a:solidFill>
                <a:latin typeface="Montserrat" panose="02000505000000020004" pitchFamily="2" charset="0"/>
              </a:rPr>
              <a:t>Title C</a:t>
            </a:r>
            <a:endParaRPr lang="en-US" altLang="en-US"/>
          </a:p>
        </p:txBody>
      </p:sp>
      <p:sp>
        <p:nvSpPr>
          <p:cNvPr id="2067" name="Rectangle 26"/>
          <p:cNvSpPr>
            <a:spLocks noChangeArrowheads="1"/>
          </p:cNvSpPr>
          <p:nvPr/>
        </p:nvSpPr>
        <p:spPr bwMode="auto">
          <a:xfrm>
            <a:off x="9610725" y="5448300"/>
            <a:ext cx="11350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00"/>
                </a:solidFill>
                <a:latin typeface="Montserrat" panose="02000505000000020004" pitchFamily="2" charset="0"/>
              </a:rPr>
              <a:t>Title E</a:t>
            </a:r>
            <a:endParaRPr lang="en-US" altLang="en-US"/>
          </a:p>
        </p:txBody>
      </p:sp>
      <p:sp>
        <p:nvSpPr>
          <p:cNvPr id="2068" name="Rectangle 28"/>
          <p:cNvSpPr>
            <a:spLocks noChangeArrowheads="1"/>
          </p:cNvSpPr>
          <p:nvPr/>
        </p:nvSpPr>
        <p:spPr bwMode="auto">
          <a:xfrm>
            <a:off x="3152775" y="411163"/>
            <a:ext cx="11477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00"/>
                </a:solidFill>
                <a:latin typeface="Montserrat" panose="02000505000000020004" pitchFamily="2" charset="0"/>
              </a:rPr>
              <a:t>Title B</a:t>
            </a:r>
            <a:endParaRPr lang="en-US" altLang="en-US"/>
          </a:p>
        </p:txBody>
      </p:sp>
      <p:sp>
        <p:nvSpPr>
          <p:cNvPr id="2069" name="Rectangle 30"/>
          <p:cNvSpPr>
            <a:spLocks noChangeArrowheads="1"/>
          </p:cNvSpPr>
          <p:nvPr/>
        </p:nvSpPr>
        <p:spPr bwMode="auto">
          <a:xfrm>
            <a:off x="7435850" y="411163"/>
            <a:ext cx="11779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00"/>
                </a:solidFill>
                <a:latin typeface="Montserrat" panose="02000505000000020004" pitchFamily="2" charset="0"/>
              </a:rPr>
              <a:t>Title D</a:t>
            </a:r>
            <a:endParaRPr lang="en-US" altLang="en-US"/>
          </a:p>
        </p:txBody>
      </p:sp>
      <p:sp>
        <p:nvSpPr>
          <p:cNvPr id="2070" name="TextBox 93"/>
          <p:cNvSpPr txBox="1">
            <a:spLocks noChangeArrowheads="1"/>
          </p:cNvSpPr>
          <p:nvPr/>
        </p:nvSpPr>
        <p:spPr bwMode="auto">
          <a:xfrm>
            <a:off x="7321550" y="819150"/>
            <a:ext cx="203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904875" y="5868988"/>
            <a:ext cx="203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TextBox 93"/>
          <p:cNvSpPr txBox="1">
            <a:spLocks noChangeArrowheads="1"/>
          </p:cNvSpPr>
          <p:nvPr/>
        </p:nvSpPr>
        <p:spPr bwMode="auto">
          <a:xfrm>
            <a:off x="5191125" y="5868988"/>
            <a:ext cx="203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3" name="TextBox 93"/>
          <p:cNvSpPr txBox="1">
            <a:spLocks noChangeArrowheads="1"/>
          </p:cNvSpPr>
          <p:nvPr/>
        </p:nvSpPr>
        <p:spPr bwMode="auto">
          <a:xfrm>
            <a:off x="9483725" y="5868988"/>
            <a:ext cx="203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5019675" y="769938"/>
            <a:ext cx="2152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763" y="-3175"/>
            <a:ext cx="1218247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5708650" y="3695700"/>
            <a:ext cx="1420813" cy="889000"/>
          </a:xfrm>
          <a:custGeom>
            <a:avLst/>
            <a:gdLst>
              <a:gd name="T0" fmla="*/ 1420812 w 332"/>
              <a:gd name="T1" fmla="*/ 0 h 208"/>
              <a:gd name="T2" fmla="*/ 1189716 w 332"/>
              <a:gd name="T3" fmla="*/ 89755 h 208"/>
              <a:gd name="T4" fmla="*/ 333805 w 332"/>
              <a:gd name="T5" fmla="*/ 89755 h 208"/>
              <a:gd name="T6" fmla="*/ 136946 w 332"/>
              <a:gd name="T7" fmla="*/ 286361 h 208"/>
              <a:gd name="T8" fmla="*/ 136946 w 332"/>
              <a:gd name="T9" fmla="*/ 786423 h 208"/>
              <a:gd name="T10" fmla="*/ 136946 w 332"/>
              <a:gd name="T11" fmla="*/ 786423 h 208"/>
              <a:gd name="T12" fmla="*/ 389439 w 332"/>
              <a:gd name="T13" fmla="*/ 889000 h 208"/>
              <a:gd name="T14" fmla="*/ 637654 w 332"/>
              <a:gd name="T15" fmla="*/ 786423 h 208"/>
              <a:gd name="T16" fmla="*/ 1420812 w 332"/>
              <a:gd name="T17" fmla="*/ 0 h 2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2" h="208">
                <a:moveTo>
                  <a:pt x="332" y="0"/>
                </a:moveTo>
                <a:cubicBezTo>
                  <a:pt x="318" y="13"/>
                  <a:pt x="299" y="21"/>
                  <a:pt x="278" y="21"/>
                </a:cubicBezTo>
                <a:cubicBezTo>
                  <a:pt x="78" y="21"/>
                  <a:pt x="78" y="21"/>
                  <a:pt x="78" y="21"/>
                </a:cubicBezTo>
                <a:cubicBezTo>
                  <a:pt x="32" y="67"/>
                  <a:pt x="32" y="67"/>
                  <a:pt x="32" y="67"/>
                </a:cubicBezTo>
                <a:cubicBezTo>
                  <a:pt x="0" y="99"/>
                  <a:pt x="0" y="151"/>
                  <a:pt x="32" y="184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48" y="200"/>
                  <a:pt x="70" y="208"/>
                  <a:pt x="91" y="208"/>
                </a:cubicBezTo>
                <a:cubicBezTo>
                  <a:pt x="112" y="208"/>
                  <a:pt x="133" y="200"/>
                  <a:pt x="149" y="184"/>
                </a:cubicBezTo>
                <a:cubicBezTo>
                  <a:pt x="332" y="0"/>
                  <a:pt x="332" y="0"/>
                  <a:pt x="332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4940300" y="3074988"/>
            <a:ext cx="2312988" cy="709612"/>
          </a:xfrm>
          <a:custGeom>
            <a:avLst/>
            <a:gdLst>
              <a:gd name="T0" fmla="*/ 2210378 w 541"/>
              <a:gd name="T1" fmla="*/ 102595 h 166"/>
              <a:gd name="T2" fmla="*/ 2312987 w 541"/>
              <a:gd name="T3" fmla="*/ 354806 h 166"/>
              <a:gd name="T4" fmla="*/ 2210378 w 541"/>
              <a:gd name="T5" fmla="*/ 602743 h 166"/>
              <a:gd name="T6" fmla="*/ 2189001 w 541"/>
              <a:gd name="T7" fmla="*/ 619842 h 166"/>
              <a:gd name="T8" fmla="*/ 2312987 w 541"/>
              <a:gd name="T9" fmla="*/ 354806 h 166"/>
              <a:gd name="T10" fmla="*/ 2312987 w 541"/>
              <a:gd name="T11" fmla="*/ 354806 h 166"/>
              <a:gd name="T12" fmla="*/ 2210378 w 541"/>
              <a:gd name="T13" fmla="*/ 102595 h 166"/>
              <a:gd name="T14" fmla="*/ 1107326 w 541"/>
              <a:gd name="T15" fmla="*/ 0 h 166"/>
              <a:gd name="T16" fmla="*/ 354858 w 541"/>
              <a:gd name="T17" fmla="*/ 0 h 166"/>
              <a:gd name="T18" fmla="*/ 0 w 541"/>
              <a:gd name="T19" fmla="*/ 354806 h 166"/>
              <a:gd name="T20" fmla="*/ 0 w 541"/>
              <a:gd name="T21" fmla="*/ 354806 h 166"/>
              <a:gd name="T22" fmla="*/ 354858 w 541"/>
              <a:gd name="T23" fmla="*/ 709612 h 166"/>
              <a:gd name="T24" fmla="*/ 1103051 w 541"/>
              <a:gd name="T25" fmla="*/ 709612 h 166"/>
              <a:gd name="T26" fmla="*/ 1457909 w 541"/>
              <a:gd name="T27" fmla="*/ 354806 h 166"/>
              <a:gd name="T28" fmla="*/ 1107326 w 541"/>
              <a:gd name="T29" fmla="*/ 0 h 1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41" h="166">
                <a:moveTo>
                  <a:pt x="517" y="24"/>
                </a:moveTo>
                <a:cubicBezTo>
                  <a:pt x="533" y="40"/>
                  <a:pt x="541" y="62"/>
                  <a:pt x="541" y="83"/>
                </a:cubicBezTo>
                <a:cubicBezTo>
                  <a:pt x="541" y="104"/>
                  <a:pt x="533" y="125"/>
                  <a:pt x="517" y="141"/>
                </a:cubicBezTo>
                <a:cubicBezTo>
                  <a:pt x="512" y="145"/>
                  <a:pt x="512" y="145"/>
                  <a:pt x="512" y="145"/>
                </a:cubicBezTo>
                <a:cubicBezTo>
                  <a:pt x="530" y="130"/>
                  <a:pt x="541" y="108"/>
                  <a:pt x="541" y="83"/>
                </a:cubicBezTo>
                <a:cubicBezTo>
                  <a:pt x="541" y="83"/>
                  <a:pt x="541" y="83"/>
                  <a:pt x="541" y="83"/>
                </a:cubicBezTo>
                <a:cubicBezTo>
                  <a:pt x="541" y="60"/>
                  <a:pt x="532" y="39"/>
                  <a:pt x="517" y="24"/>
                </a:cubicBezTo>
                <a:moveTo>
                  <a:pt x="259" y="0"/>
                </a:move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7"/>
                  <a:pt x="0" y="8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129"/>
                  <a:pt x="37" y="166"/>
                  <a:pt x="83" y="166"/>
                </a:cubicBezTo>
                <a:cubicBezTo>
                  <a:pt x="258" y="166"/>
                  <a:pt x="258" y="166"/>
                  <a:pt x="258" y="166"/>
                </a:cubicBezTo>
                <a:cubicBezTo>
                  <a:pt x="341" y="83"/>
                  <a:pt x="341" y="83"/>
                  <a:pt x="341" y="83"/>
                </a:cubicBezTo>
                <a:cubicBezTo>
                  <a:pt x="259" y="0"/>
                  <a:pt x="259" y="0"/>
                  <a:pt x="259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6043613" y="3429000"/>
            <a:ext cx="1209675" cy="355600"/>
          </a:xfrm>
          <a:custGeom>
            <a:avLst/>
            <a:gdLst>
              <a:gd name="T0" fmla="*/ 1209675 w 283"/>
              <a:gd name="T1" fmla="*/ 0 h 83"/>
              <a:gd name="T2" fmla="*/ 1107088 w 283"/>
              <a:gd name="T3" fmla="*/ 248492 h 83"/>
              <a:gd name="T4" fmla="*/ 1107088 w 283"/>
              <a:gd name="T5" fmla="*/ 248492 h 83"/>
              <a:gd name="T6" fmla="*/ 854894 w 283"/>
              <a:gd name="T7" fmla="*/ 351316 h 83"/>
              <a:gd name="T8" fmla="*/ 606975 w 283"/>
              <a:gd name="T9" fmla="*/ 248492 h 83"/>
              <a:gd name="T10" fmla="*/ 354781 w 283"/>
              <a:gd name="T11" fmla="*/ 0 h 83"/>
              <a:gd name="T12" fmla="*/ 0 w 283"/>
              <a:gd name="T13" fmla="*/ 355600 h 83"/>
              <a:gd name="T14" fmla="*/ 854894 w 283"/>
              <a:gd name="T15" fmla="*/ 355600 h 83"/>
              <a:gd name="T16" fmla="*/ 1085715 w 283"/>
              <a:gd name="T17" fmla="*/ 265629 h 83"/>
              <a:gd name="T18" fmla="*/ 1107088 w 283"/>
              <a:gd name="T19" fmla="*/ 248492 h 83"/>
              <a:gd name="T20" fmla="*/ 1209675 w 283"/>
              <a:gd name="T21" fmla="*/ 0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3" h="83">
                <a:moveTo>
                  <a:pt x="283" y="0"/>
                </a:moveTo>
                <a:cubicBezTo>
                  <a:pt x="283" y="21"/>
                  <a:pt x="275" y="42"/>
                  <a:pt x="259" y="58"/>
                </a:cubicBezTo>
                <a:cubicBezTo>
                  <a:pt x="259" y="58"/>
                  <a:pt x="259" y="58"/>
                  <a:pt x="259" y="58"/>
                </a:cubicBezTo>
                <a:cubicBezTo>
                  <a:pt x="242" y="74"/>
                  <a:pt x="221" y="82"/>
                  <a:pt x="200" y="82"/>
                </a:cubicBezTo>
                <a:cubicBezTo>
                  <a:pt x="179" y="82"/>
                  <a:pt x="158" y="74"/>
                  <a:pt x="142" y="58"/>
                </a:cubicBezTo>
                <a:cubicBezTo>
                  <a:pt x="83" y="0"/>
                  <a:pt x="83" y="0"/>
                  <a:pt x="83" y="0"/>
                </a:cubicBezTo>
                <a:cubicBezTo>
                  <a:pt x="0" y="83"/>
                  <a:pt x="0" y="83"/>
                  <a:pt x="0" y="83"/>
                </a:cubicBezTo>
                <a:cubicBezTo>
                  <a:pt x="200" y="83"/>
                  <a:pt x="200" y="83"/>
                  <a:pt x="200" y="83"/>
                </a:cubicBezTo>
                <a:cubicBezTo>
                  <a:pt x="221" y="83"/>
                  <a:pt x="240" y="75"/>
                  <a:pt x="254" y="62"/>
                </a:cubicBezTo>
                <a:cubicBezTo>
                  <a:pt x="259" y="58"/>
                  <a:pt x="259" y="58"/>
                  <a:pt x="259" y="58"/>
                </a:cubicBezTo>
                <a:cubicBezTo>
                  <a:pt x="275" y="42"/>
                  <a:pt x="283" y="21"/>
                  <a:pt x="283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5708650" y="2274888"/>
            <a:ext cx="1441450" cy="901700"/>
          </a:xfrm>
          <a:custGeom>
            <a:avLst/>
            <a:gdLst>
              <a:gd name="T0" fmla="*/ 389234 w 337"/>
              <a:gd name="T1" fmla="*/ 0 h 211"/>
              <a:gd name="T2" fmla="*/ 136874 w 337"/>
              <a:gd name="T3" fmla="*/ 102563 h 211"/>
              <a:gd name="T4" fmla="*/ 136874 w 337"/>
              <a:gd name="T5" fmla="*/ 102563 h 211"/>
              <a:gd name="T6" fmla="*/ 136874 w 337"/>
              <a:gd name="T7" fmla="*/ 602558 h 211"/>
              <a:gd name="T8" fmla="*/ 337907 w 337"/>
              <a:gd name="T9" fmla="*/ 799137 h 211"/>
              <a:gd name="T10" fmla="*/ 1167703 w 337"/>
              <a:gd name="T11" fmla="*/ 799137 h 211"/>
              <a:gd name="T12" fmla="*/ 1189089 w 337"/>
              <a:gd name="T13" fmla="*/ 799137 h 211"/>
              <a:gd name="T14" fmla="*/ 1441450 w 337"/>
              <a:gd name="T15" fmla="*/ 901700 h 211"/>
              <a:gd name="T16" fmla="*/ 1441450 w 337"/>
              <a:gd name="T17" fmla="*/ 901700 h 211"/>
              <a:gd name="T18" fmla="*/ 1441450 w 337"/>
              <a:gd name="T19" fmla="*/ 901700 h 211"/>
              <a:gd name="T20" fmla="*/ 1441450 w 337"/>
              <a:gd name="T21" fmla="*/ 901700 h 211"/>
              <a:gd name="T22" fmla="*/ 1441450 w 337"/>
              <a:gd name="T23" fmla="*/ 901700 h 211"/>
              <a:gd name="T24" fmla="*/ 637318 w 337"/>
              <a:gd name="T25" fmla="*/ 102563 h 211"/>
              <a:gd name="T26" fmla="*/ 389234 w 337"/>
              <a:gd name="T27" fmla="*/ 0 h 2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7" h="211">
                <a:moveTo>
                  <a:pt x="91" y="0"/>
                </a:moveTo>
                <a:cubicBezTo>
                  <a:pt x="70" y="0"/>
                  <a:pt x="48" y="8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0" y="56"/>
                  <a:pt x="0" y="108"/>
                  <a:pt x="32" y="141"/>
                </a:cubicBezTo>
                <a:cubicBezTo>
                  <a:pt x="79" y="187"/>
                  <a:pt x="79" y="187"/>
                  <a:pt x="79" y="187"/>
                </a:cubicBezTo>
                <a:cubicBezTo>
                  <a:pt x="273" y="187"/>
                  <a:pt x="273" y="187"/>
                  <a:pt x="273" y="187"/>
                </a:cubicBezTo>
                <a:cubicBezTo>
                  <a:pt x="275" y="187"/>
                  <a:pt x="276" y="187"/>
                  <a:pt x="278" y="187"/>
                </a:cubicBezTo>
                <a:cubicBezTo>
                  <a:pt x="299" y="187"/>
                  <a:pt x="320" y="195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33" y="8"/>
                  <a:pt x="112" y="0"/>
                  <a:pt x="91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6877050" y="3074988"/>
            <a:ext cx="273050" cy="101600"/>
          </a:xfrm>
          <a:custGeom>
            <a:avLst/>
            <a:gdLst>
              <a:gd name="T0" fmla="*/ 21332 w 64"/>
              <a:gd name="T1" fmla="*/ 0 h 24"/>
              <a:gd name="T2" fmla="*/ 0 w 64"/>
              <a:gd name="T3" fmla="*/ 0 h 24"/>
              <a:gd name="T4" fmla="*/ 21332 w 64"/>
              <a:gd name="T5" fmla="*/ 0 h 24"/>
              <a:gd name="T6" fmla="*/ 273050 w 64"/>
              <a:gd name="T7" fmla="*/ 101600 h 24"/>
              <a:gd name="T8" fmla="*/ 273050 w 64"/>
              <a:gd name="T9" fmla="*/ 101600 h 24"/>
              <a:gd name="T10" fmla="*/ 273050 w 64"/>
              <a:gd name="T11" fmla="*/ 101600 h 24"/>
              <a:gd name="T12" fmla="*/ 21332 w 6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4" h="24">
                <a:moveTo>
                  <a:pt x="5" y="0"/>
                </a:moveTo>
                <a:cubicBezTo>
                  <a:pt x="3" y="0"/>
                  <a:pt x="2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28" y="0"/>
                  <a:pt x="49" y="9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47" y="8"/>
                  <a:pt x="26" y="0"/>
                  <a:pt x="5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6046788" y="3074988"/>
            <a:ext cx="830262" cy="354012"/>
          </a:xfrm>
          <a:custGeom>
            <a:avLst/>
            <a:gdLst>
              <a:gd name="T0" fmla="*/ 830262 w 194"/>
              <a:gd name="T1" fmla="*/ 0 h 83"/>
              <a:gd name="T2" fmla="*/ 0 w 194"/>
              <a:gd name="T3" fmla="*/ 0 h 83"/>
              <a:gd name="T4" fmla="*/ 350935 w 194"/>
              <a:gd name="T5" fmla="*/ 354012 h 83"/>
              <a:gd name="T6" fmla="*/ 603438 w 194"/>
              <a:gd name="T7" fmla="*/ 102365 h 83"/>
              <a:gd name="T8" fmla="*/ 830262 w 194"/>
              <a:gd name="T9" fmla="*/ 0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" h="83">
                <a:moveTo>
                  <a:pt x="194" y="0"/>
                </a:moveTo>
                <a:cubicBezTo>
                  <a:pt x="0" y="0"/>
                  <a:pt x="0" y="0"/>
                  <a:pt x="0" y="0"/>
                </a:cubicBezTo>
                <a:cubicBezTo>
                  <a:pt x="82" y="83"/>
                  <a:pt x="82" y="83"/>
                  <a:pt x="82" y="83"/>
                </a:cubicBezTo>
                <a:cubicBezTo>
                  <a:pt x="141" y="24"/>
                  <a:pt x="141" y="24"/>
                  <a:pt x="141" y="24"/>
                </a:cubicBezTo>
                <a:cubicBezTo>
                  <a:pt x="155" y="9"/>
                  <a:pt x="175" y="1"/>
                  <a:pt x="194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6397625" y="3074988"/>
            <a:ext cx="855663" cy="706437"/>
          </a:xfrm>
          <a:custGeom>
            <a:avLst/>
            <a:gdLst>
              <a:gd name="T0" fmla="*/ 500562 w 200"/>
              <a:gd name="T1" fmla="*/ 0 h 165"/>
              <a:gd name="T2" fmla="*/ 479171 w 200"/>
              <a:gd name="T3" fmla="*/ 0 h 165"/>
              <a:gd name="T4" fmla="*/ 252420 w 200"/>
              <a:gd name="T5" fmla="*/ 102754 h 165"/>
              <a:gd name="T6" fmla="*/ 0 w 200"/>
              <a:gd name="T7" fmla="*/ 355359 h 165"/>
              <a:gd name="T8" fmla="*/ 252420 w 200"/>
              <a:gd name="T9" fmla="*/ 603683 h 165"/>
              <a:gd name="T10" fmla="*/ 500562 w 200"/>
              <a:gd name="T11" fmla="*/ 706437 h 165"/>
              <a:gd name="T12" fmla="*/ 752983 w 200"/>
              <a:gd name="T13" fmla="*/ 603683 h 165"/>
              <a:gd name="T14" fmla="*/ 752983 w 200"/>
              <a:gd name="T15" fmla="*/ 603683 h 165"/>
              <a:gd name="T16" fmla="*/ 855662 w 200"/>
              <a:gd name="T17" fmla="*/ 355359 h 165"/>
              <a:gd name="T18" fmla="*/ 752983 w 200"/>
              <a:gd name="T19" fmla="*/ 102754 h 165"/>
              <a:gd name="T20" fmla="*/ 500562 w 200"/>
              <a:gd name="T21" fmla="*/ 0 h 1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0" h="165">
                <a:moveTo>
                  <a:pt x="117" y="0"/>
                </a:moveTo>
                <a:cubicBezTo>
                  <a:pt x="112" y="0"/>
                  <a:pt x="112" y="0"/>
                  <a:pt x="112" y="0"/>
                </a:cubicBezTo>
                <a:cubicBezTo>
                  <a:pt x="93" y="1"/>
                  <a:pt x="73" y="9"/>
                  <a:pt x="59" y="24"/>
                </a:cubicBezTo>
                <a:cubicBezTo>
                  <a:pt x="0" y="83"/>
                  <a:pt x="0" y="83"/>
                  <a:pt x="0" y="83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75" y="157"/>
                  <a:pt x="96" y="165"/>
                  <a:pt x="117" y="165"/>
                </a:cubicBezTo>
                <a:cubicBezTo>
                  <a:pt x="138" y="165"/>
                  <a:pt x="159" y="157"/>
                  <a:pt x="176" y="141"/>
                </a:cubicBezTo>
                <a:cubicBezTo>
                  <a:pt x="176" y="141"/>
                  <a:pt x="176" y="141"/>
                  <a:pt x="176" y="141"/>
                </a:cubicBezTo>
                <a:cubicBezTo>
                  <a:pt x="192" y="125"/>
                  <a:pt x="200" y="104"/>
                  <a:pt x="200" y="83"/>
                </a:cubicBezTo>
                <a:cubicBezTo>
                  <a:pt x="200" y="62"/>
                  <a:pt x="192" y="40"/>
                  <a:pt x="176" y="24"/>
                </a:cubicBezTo>
                <a:cubicBezTo>
                  <a:pt x="161" y="9"/>
                  <a:pt x="140" y="0"/>
                  <a:pt x="117" y="0"/>
                </a:cubicBezTo>
              </a:path>
            </a:pathLst>
          </a:custGeom>
          <a:solidFill>
            <a:srgbClr val="38B7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2057400" y="3689350"/>
            <a:ext cx="1419225" cy="889000"/>
          </a:xfrm>
          <a:custGeom>
            <a:avLst/>
            <a:gdLst>
              <a:gd name="T0" fmla="*/ 1419225 w 332"/>
              <a:gd name="T1" fmla="*/ 0 h 208"/>
              <a:gd name="T2" fmla="*/ 1188387 w 332"/>
              <a:gd name="T3" fmla="*/ 89755 h 208"/>
              <a:gd name="T4" fmla="*/ 333432 w 332"/>
              <a:gd name="T5" fmla="*/ 89755 h 208"/>
              <a:gd name="T6" fmla="*/ 136793 w 332"/>
              <a:gd name="T7" fmla="*/ 286361 h 208"/>
              <a:gd name="T8" fmla="*/ 136793 w 332"/>
              <a:gd name="T9" fmla="*/ 786423 h 208"/>
              <a:gd name="T10" fmla="*/ 384730 w 332"/>
              <a:gd name="T11" fmla="*/ 889000 h 208"/>
              <a:gd name="T12" fmla="*/ 636941 w 332"/>
              <a:gd name="T13" fmla="*/ 786423 h 208"/>
              <a:gd name="T14" fmla="*/ 1419225 w 332"/>
              <a:gd name="T15" fmla="*/ 0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32" h="208">
                <a:moveTo>
                  <a:pt x="332" y="0"/>
                </a:moveTo>
                <a:cubicBezTo>
                  <a:pt x="318" y="13"/>
                  <a:pt x="299" y="21"/>
                  <a:pt x="278" y="21"/>
                </a:cubicBezTo>
                <a:cubicBezTo>
                  <a:pt x="78" y="21"/>
                  <a:pt x="78" y="21"/>
                  <a:pt x="78" y="21"/>
                </a:cubicBezTo>
                <a:cubicBezTo>
                  <a:pt x="32" y="67"/>
                  <a:pt x="32" y="67"/>
                  <a:pt x="32" y="67"/>
                </a:cubicBezTo>
                <a:cubicBezTo>
                  <a:pt x="0" y="99"/>
                  <a:pt x="0" y="151"/>
                  <a:pt x="32" y="184"/>
                </a:cubicBezTo>
                <a:cubicBezTo>
                  <a:pt x="48" y="200"/>
                  <a:pt x="69" y="208"/>
                  <a:pt x="90" y="208"/>
                </a:cubicBezTo>
                <a:cubicBezTo>
                  <a:pt x="112" y="208"/>
                  <a:pt x="133" y="200"/>
                  <a:pt x="149" y="184"/>
                </a:cubicBezTo>
                <a:cubicBezTo>
                  <a:pt x="332" y="0"/>
                  <a:pt x="332" y="0"/>
                  <a:pt x="332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>
            <a:spLocks noEditPoints="1"/>
          </p:cNvSpPr>
          <p:nvPr/>
        </p:nvSpPr>
        <p:spPr bwMode="auto">
          <a:xfrm>
            <a:off x="1287463" y="3074988"/>
            <a:ext cx="2312987" cy="709612"/>
          </a:xfrm>
          <a:custGeom>
            <a:avLst/>
            <a:gdLst>
              <a:gd name="T0" fmla="*/ 2206102 w 541"/>
              <a:gd name="T1" fmla="*/ 102595 h 166"/>
              <a:gd name="T2" fmla="*/ 2312987 w 541"/>
              <a:gd name="T3" fmla="*/ 354806 h 166"/>
              <a:gd name="T4" fmla="*/ 2206102 w 541"/>
              <a:gd name="T5" fmla="*/ 602743 h 166"/>
              <a:gd name="T6" fmla="*/ 2189001 w 541"/>
              <a:gd name="T7" fmla="*/ 619842 h 166"/>
              <a:gd name="T8" fmla="*/ 2312987 w 541"/>
              <a:gd name="T9" fmla="*/ 354806 h 166"/>
              <a:gd name="T10" fmla="*/ 2312987 w 541"/>
              <a:gd name="T11" fmla="*/ 354806 h 166"/>
              <a:gd name="T12" fmla="*/ 2206102 w 541"/>
              <a:gd name="T13" fmla="*/ 102595 h 166"/>
              <a:gd name="T14" fmla="*/ 1103051 w 541"/>
              <a:gd name="T15" fmla="*/ 0 h 166"/>
              <a:gd name="T16" fmla="*/ 350582 w 541"/>
              <a:gd name="T17" fmla="*/ 0 h 166"/>
              <a:gd name="T18" fmla="*/ 0 w 541"/>
              <a:gd name="T19" fmla="*/ 354806 h 166"/>
              <a:gd name="T20" fmla="*/ 0 w 541"/>
              <a:gd name="T21" fmla="*/ 354806 h 166"/>
              <a:gd name="T22" fmla="*/ 350582 w 541"/>
              <a:gd name="T23" fmla="*/ 709612 h 166"/>
              <a:gd name="T24" fmla="*/ 1103051 w 541"/>
              <a:gd name="T25" fmla="*/ 709612 h 166"/>
              <a:gd name="T26" fmla="*/ 1457909 w 541"/>
              <a:gd name="T27" fmla="*/ 354806 h 166"/>
              <a:gd name="T28" fmla="*/ 1103051 w 541"/>
              <a:gd name="T29" fmla="*/ 0 h 1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41" h="166">
                <a:moveTo>
                  <a:pt x="516" y="24"/>
                </a:moveTo>
                <a:cubicBezTo>
                  <a:pt x="533" y="40"/>
                  <a:pt x="541" y="62"/>
                  <a:pt x="541" y="83"/>
                </a:cubicBezTo>
                <a:cubicBezTo>
                  <a:pt x="541" y="104"/>
                  <a:pt x="532" y="125"/>
                  <a:pt x="516" y="141"/>
                </a:cubicBezTo>
                <a:cubicBezTo>
                  <a:pt x="512" y="145"/>
                  <a:pt x="512" y="145"/>
                  <a:pt x="512" y="145"/>
                </a:cubicBezTo>
                <a:cubicBezTo>
                  <a:pt x="530" y="130"/>
                  <a:pt x="541" y="108"/>
                  <a:pt x="541" y="83"/>
                </a:cubicBezTo>
                <a:cubicBezTo>
                  <a:pt x="541" y="83"/>
                  <a:pt x="541" y="83"/>
                  <a:pt x="541" y="83"/>
                </a:cubicBezTo>
                <a:cubicBezTo>
                  <a:pt x="541" y="60"/>
                  <a:pt x="531" y="39"/>
                  <a:pt x="516" y="24"/>
                </a:cubicBezTo>
                <a:moveTo>
                  <a:pt x="258" y="0"/>
                </a:moveTo>
                <a:cubicBezTo>
                  <a:pt x="82" y="0"/>
                  <a:pt x="82" y="0"/>
                  <a:pt x="82" y="0"/>
                </a:cubicBezTo>
                <a:cubicBezTo>
                  <a:pt x="37" y="0"/>
                  <a:pt x="0" y="37"/>
                  <a:pt x="0" y="8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129"/>
                  <a:pt x="37" y="166"/>
                  <a:pt x="82" y="166"/>
                </a:cubicBezTo>
                <a:cubicBezTo>
                  <a:pt x="258" y="166"/>
                  <a:pt x="258" y="166"/>
                  <a:pt x="258" y="166"/>
                </a:cubicBezTo>
                <a:cubicBezTo>
                  <a:pt x="341" y="83"/>
                  <a:pt x="341" y="83"/>
                  <a:pt x="341" y="83"/>
                </a:cubicBezTo>
                <a:cubicBezTo>
                  <a:pt x="258" y="0"/>
                  <a:pt x="258" y="0"/>
                  <a:pt x="258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2390775" y="3422650"/>
            <a:ext cx="1209675" cy="355600"/>
          </a:xfrm>
          <a:custGeom>
            <a:avLst/>
            <a:gdLst>
              <a:gd name="T0" fmla="*/ 1209675 w 283"/>
              <a:gd name="T1" fmla="*/ 0 h 83"/>
              <a:gd name="T2" fmla="*/ 1102813 w 283"/>
              <a:gd name="T3" fmla="*/ 248492 h 83"/>
              <a:gd name="T4" fmla="*/ 1102813 w 283"/>
              <a:gd name="T5" fmla="*/ 248492 h 83"/>
              <a:gd name="T6" fmla="*/ 854894 w 283"/>
              <a:gd name="T7" fmla="*/ 351316 h 83"/>
              <a:gd name="T8" fmla="*/ 602700 w 283"/>
              <a:gd name="T9" fmla="*/ 248492 h 83"/>
              <a:gd name="T10" fmla="*/ 354781 w 283"/>
              <a:gd name="T11" fmla="*/ 0 h 83"/>
              <a:gd name="T12" fmla="*/ 0 w 283"/>
              <a:gd name="T13" fmla="*/ 355600 h 83"/>
              <a:gd name="T14" fmla="*/ 854894 w 283"/>
              <a:gd name="T15" fmla="*/ 355600 h 83"/>
              <a:gd name="T16" fmla="*/ 1085715 w 283"/>
              <a:gd name="T17" fmla="*/ 265629 h 83"/>
              <a:gd name="T18" fmla="*/ 1102813 w 283"/>
              <a:gd name="T19" fmla="*/ 248492 h 83"/>
              <a:gd name="T20" fmla="*/ 1209675 w 283"/>
              <a:gd name="T21" fmla="*/ 0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3" h="83">
                <a:moveTo>
                  <a:pt x="283" y="0"/>
                </a:moveTo>
                <a:cubicBezTo>
                  <a:pt x="283" y="21"/>
                  <a:pt x="274" y="42"/>
                  <a:pt x="258" y="58"/>
                </a:cubicBezTo>
                <a:cubicBezTo>
                  <a:pt x="258" y="58"/>
                  <a:pt x="258" y="58"/>
                  <a:pt x="258" y="58"/>
                </a:cubicBezTo>
                <a:cubicBezTo>
                  <a:pt x="242" y="74"/>
                  <a:pt x="221" y="82"/>
                  <a:pt x="200" y="82"/>
                </a:cubicBezTo>
                <a:cubicBezTo>
                  <a:pt x="179" y="82"/>
                  <a:pt x="158" y="74"/>
                  <a:pt x="141" y="58"/>
                </a:cubicBezTo>
                <a:cubicBezTo>
                  <a:pt x="83" y="0"/>
                  <a:pt x="83" y="0"/>
                  <a:pt x="83" y="0"/>
                </a:cubicBezTo>
                <a:cubicBezTo>
                  <a:pt x="0" y="83"/>
                  <a:pt x="0" y="83"/>
                  <a:pt x="0" y="83"/>
                </a:cubicBezTo>
                <a:cubicBezTo>
                  <a:pt x="200" y="83"/>
                  <a:pt x="200" y="83"/>
                  <a:pt x="200" y="83"/>
                </a:cubicBezTo>
                <a:cubicBezTo>
                  <a:pt x="221" y="83"/>
                  <a:pt x="240" y="75"/>
                  <a:pt x="254" y="62"/>
                </a:cubicBezTo>
                <a:cubicBezTo>
                  <a:pt x="258" y="58"/>
                  <a:pt x="258" y="58"/>
                  <a:pt x="258" y="58"/>
                </a:cubicBezTo>
                <a:cubicBezTo>
                  <a:pt x="274" y="42"/>
                  <a:pt x="283" y="21"/>
                  <a:pt x="283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2057400" y="2274888"/>
            <a:ext cx="1436688" cy="901700"/>
          </a:xfrm>
          <a:custGeom>
            <a:avLst/>
            <a:gdLst>
              <a:gd name="T0" fmla="*/ 384827 w 336"/>
              <a:gd name="T1" fmla="*/ 0 h 211"/>
              <a:gd name="T2" fmla="*/ 136827 w 336"/>
              <a:gd name="T3" fmla="*/ 102563 h 211"/>
              <a:gd name="T4" fmla="*/ 136827 w 336"/>
              <a:gd name="T5" fmla="*/ 602558 h 211"/>
              <a:gd name="T6" fmla="*/ 333517 w 336"/>
              <a:gd name="T7" fmla="*/ 799137 h 211"/>
              <a:gd name="T8" fmla="*/ 1167308 w 336"/>
              <a:gd name="T9" fmla="*/ 799137 h 211"/>
              <a:gd name="T10" fmla="*/ 1188687 w 336"/>
              <a:gd name="T11" fmla="*/ 799137 h 211"/>
              <a:gd name="T12" fmla="*/ 1436687 w 336"/>
              <a:gd name="T13" fmla="*/ 901700 h 211"/>
              <a:gd name="T14" fmla="*/ 1436687 w 336"/>
              <a:gd name="T15" fmla="*/ 901700 h 211"/>
              <a:gd name="T16" fmla="*/ 1436687 w 336"/>
              <a:gd name="T17" fmla="*/ 901700 h 211"/>
              <a:gd name="T18" fmla="*/ 1436687 w 336"/>
              <a:gd name="T19" fmla="*/ 901700 h 211"/>
              <a:gd name="T20" fmla="*/ 1436687 w 336"/>
              <a:gd name="T21" fmla="*/ 901700 h 211"/>
              <a:gd name="T22" fmla="*/ 637102 w 336"/>
              <a:gd name="T23" fmla="*/ 102563 h 211"/>
              <a:gd name="T24" fmla="*/ 384827 w 336"/>
              <a:gd name="T25" fmla="*/ 0 h 2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6" h="211">
                <a:moveTo>
                  <a:pt x="90" y="0"/>
                </a:moveTo>
                <a:cubicBezTo>
                  <a:pt x="69" y="0"/>
                  <a:pt x="48" y="8"/>
                  <a:pt x="32" y="24"/>
                </a:cubicBezTo>
                <a:cubicBezTo>
                  <a:pt x="0" y="56"/>
                  <a:pt x="0" y="108"/>
                  <a:pt x="32" y="141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273" y="187"/>
                  <a:pt x="273" y="187"/>
                  <a:pt x="273" y="187"/>
                </a:cubicBezTo>
                <a:cubicBezTo>
                  <a:pt x="274" y="187"/>
                  <a:pt x="276" y="187"/>
                  <a:pt x="278" y="187"/>
                </a:cubicBezTo>
                <a:cubicBezTo>
                  <a:pt x="299" y="187"/>
                  <a:pt x="320" y="195"/>
                  <a:pt x="336" y="211"/>
                </a:cubicBezTo>
                <a:cubicBezTo>
                  <a:pt x="336" y="211"/>
                  <a:pt x="336" y="211"/>
                  <a:pt x="336" y="211"/>
                </a:cubicBezTo>
                <a:cubicBezTo>
                  <a:pt x="336" y="211"/>
                  <a:pt x="336" y="211"/>
                  <a:pt x="336" y="211"/>
                </a:cubicBezTo>
                <a:cubicBezTo>
                  <a:pt x="336" y="211"/>
                  <a:pt x="336" y="211"/>
                  <a:pt x="336" y="211"/>
                </a:cubicBezTo>
                <a:cubicBezTo>
                  <a:pt x="336" y="211"/>
                  <a:pt x="336" y="211"/>
                  <a:pt x="336" y="211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33" y="8"/>
                  <a:pt x="112" y="0"/>
                  <a:pt x="90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3224213" y="3074988"/>
            <a:ext cx="269875" cy="101600"/>
          </a:xfrm>
          <a:custGeom>
            <a:avLst/>
            <a:gdLst>
              <a:gd name="T0" fmla="*/ 21419 w 63"/>
              <a:gd name="T1" fmla="*/ 0 h 24"/>
              <a:gd name="T2" fmla="*/ 0 w 63"/>
              <a:gd name="T3" fmla="*/ 0 h 24"/>
              <a:gd name="T4" fmla="*/ 21419 w 63"/>
              <a:gd name="T5" fmla="*/ 0 h 24"/>
              <a:gd name="T6" fmla="*/ 269875 w 63"/>
              <a:gd name="T7" fmla="*/ 101600 h 24"/>
              <a:gd name="T8" fmla="*/ 269875 w 63"/>
              <a:gd name="T9" fmla="*/ 101600 h 24"/>
              <a:gd name="T10" fmla="*/ 269875 w 63"/>
              <a:gd name="T11" fmla="*/ 101600 h 24"/>
              <a:gd name="T12" fmla="*/ 21419 w 63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3" h="24">
                <a:moveTo>
                  <a:pt x="5" y="0"/>
                </a:moveTo>
                <a:cubicBezTo>
                  <a:pt x="3" y="0"/>
                  <a:pt x="1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28" y="0"/>
                  <a:pt x="48" y="9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47" y="8"/>
                  <a:pt x="26" y="0"/>
                  <a:pt x="5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2390775" y="3074988"/>
            <a:ext cx="833438" cy="354012"/>
          </a:xfrm>
          <a:custGeom>
            <a:avLst/>
            <a:gdLst>
              <a:gd name="T0" fmla="*/ 833437 w 195"/>
              <a:gd name="T1" fmla="*/ 0 h 83"/>
              <a:gd name="T2" fmla="*/ 0 w 195"/>
              <a:gd name="T3" fmla="*/ 0 h 83"/>
              <a:gd name="T4" fmla="*/ 354745 w 195"/>
              <a:gd name="T5" fmla="*/ 354012 h 83"/>
              <a:gd name="T6" fmla="*/ 602639 w 195"/>
              <a:gd name="T7" fmla="*/ 102365 h 83"/>
              <a:gd name="T8" fmla="*/ 833437 w 195"/>
              <a:gd name="T9" fmla="*/ 0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83">
                <a:moveTo>
                  <a:pt x="195" y="0"/>
                </a:moveTo>
                <a:cubicBezTo>
                  <a:pt x="0" y="0"/>
                  <a:pt x="0" y="0"/>
                  <a:pt x="0" y="0"/>
                </a:cubicBezTo>
                <a:cubicBezTo>
                  <a:pt x="83" y="83"/>
                  <a:pt x="83" y="83"/>
                  <a:pt x="83" y="83"/>
                </a:cubicBezTo>
                <a:cubicBezTo>
                  <a:pt x="141" y="24"/>
                  <a:pt x="141" y="24"/>
                  <a:pt x="141" y="24"/>
                </a:cubicBezTo>
                <a:cubicBezTo>
                  <a:pt x="156" y="9"/>
                  <a:pt x="175" y="1"/>
                  <a:pt x="195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2746375" y="3074988"/>
            <a:ext cx="854075" cy="706437"/>
          </a:xfrm>
          <a:custGeom>
            <a:avLst/>
            <a:gdLst>
              <a:gd name="T0" fmla="*/ 499634 w 200"/>
              <a:gd name="T1" fmla="*/ 0 h 165"/>
              <a:gd name="T2" fmla="*/ 478282 w 200"/>
              <a:gd name="T3" fmla="*/ 0 h 165"/>
              <a:gd name="T4" fmla="*/ 247682 w 200"/>
              <a:gd name="T5" fmla="*/ 102754 h 165"/>
              <a:gd name="T6" fmla="*/ 0 w 200"/>
              <a:gd name="T7" fmla="*/ 355359 h 165"/>
              <a:gd name="T8" fmla="*/ 247682 w 200"/>
              <a:gd name="T9" fmla="*/ 603683 h 165"/>
              <a:gd name="T10" fmla="*/ 499634 w 200"/>
              <a:gd name="T11" fmla="*/ 706437 h 165"/>
              <a:gd name="T12" fmla="*/ 747316 w 200"/>
              <a:gd name="T13" fmla="*/ 603683 h 165"/>
              <a:gd name="T14" fmla="*/ 747316 w 200"/>
              <a:gd name="T15" fmla="*/ 603683 h 165"/>
              <a:gd name="T16" fmla="*/ 854075 w 200"/>
              <a:gd name="T17" fmla="*/ 355359 h 165"/>
              <a:gd name="T18" fmla="*/ 747316 w 200"/>
              <a:gd name="T19" fmla="*/ 102754 h 165"/>
              <a:gd name="T20" fmla="*/ 499634 w 200"/>
              <a:gd name="T21" fmla="*/ 0 h 1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0" h="165">
                <a:moveTo>
                  <a:pt x="117" y="0"/>
                </a:moveTo>
                <a:cubicBezTo>
                  <a:pt x="112" y="0"/>
                  <a:pt x="112" y="0"/>
                  <a:pt x="112" y="0"/>
                </a:cubicBezTo>
                <a:cubicBezTo>
                  <a:pt x="92" y="1"/>
                  <a:pt x="73" y="9"/>
                  <a:pt x="58" y="24"/>
                </a:cubicBezTo>
                <a:cubicBezTo>
                  <a:pt x="0" y="83"/>
                  <a:pt x="0" y="83"/>
                  <a:pt x="0" y="83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75" y="157"/>
                  <a:pt x="96" y="165"/>
                  <a:pt x="117" y="165"/>
                </a:cubicBezTo>
                <a:cubicBezTo>
                  <a:pt x="138" y="165"/>
                  <a:pt x="159" y="157"/>
                  <a:pt x="175" y="141"/>
                </a:cubicBezTo>
                <a:cubicBezTo>
                  <a:pt x="175" y="141"/>
                  <a:pt x="175" y="141"/>
                  <a:pt x="175" y="141"/>
                </a:cubicBezTo>
                <a:cubicBezTo>
                  <a:pt x="191" y="125"/>
                  <a:pt x="200" y="104"/>
                  <a:pt x="200" y="83"/>
                </a:cubicBezTo>
                <a:cubicBezTo>
                  <a:pt x="200" y="62"/>
                  <a:pt x="192" y="40"/>
                  <a:pt x="175" y="24"/>
                </a:cubicBezTo>
                <a:cubicBezTo>
                  <a:pt x="160" y="9"/>
                  <a:pt x="140" y="0"/>
                  <a:pt x="117" y="0"/>
                </a:cubicBezTo>
              </a:path>
            </a:pathLst>
          </a:custGeom>
          <a:solidFill>
            <a:srgbClr val="555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9361488" y="3698875"/>
            <a:ext cx="1423987" cy="885825"/>
          </a:xfrm>
          <a:custGeom>
            <a:avLst/>
            <a:gdLst>
              <a:gd name="T0" fmla="*/ 1423987 w 333"/>
              <a:gd name="T1" fmla="*/ 0 h 207"/>
              <a:gd name="T2" fmla="*/ 1193070 w 333"/>
              <a:gd name="T3" fmla="*/ 85587 h 207"/>
              <a:gd name="T4" fmla="*/ 337823 w 333"/>
              <a:gd name="T5" fmla="*/ 85587 h 207"/>
              <a:gd name="T6" fmla="*/ 141116 w 333"/>
              <a:gd name="T7" fmla="*/ 282437 h 207"/>
              <a:gd name="T8" fmla="*/ 141116 w 333"/>
              <a:gd name="T9" fmla="*/ 783121 h 207"/>
              <a:gd name="T10" fmla="*/ 389138 w 333"/>
              <a:gd name="T11" fmla="*/ 885825 h 207"/>
              <a:gd name="T12" fmla="*/ 641436 w 333"/>
              <a:gd name="T13" fmla="*/ 783121 h 207"/>
              <a:gd name="T14" fmla="*/ 1423987 w 333"/>
              <a:gd name="T15" fmla="*/ 0 h 2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33" h="207">
                <a:moveTo>
                  <a:pt x="333" y="0"/>
                </a:moveTo>
                <a:cubicBezTo>
                  <a:pt x="318" y="12"/>
                  <a:pt x="299" y="20"/>
                  <a:pt x="279" y="20"/>
                </a:cubicBezTo>
                <a:cubicBezTo>
                  <a:pt x="79" y="20"/>
                  <a:pt x="79" y="20"/>
                  <a:pt x="79" y="20"/>
                </a:cubicBezTo>
                <a:cubicBezTo>
                  <a:pt x="33" y="66"/>
                  <a:pt x="33" y="66"/>
                  <a:pt x="33" y="66"/>
                </a:cubicBezTo>
                <a:cubicBezTo>
                  <a:pt x="0" y="98"/>
                  <a:pt x="0" y="150"/>
                  <a:pt x="33" y="183"/>
                </a:cubicBezTo>
                <a:cubicBezTo>
                  <a:pt x="49" y="199"/>
                  <a:pt x="70" y="207"/>
                  <a:pt x="91" y="207"/>
                </a:cubicBezTo>
                <a:cubicBezTo>
                  <a:pt x="112" y="207"/>
                  <a:pt x="133" y="199"/>
                  <a:pt x="150" y="183"/>
                </a:cubicBezTo>
                <a:cubicBezTo>
                  <a:pt x="333" y="0"/>
                  <a:pt x="333" y="0"/>
                  <a:pt x="333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>
            <a:spLocks noEditPoints="1"/>
          </p:cNvSpPr>
          <p:nvPr/>
        </p:nvSpPr>
        <p:spPr bwMode="auto">
          <a:xfrm>
            <a:off x="8591550" y="3074988"/>
            <a:ext cx="2312988" cy="709612"/>
          </a:xfrm>
          <a:custGeom>
            <a:avLst/>
            <a:gdLst>
              <a:gd name="T0" fmla="*/ 2210378 w 541"/>
              <a:gd name="T1" fmla="*/ 102595 h 166"/>
              <a:gd name="T2" fmla="*/ 2312987 w 541"/>
              <a:gd name="T3" fmla="*/ 354806 h 166"/>
              <a:gd name="T4" fmla="*/ 2210378 w 541"/>
              <a:gd name="T5" fmla="*/ 602743 h 166"/>
              <a:gd name="T6" fmla="*/ 2193276 w 541"/>
              <a:gd name="T7" fmla="*/ 624117 h 166"/>
              <a:gd name="T8" fmla="*/ 2312987 w 541"/>
              <a:gd name="T9" fmla="*/ 354806 h 166"/>
              <a:gd name="T10" fmla="*/ 2210378 w 541"/>
              <a:gd name="T11" fmla="*/ 102595 h 166"/>
              <a:gd name="T12" fmla="*/ 1107326 w 541"/>
              <a:gd name="T13" fmla="*/ 0 h 166"/>
              <a:gd name="T14" fmla="*/ 354858 w 541"/>
              <a:gd name="T15" fmla="*/ 0 h 166"/>
              <a:gd name="T16" fmla="*/ 0 w 541"/>
              <a:gd name="T17" fmla="*/ 354806 h 166"/>
              <a:gd name="T18" fmla="*/ 354858 w 541"/>
              <a:gd name="T19" fmla="*/ 709612 h 166"/>
              <a:gd name="T20" fmla="*/ 1107326 w 541"/>
              <a:gd name="T21" fmla="*/ 709612 h 166"/>
              <a:gd name="T22" fmla="*/ 1457909 w 541"/>
              <a:gd name="T23" fmla="*/ 354806 h 166"/>
              <a:gd name="T24" fmla="*/ 1107326 w 541"/>
              <a:gd name="T25" fmla="*/ 0 h 1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41" h="166">
                <a:moveTo>
                  <a:pt x="517" y="24"/>
                </a:moveTo>
                <a:cubicBezTo>
                  <a:pt x="533" y="40"/>
                  <a:pt x="541" y="62"/>
                  <a:pt x="541" y="83"/>
                </a:cubicBezTo>
                <a:cubicBezTo>
                  <a:pt x="541" y="104"/>
                  <a:pt x="533" y="125"/>
                  <a:pt x="517" y="141"/>
                </a:cubicBezTo>
                <a:cubicBezTo>
                  <a:pt x="513" y="146"/>
                  <a:pt x="513" y="146"/>
                  <a:pt x="513" y="146"/>
                </a:cubicBezTo>
                <a:cubicBezTo>
                  <a:pt x="530" y="130"/>
                  <a:pt x="541" y="108"/>
                  <a:pt x="541" y="83"/>
                </a:cubicBezTo>
                <a:cubicBezTo>
                  <a:pt x="541" y="60"/>
                  <a:pt x="532" y="39"/>
                  <a:pt x="517" y="24"/>
                </a:cubicBezTo>
                <a:moveTo>
                  <a:pt x="259" y="0"/>
                </a:move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7"/>
                  <a:pt x="0" y="83"/>
                </a:cubicBezTo>
                <a:cubicBezTo>
                  <a:pt x="0" y="129"/>
                  <a:pt x="37" y="166"/>
                  <a:pt x="83" y="166"/>
                </a:cubicBezTo>
                <a:cubicBezTo>
                  <a:pt x="259" y="166"/>
                  <a:pt x="259" y="166"/>
                  <a:pt x="259" y="166"/>
                </a:cubicBezTo>
                <a:cubicBezTo>
                  <a:pt x="341" y="83"/>
                  <a:pt x="341" y="83"/>
                  <a:pt x="341" y="83"/>
                </a:cubicBezTo>
                <a:cubicBezTo>
                  <a:pt x="259" y="0"/>
                  <a:pt x="259" y="0"/>
                  <a:pt x="259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/>
          <p:nvPr/>
        </p:nvSpPr>
        <p:spPr bwMode="auto">
          <a:xfrm>
            <a:off x="9699625" y="3429000"/>
            <a:ext cx="1204913" cy="355600"/>
          </a:xfrm>
          <a:custGeom>
            <a:avLst/>
            <a:gdLst>
              <a:gd name="T0" fmla="*/ 1204912 w 282"/>
              <a:gd name="T1" fmla="*/ 0 h 83"/>
              <a:gd name="T2" fmla="*/ 1102366 w 282"/>
              <a:gd name="T3" fmla="*/ 248492 h 83"/>
              <a:gd name="T4" fmla="*/ 850275 w 282"/>
              <a:gd name="T5" fmla="*/ 351316 h 83"/>
              <a:gd name="T6" fmla="*/ 602456 w 282"/>
              <a:gd name="T7" fmla="*/ 248492 h 83"/>
              <a:gd name="T8" fmla="*/ 350364 w 282"/>
              <a:gd name="T9" fmla="*/ 0 h 83"/>
              <a:gd name="T10" fmla="*/ 0 w 282"/>
              <a:gd name="T11" fmla="*/ 355600 h 83"/>
              <a:gd name="T12" fmla="*/ 854548 w 282"/>
              <a:gd name="T13" fmla="*/ 355600 h 83"/>
              <a:gd name="T14" fmla="*/ 1085275 w 282"/>
              <a:gd name="T15" fmla="*/ 269913 h 83"/>
              <a:gd name="T16" fmla="*/ 1102366 w 282"/>
              <a:gd name="T17" fmla="*/ 248492 h 83"/>
              <a:gd name="T18" fmla="*/ 1204912 w 282"/>
              <a:gd name="T19" fmla="*/ 0 h 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2" h="83">
                <a:moveTo>
                  <a:pt x="282" y="0"/>
                </a:moveTo>
                <a:cubicBezTo>
                  <a:pt x="282" y="21"/>
                  <a:pt x="274" y="42"/>
                  <a:pt x="258" y="58"/>
                </a:cubicBezTo>
                <a:cubicBezTo>
                  <a:pt x="242" y="74"/>
                  <a:pt x="221" y="82"/>
                  <a:pt x="199" y="82"/>
                </a:cubicBezTo>
                <a:cubicBezTo>
                  <a:pt x="178" y="82"/>
                  <a:pt x="157" y="74"/>
                  <a:pt x="141" y="58"/>
                </a:cubicBezTo>
                <a:cubicBezTo>
                  <a:pt x="82" y="0"/>
                  <a:pt x="82" y="0"/>
                  <a:pt x="82" y="0"/>
                </a:cubicBezTo>
                <a:cubicBezTo>
                  <a:pt x="0" y="83"/>
                  <a:pt x="0" y="83"/>
                  <a:pt x="0" y="83"/>
                </a:cubicBezTo>
                <a:cubicBezTo>
                  <a:pt x="200" y="83"/>
                  <a:pt x="200" y="83"/>
                  <a:pt x="200" y="83"/>
                </a:cubicBezTo>
                <a:cubicBezTo>
                  <a:pt x="220" y="83"/>
                  <a:pt x="239" y="75"/>
                  <a:pt x="254" y="63"/>
                </a:cubicBezTo>
                <a:cubicBezTo>
                  <a:pt x="258" y="58"/>
                  <a:pt x="258" y="58"/>
                  <a:pt x="258" y="58"/>
                </a:cubicBezTo>
                <a:cubicBezTo>
                  <a:pt x="274" y="42"/>
                  <a:pt x="282" y="21"/>
                  <a:pt x="282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9361488" y="2274888"/>
            <a:ext cx="1441450" cy="901700"/>
          </a:xfrm>
          <a:custGeom>
            <a:avLst/>
            <a:gdLst>
              <a:gd name="T0" fmla="*/ 389234 w 337"/>
              <a:gd name="T1" fmla="*/ 0 h 211"/>
              <a:gd name="T2" fmla="*/ 141151 w 337"/>
              <a:gd name="T3" fmla="*/ 102563 h 211"/>
              <a:gd name="T4" fmla="*/ 141151 w 337"/>
              <a:gd name="T5" fmla="*/ 102563 h 211"/>
              <a:gd name="T6" fmla="*/ 141151 w 337"/>
              <a:gd name="T7" fmla="*/ 602558 h 211"/>
              <a:gd name="T8" fmla="*/ 337907 w 337"/>
              <a:gd name="T9" fmla="*/ 799137 h 211"/>
              <a:gd name="T10" fmla="*/ 1167703 w 337"/>
              <a:gd name="T11" fmla="*/ 799137 h 211"/>
              <a:gd name="T12" fmla="*/ 1189089 w 337"/>
              <a:gd name="T13" fmla="*/ 799137 h 211"/>
              <a:gd name="T14" fmla="*/ 1441450 w 337"/>
              <a:gd name="T15" fmla="*/ 901700 h 211"/>
              <a:gd name="T16" fmla="*/ 1441450 w 337"/>
              <a:gd name="T17" fmla="*/ 901700 h 211"/>
              <a:gd name="T18" fmla="*/ 1441450 w 337"/>
              <a:gd name="T19" fmla="*/ 901700 h 211"/>
              <a:gd name="T20" fmla="*/ 1441450 w 337"/>
              <a:gd name="T21" fmla="*/ 901700 h 211"/>
              <a:gd name="T22" fmla="*/ 641595 w 337"/>
              <a:gd name="T23" fmla="*/ 102563 h 211"/>
              <a:gd name="T24" fmla="*/ 389234 w 337"/>
              <a:gd name="T25" fmla="*/ 0 h 2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7" h="211">
                <a:moveTo>
                  <a:pt x="91" y="0"/>
                </a:moveTo>
                <a:cubicBezTo>
                  <a:pt x="70" y="0"/>
                  <a:pt x="49" y="8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0" y="56"/>
                  <a:pt x="0" y="109"/>
                  <a:pt x="33" y="141"/>
                </a:cubicBezTo>
                <a:cubicBezTo>
                  <a:pt x="79" y="187"/>
                  <a:pt x="79" y="187"/>
                  <a:pt x="79" y="187"/>
                </a:cubicBezTo>
                <a:cubicBezTo>
                  <a:pt x="273" y="187"/>
                  <a:pt x="273" y="187"/>
                  <a:pt x="273" y="187"/>
                </a:cubicBezTo>
                <a:cubicBezTo>
                  <a:pt x="275" y="187"/>
                  <a:pt x="277" y="187"/>
                  <a:pt x="278" y="187"/>
                </a:cubicBezTo>
                <a:cubicBezTo>
                  <a:pt x="300" y="187"/>
                  <a:pt x="321" y="195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337" y="211"/>
                  <a:pt x="337" y="211"/>
                  <a:pt x="337" y="211"/>
                </a:cubicBezTo>
                <a:cubicBezTo>
                  <a:pt x="150" y="24"/>
                  <a:pt x="150" y="24"/>
                  <a:pt x="150" y="24"/>
                </a:cubicBezTo>
                <a:cubicBezTo>
                  <a:pt x="133" y="8"/>
                  <a:pt x="112" y="0"/>
                  <a:pt x="91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10528300" y="3074988"/>
            <a:ext cx="274638" cy="101600"/>
          </a:xfrm>
          <a:custGeom>
            <a:avLst/>
            <a:gdLst>
              <a:gd name="T0" fmla="*/ 21456 w 64"/>
              <a:gd name="T1" fmla="*/ 0 h 24"/>
              <a:gd name="T2" fmla="*/ 0 w 64"/>
              <a:gd name="T3" fmla="*/ 0 h 24"/>
              <a:gd name="T4" fmla="*/ 25747 w 64"/>
              <a:gd name="T5" fmla="*/ 0 h 24"/>
              <a:gd name="T6" fmla="*/ 274637 w 64"/>
              <a:gd name="T7" fmla="*/ 101600 h 24"/>
              <a:gd name="T8" fmla="*/ 274637 w 64"/>
              <a:gd name="T9" fmla="*/ 101600 h 24"/>
              <a:gd name="T10" fmla="*/ 21456 w 6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4" h="24">
                <a:moveTo>
                  <a:pt x="5" y="0"/>
                </a:moveTo>
                <a:cubicBezTo>
                  <a:pt x="4" y="0"/>
                  <a:pt x="2" y="0"/>
                  <a:pt x="0" y="0"/>
                </a:cubicBezTo>
                <a:cubicBezTo>
                  <a:pt x="6" y="0"/>
                  <a:pt x="6" y="0"/>
                  <a:pt x="6" y="0"/>
                </a:cubicBezTo>
                <a:cubicBezTo>
                  <a:pt x="28" y="0"/>
                  <a:pt x="49" y="9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48" y="8"/>
                  <a:pt x="27" y="0"/>
                  <a:pt x="5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/>
          <p:nvPr/>
        </p:nvSpPr>
        <p:spPr bwMode="auto">
          <a:xfrm>
            <a:off x="9699625" y="3074988"/>
            <a:ext cx="828675" cy="354012"/>
          </a:xfrm>
          <a:custGeom>
            <a:avLst/>
            <a:gdLst>
              <a:gd name="T0" fmla="*/ 828675 w 194"/>
              <a:gd name="T1" fmla="*/ 0 h 83"/>
              <a:gd name="T2" fmla="*/ 0 w 194"/>
              <a:gd name="T3" fmla="*/ 0 h 83"/>
              <a:gd name="T4" fmla="*/ 350265 w 194"/>
              <a:gd name="T5" fmla="*/ 354012 h 83"/>
              <a:gd name="T6" fmla="*/ 602284 w 194"/>
              <a:gd name="T7" fmla="*/ 102365 h 83"/>
              <a:gd name="T8" fmla="*/ 828675 w 194"/>
              <a:gd name="T9" fmla="*/ 0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" h="83">
                <a:moveTo>
                  <a:pt x="194" y="0"/>
                </a:moveTo>
                <a:cubicBezTo>
                  <a:pt x="0" y="0"/>
                  <a:pt x="0" y="0"/>
                  <a:pt x="0" y="0"/>
                </a:cubicBezTo>
                <a:cubicBezTo>
                  <a:pt x="82" y="83"/>
                  <a:pt x="82" y="83"/>
                  <a:pt x="82" y="83"/>
                </a:cubicBezTo>
                <a:cubicBezTo>
                  <a:pt x="141" y="24"/>
                  <a:pt x="141" y="24"/>
                  <a:pt x="141" y="24"/>
                </a:cubicBezTo>
                <a:cubicBezTo>
                  <a:pt x="156" y="9"/>
                  <a:pt x="175" y="1"/>
                  <a:pt x="194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/>
          <p:nvPr/>
        </p:nvSpPr>
        <p:spPr bwMode="auto">
          <a:xfrm>
            <a:off x="10048875" y="3074988"/>
            <a:ext cx="855663" cy="706437"/>
          </a:xfrm>
          <a:custGeom>
            <a:avLst/>
            <a:gdLst>
              <a:gd name="T0" fmla="*/ 504841 w 200"/>
              <a:gd name="T1" fmla="*/ 0 h 165"/>
              <a:gd name="T2" fmla="*/ 479171 w 200"/>
              <a:gd name="T3" fmla="*/ 0 h 165"/>
              <a:gd name="T4" fmla="*/ 252420 w 200"/>
              <a:gd name="T5" fmla="*/ 102754 h 165"/>
              <a:gd name="T6" fmla="*/ 0 w 200"/>
              <a:gd name="T7" fmla="*/ 355359 h 165"/>
              <a:gd name="T8" fmla="*/ 252420 w 200"/>
              <a:gd name="T9" fmla="*/ 603683 h 165"/>
              <a:gd name="T10" fmla="*/ 500562 w 200"/>
              <a:gd name="T11" fmla="*/ 706437 h 165"/>
              <a:gd name="T12" fmla="*/ 752983 w 200"/>
              <a:gd name="T13" fmla="*/ 603683 h 165"/>
              <a:gd name="T14" fmla="*/ 855662 w 200"/>
              <a:gd name="T15" fmla="*/ 355359 h 165"/>
              <a:gd name="T16" fmla="*/ 752983 w 200"/>
              <a:gd name="T17" fmla="*/ 102754 h 165"/>
              <a:gd name="T18" fmla="*/ 504841 w 200"/>
              <a:gd name="T19" fmla="*/ 0 h 1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0" h="165">
                <a:moveTo>
                  <a:pt x="118" y="0"/>
                </a:moveTo>
                <a:cubicBezTo>
                  <a:pt x="112" y="0"/>
                  <a:pt x="112" y="0"/>
                  <a:pt x="112" y="0"/>
                </a:cubicBezTo>
                <a:cubicBezTo>
                  <a:pt x="93" y="1"/>
                  <a:pt x="74" y="9"/>
                  <a:pt x="59" y="24"/>
                </a:cubicBezTo>
                <a:cubicBezTo>
                  <a:pt x="0" y="83"/>
                  <a:pt x="0" y="83"/>
                  <a:pt x="0" y="83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75" y="157"/>
                  <a:pt x="96" y="165"/>
                  <a:pt x="117" y="165"/>
                </a:cubicBezTo>
                <a:cubicBezTo>
                  <a:pt x="139" y="165"/>
                  <a:pt x="160" y="157"/>
                  <a:pt x="176" y="141"/>
                </a:cubicBezTo>
                <a:cubicBezTo>
                  <a:pt x="192" y="125"/>
                  <a:pt x="200" y="104"/>
                  <a:pt x="200" y="83"/>
                </a:cubicBezTo>
                <a:cubicBezTo>
                  <a:pt x="200" y="62"/>
                  <a:pt x="192" y="40"/>
                  <a:pt x="176" y="24"/>
                </a:cubicBezTo>
                <a:cubicBezTo>
                  <a:pt x="161" y="9"/>
                  <a:pt x="140" y="0"/>
                  <a:pt x="118" y="0"/>
                </a:cubicBezTo>
              </a:path>
            </a:pathLst>
          </a:custGeom>
          <a:solidFill>
            <a:srgbClr val="EB52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1450975" y="3148013"/>
            <a:ext cx="1287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 b="1">
                <a:solidFill>
                  <a:srgbClr val="FFFFFF"/>
                </a:solidFill>
                <a:latin typeface="Montserrat" panose="02000505000000020004" pitchFamily="2" charset="0"/>
              </a:rPr>
              <a:t>1989</a:t>
            </a:r>
            <a:endParaRPr lang="en-US" altLang="en-US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5132388" y="3148013"/>
            <a:ext cx="1274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 b="1">
                <a:solidFill>
                  <a:srgbClr val="FFFFFF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75" name="Rectangle 31"/>
          <p:cNvSpPr>
            <a:spLocks noChangeArrowheads="1"/>
          </p:cNvSpPr>
          <p:nvPr/>
        </p:nvSpPr>
        <p:spPr bwMode="auto">
          <a:xfrm>
            <a:off x="8715375" y="3138488"/>
            <a:ext cx="1373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76" name="Rectangle 33"/>
          <p:cNvSpPr>
            <a:spLocks noChangeArrowheads="1"/>
          </p:cNvSpPr>
          <p:nvPr/>
        </p:nvSpPr>
        <p:spPr bwMode="auto">
          <a:xfrm>
            <a:off x="1766888" y="1003300"/>
            <a:ext cx="14573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 b="1">
                <a:solidFill>
                  <a:srgbClr val="000000"/>
                </a:solidFill>
                <a:latin typeface="Montserrat" panose="02000505000000020004" pitchFamily="2" charset="0"/>
              </a:rPr>
              <a:t>STEP 1</a:t>
            </a:r>
            <a:endParaRPr lang="en-US" altLang="en-US"/>
          </a:p>
        </p:txBody>
      </p:sp>
      <p:sp>
        <p:nvSpPr>
          <p:cNvPr id="2077" name="Rectangle 35"/>
          <p:cNvSpPr>
            <a:spLocks noChangeArrowheads="1"/>
          </p:cNvSpPr>
          <p:nvPr/>
        </p:nvSpPr>
        <p:spPr bwMode="auto">
          <a:xfrm>
            <a:off x="9032875" y="1003300"/>
            <a:ext cx="15398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 b="1">
                <a:solidFill>
                  <a:srgbClr val="000000"/>
                </a:solidFill>
                <a:latin typeface="Montserrat" panose="02000505000000020004" pitchFamily="2" charset="0"/>
              </a:rPr>
              <a:t>STEP 3</a:t>
            </a:r>
            <a:endParaRPr lang="en-US" altLang="en-US"/>
          </a:p>
        </p:txBody>
      </p:sp>
      <p:sp>
        <p:nvSpPr>
          <p:cNvPr id="2078" name="Rectangle 37"/>
          <p:cNvSpPr>
            <a:spLocks noChangeArrowheads="1"/>
          </p:cNvSpPr>
          <p:nvPr/>
        </p:nvSpPr>
        <p:spPr bwMode="auto">
          <a:xfrm>
            <a:off x="5376863" y="5348288"/>
            <a:ext cx="15462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 b="1">
                <a:solidFill>
                  <a:srgbClr val="000000"/>
                </a:solidFill>
                <a:latin typeface="Montserrat" panose="02000505000000020004" pitchFamily="2" charset="0"/>
              </a:rPr>
              <a:t>STEP 2</a:t>
            </a:r>
            <a:endParaRPr lang="en-US" altLang="en-US"/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1366838" y="5127625"/>
            <a:ext cx="2154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0" name="TextBox 93"/>
          <p:cNvSpPr txBox="1">
            <a:spLocks noChangeArrowheads="1"/>
          </p:cNvSpPr>
          <p:nvPr/>
        </p:nvSpPr>
        <p:spPr bwMode="auto">
          <a:xfrm>
            <a:off x="8670925" y="5127625"/>
            <a:ext cx="2154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670300" y="760413"/>
            <a:ext cx="199072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763" y="-3175"/>
            <a:ext cx="1218247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1428750" y="693738"/>
            <a:ext cx="817563" cy="976312"/>
          </a:xfrm>
          <a:custGeom>
            <a:avLst/>
            <a:gdLst>
              <a:gd name="T0" fmla="*/ 308338 w 175"/>
              <a:gd name="T1" fmla="*/ 976312 h 209"/>
              <a:gd name="T2" fmla="*/ 513896 w 175"/>
              <a:gd name="T3" fmla="*/ 906242 h 209"/>
              <a:gd name="T4" fmla="*/ 513896 w 175"/>
              <a:gd name="T5" fmla="*/ 817486 h 209"/>
              <a:gd name="T6" fmla="*/ 308338 w 175"/>
              <a:gd name="T7" fmla="*/ 887556 h 209"/>
              <a:gd name="T8" fmla="*/ 443819 w 175"/>
              <a:gd name="T9" fmla="*/ 481149 h 209"/>
              <a:gd name="T10" fmla="*/ 378414 w 175"/>
              <a:gd name="T11" fmla="*/ 798801 h 209"/>
              <a:gd name="T12" fmla="*/ 415789 w 175"/>
              <a:gd name="T13" fmla="*/ 798801 h 209"/>
              <a:gd name="T14" fmla="*/ 443819 w 175"/>
              <a:gd name="T15" fmla="*/ 481149 h 209"/>
              <a:gd name="T16" fmla="*/ 298994 w 175"/>
              <a:gd name="T17" fmla="*/ 448450 h 209"/>
              <a:gd name="T18" fmla="*/ 298994 w 175"/>
              <a:gd name="T19" fmla="*/ 350351 h 209"/>
              <a:gd name="T20" fmla="*/ 476522 w 175"/>
              <a:gd name="T21" fmla="*/ 397065 h 209"/>
              <a:gd name="T22" fmla="*/ 574629 w 175"/>
              <a:gd name="T23" fmla="*/ 397065 h 209"/>
              <a:gd name="T24" fmla="*/ 140153 w 175"/>
              <a:gd name="T25" fmla="*/ 308309 h 209"/>
              <a:gd name="T26" fmla="*/ 280307 w 175"/>
              <a:gd name="T27" fmla="*/ 761430 h 209"/>
              <a:gd name="T28" fmla="*/ 345712 w 175"/>
              <a:gd name="T29" fmla="*/ 481149 h 209"/>
              <a:gd name="T30" fmla="*/ 219574 w 175"/>
              <a:gd name="T31" fmla="*/ 397065 h 209"/>
              <a:gd name="T32" fmla="*/ 378414 w 175"/>
              <a:gd name="T33" fmla="*/ 397065 h 209"/>
              <a:gd name="T34" fmla="*/ 443819 w 175"/>
              <a:gd name="T35" fmla="*/ 448450 h 209"/>
              <a:gd name="T36" fmla="*/ 467178 w 175"/>
              <a:gd name="T37" fmla="*/ 341008 h 209"/>
              <a:gd name="T38" fmla="*/ 607332 w 175"/>
              <a:gd name="T39" fmla="*/ 397065 h 209"/>
              <a:gd name="T40" fmla="*/ 476522 w 175"/>
              <a:gd name="T41" fmla="*/ 481149 h 209"/>
              <a:gd name="T42" fmla="*/ 541927 w 175"/>
              <a:gd name="T43" fmla="*/ 761430 h 209"/>
              <a:gd name="T44" fmla="*/ 682080 w 175"/>
              <a:gd name="T45" fmla="*/ 308309 h 209"/>
              <a:gd name="T46" fmla="*/ 383086 w 175"/>
              <a:gd name="T47" fmla="*/ 28028 h 209"/>
              <a:gd name="T48" fmla="*/ 443819 w 175"/>
              <a:gd name="T49" fmla="*/ 84084 h 209"/>
              <a:gd name="T50" fmla="*/ 593316 w 175"/>
              <a:gd name="T51" fmla="*/ 37371 h 209"/>
              <a:gd name="T52" fmla="*/ 541927 w 175"/>
              <a:gd name="T53" fmla="*/ 135469 h 209"/>
              <a:gd name="T54" fmla="*/ 728798 w 175"/>
              <a:gd name="T55" fmla="*/ 172840 h 209"/>
              <a:gd name="T56" fmla="*/ 649378 w 175"/>
              <a:gd name="T57" fmla="*/ 163497 h 209"/>
              <a:gd name="T58" fmla="*/ 728798 w 175"/>
              <a:gd name="T59" fmla="*/ 172840 h 209"/>
              <a:gd name="T60" fmla="*/ 780188 w 175"/>
              <a:gd name="T61" fmla="*/ 261596 h 209"/>
              <a:gd name="T62" fmla="*/ 738142 w 175"/>
              <a:gd name="T63" fmla="*/ 326994 h 209"/>
              <a:gd name="T64" fmla="*/ 812890 w 175"/>
              <a:gd name="T65" fmla="*/ 453121 h 209"/>
              <a:gd name="T66" fmla="*/ 700767 w 175"/>
              <a:gd name="T67" fmla="*/ 429764 h 209"/>
              <a:gd name="T68" fmla="*/ 238261 w 175"/>
              <a:gd name="T69" fmla="*/ 126126 h 209"/>
              <a:gd name="T70" fmla="*/ 266292 w 175"/>
              <a:gd name="T71" fmla="*/ 46713 h 209"/>
              <a:gd name="T72" fmla="*/ 238261 w 175"/>
              <a:gd name="T73" fmla="*/ 126126 h 209"/>
              <a:gd name="T74" fmla="*/ 172856 w 175"/>
              <a:gd name="T75" fmla="*/ 163497 h 209"/>
              <a:gd name="T76" fmla="*/ 93436 w 175"/>
              <a:gd name="T77" fmla="*/ 172840 h 209"/>
              <a:gd name="T78" fmla="*/ 116795 w 175"/>
              <a:gd name="T79" fmla="*/ 303638 h 209"/>
              <a:gd name="T80" fmla="*/ 4672 w 175"/>
              <a:gd name="T81" fmla="*/ 284952 h 209"/>
              <a:gd name="T82" fmla="*/ 93436 w 175"/>
              <a:gd name="T83" fmla="*/ 467135 h 209"/>
              <a:gd name="T84" fmla="*/ 28031 w 175"/>
              <a:gd name="T85" fmla="*/ 420421 h 209"/>
              <a:gd name="T86" fmla="*/ 93436 w 175"/>
              <a:gd name="T87" fmla="*/ 467135 h 20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5" h="209">
                <a:moveTo>
                  <a:pt x="118" y="202"/>
                </a:moveTo>
                <a:cubicBezTo>
                  <a:pt x="118" y="206"/>
                  <a:pt x="114" y="209"/>
                  <a:pt x="110" y="209"/>
                </a:cubicBezTo>
                <a:cubicBezTo>
                  <a:pt x="66" y="209"/>
                  <a:pt x="66" y="209"/>
                  <a:pt x="66" y="209"/>
                </a:cubicBezTo>
                <a:cubicBezTo>
                  <a:pt x="62" y="209"/>
                  <a:pt x="59" y="206"/>
                  <a:pt x="59" y="202"/>
                </a:cubicBezTo>
                <a:cubicBezTo>
                  <a:pt x="59" y="198"/>
                  <a:pt x="62" y="194"/>
                  <a:pt x="66" y="194"/>
                </a:cubicBezTo>
                <a:cubicBezTo>
                  <a:pt x="110" y="194"/>
                  <a:pt x="110" y="194"/>
                  <a:pt x="110" y="194"/>
                </a:cubicBezTo>
                <a:cubicBezTo>
                  <a:pt x="114" y="194"/>
                  <a:pt x="118" y="198"/>
                  <a:pt x="118" y="202"/>
                </a:cubicBezTo>
                <a:close/>
                <a:moveTo>
                  <a:pt x="118" y="183"/>
                </a:moveTo>
                <a:cubicBezTo>
                  <a:pt x="118" y="179"/>
                  <a:pt x="114" y="175"/>
                  <a:pt x="110" y="175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2" y="175"/>
                  <a:pt x="59" y="179"/>
                  <a:pt x="59" y="183"/>
                </a:cubicBezTo>
                <a:cubicBezTo>
                  <a:pt x="59" y="187"/>
                  <a:pt x="62" y="190"/>
                  <a:pt x="66" y="190"/>
                </a:cubicBezTo>
                <a:cubicBezTo>
                  <a:pt x="110" y="190"/>
                  <a:pt x="110" y="190"/>
                  <a:pt x="110" y="190"/>
                </a:cubicBezTo>
                <a:cubicBezTo>
                  <a:pt x="114" y="190"/>
                  <a:pt x="118" y="187"/>
                  <a:pt x="118" y="183"/>
                </a:cubicBezTo>
                <a:close/>
                <a:moveTo>
                  <a:pt x="95" y="103"/>
                </a:moveTo>
                <a:cubicBezTo>
                  <a:pt x="86" y="103"/>
                  <a:pt x="86" y="103"/>
                  <a:pt x="86" y="103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1" y="171"/>
                  <a:pt x="81" y="171"/>
                  <a:pt x="81" y="171"/>
                </a:cubicBezTo>
                <a:cubicBezTo>
                  <a:pt x="83" y="171"/>
                  <a:pt x="86" y="171"/>
                  <a:pt x="88" y="171"/>
                </a:cubicBezTo>
                <a:cubicBezTo>
                  <a:pt x="88" y="171"/>
                  <a:pt x="88" y="171"/>
                  <a:pt x="88" y="171"/>
                </a:cubicBezTo>
                <a:cubicBezTo>
                  <a:pt x="89" y="171"/>
                  <a:pt x="89" y="171"/>
                  <a:pt x="89" y="171"/>
                </a:cubicBezTo>
                <a:cubicBezTo>
                  <a:pt x="89" y="171"/>
                  <a:pt x="89" y="171"/>
                  <a:pt x="89" y="171"/>
                </a:cubicBezTo>
                <a:cubicBezTo>
                  <a:pt x="91" y="171"/>
                  <a:pt x="93" y="171"/>
                  <a:pt x="95" y="171"/>
                </a:cubicBezTo>
                <a:lnTo>
                  <a:pt x="95" y="103"/>
                </a:lnTo>
                <a:close/>
                <a:moveTo>
                  <a:pt x="64" y="75"/>
                </a:moveTo>
                <a:cubicBezTo>
                  <a:pt x="58" y="75"/>
                  <a:pt x="53" y="80"/>
                  <a:pt x="53" y="85"/>
                </a:cubicBezTo>
                <a:cubicBezTo>
                  <a:pt x="53" y="91"/>
                  <a:pt x="58" y="96"/>
                  <a:pt x="64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4" y="85"/>
                  <a:pt x="74" y="85"/>
                  <a:pt x="74" y="85"/>
                </a:cubicBezTo>
                <a:cubicBezTo>
                  <a:pt x="74" y="80"/>
                  <a:pt x="70" y="75"/>
                  <a:pt x="64" y="75"/>
                </a:cubicBezTo>
                <a:close/>
                <a:moveTo>
                  <a:pt x="123" y="85"/>
                </a:moveTo>
                <a:cubicBezTo>
                  <a:pt x="123" y="80"/>
                  <a:pt x="118" y="75"/>
                  <a:pt x="112" y="75"/>
                </a:cubicBezTo>
                <a:cubicBezTo>
                  <a:pt x="107" y="75"/>
                  <a:pt x="102" y="80"/>
                  <a:pt x="102" y="8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18" y="96"/>
                  <a:pt x="123" y="91"/>
                  <a:pt x="123" y="85"/>
                </a:cubicBezTo>
                <a:close/>
                <a:moveTo>
                  <a:pt x="146" y="66"/>
                </a:moveTo>
                <a:cubicBezTo>
                  <a:pt x="141" y="48"/>
                  <a:pt x="119" y="28"/>
                  <a:pt x="88" y="28"/>
                </a:cubicBezTo>
                <a:cubicBezTo>
                  <a:pt x="57" y="28"/>
                  <a:pt x="35" y="48"/>
                  <a:pt x="30" y="66"/>
                </a:cubicBezTo>
                <a:cubicBezTo>
                  <a:pt x="27" y="81"/>
                  <a:pt x="30" y="94"/>
                  <a:pt x="37" y="107"/>
                </a:cubicBezTo>
                <a:cubicBezTo>
                  <a:pt x="43" y="119"/>
                  <a:pt x="49" y="129"/>
                  <a:pt x="55" y="141"/>
                </a:cubicBezTo>
                <a:cubicBezTo>
                  <a:pt x="57" y="147"/>
                  <a:pt x="59" y="156"/>
                  <a:pt x="60" y="163"/>
                </a:cubicBezTo>
                <a:cubicBezTo>
                  <a:pt x="61" y="169"/>
                  <a:pt x="63" y="171"/>
                  <a:pt x="70" y="171"/>
                </a:cubicBezTo>
                <a:cubicBezTo>
                  <a:pt x="72" y="171"/>
                  <a:pt x="73" y="171"/>
                  <a:pt x="74" y="171"/>
                </a:cubicBezTo>
                <a:cubicBezTo>
                  <a:pt x="74" y="103"/>
                  <a:pt x="74" y="103"/>
                  <a:pt x="74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59" y="103"/>
                  <a:pt x="55" y="101"/>
                  <a:pt x="52" y="98"/>
                </a:cubicBezTo>
                <a:cubicBezTo>
                  <a:pt x="48" y="94"/>
                  <a:pt x="47" y="90"/>
                  <a:pt x="47" y="85"/>
                </a:cubicBezTo>
                <a:cubicBezTo>
                  <a:pt x="47" y="81"/>
                  <a:pt x="48" y="76"/>
                  <a:pt x="52" y="73"/>
                </a:cubicBezTo>
                <a:cubicBezTo>
                  <a:pt x="55" y="70"/>
                  <a:pt x="59" y="68"/>
                  <a:pt x="64" y="68"/>
                </a:cubicBezTo>
                <a:cubicBezTo>
                  <a:pt x="73" y="68"/>
                  <a:pt x="81" y="76"/>
                  <a:pt x="81" y="85"/>
                </a:cubicBezTo>
                <a:cubicBezTo>
                  <a:pt x="81" y="96"/>
                  <a:pt x="81" y="96"/>
                  <a:pt x="8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81"/>
                  <a:pt x="97" y="76"/>
                  <a:pt x="100" y="73"/>
                </a:cubicBezTo>
                <a:cubicBezTo>
                  <a:pt x="104" y="70"/>
                  <a:pt x="108" y="68"/>
                  <a:pt x="112" y="68"/>
                </a:cubicBezTo>
                <a:cubicBezTo>
                  <a:pt x="117" y="68"/>
                  <a:pt x="121" y="70"/>
                  <a:pt x="125" y="73"/>
                </a:cubicBezTo>
                <a:cubicBezTo>
                  <a:pt x="128" y="76"/>
                  <a:pt x="130" y="81"/>
                  <a:pt x="130" y="85"/>
                </a:cubicBezTo>
                <a:cubicBezTo>
                  <a:pt x="130" y="90"/>
                  <a:pt x="128" y="94"/>
                  <a:pt x="125" y="98"/>
                </a:cubicBezTo>
                <a:cubicBezTo>
                  <a:pt x="121" y="101"/>
                  <a:pt x="117" y="103"/>
                  <a:pt x="112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71"/>
                  <a:pt x="102" y="171"/>
                  <a:pt x="102" y="171"/>
                </a:cubicBezTo>
                <a:cubicBezTo>
                  <a:pt x="103" y="171"/>
                  <a:pt x="105" y="171"/>
                  <a:pt x="106" y="171"/>
                </a:cubicBezTo>
                <a:cubicBezTo>
                  <a:pt x="113" y="171"/>
                  <a:pt x="115" y="169"/>
                  <a:pt x="116" y="163"/>
                </a:cubicBezTo>
                <a:cubicBezTo>
                  <a:pt x="118" y="156"/>
                  <a:pt x="119" y="147"/>
                  <a:pt x="122" y="141"/>
                </a:cubicBezTo>
                <a:cubicBezTo>
                  <a:pt x="127" y="129"/>
                  <a:pt x="134" y="119"/>
                  <a:pt x="140" y="107"/>
                </a:cubicBezTo>
                <a:cubicBezTo>
                  <a:pt x="146" y="94"/>
                  <a:pt x="150" y="81"/>
                  <a:pt x="146" y="66"/>
                </a:cubicBezTo>
                <a:close/>
                <a:moveTo>
                  <a:pt x="95" y="6"/>
                </a:moveTo>
                <a:cubicBezTo>
                  <a:pt x="95" y="2"/>
                  <a:pt x="92" y="0"/>
                  <a:pt x="88" y="0"/>
                </a:cubicBezTo>
                <a:cubicBezTo>
                  <a:pt x="85" y="0"/>
                  <a:pt x="82" y="2"/>
                  <a:pt x="82" y="6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1"/>
                  <a:pt x="85" y="24"/>
                  <a:pt x="88" y="24"/>
                </a:cubicBezTo>
                <a:cubicBezTo>
                  <a:pt x="92" y="24"/>
                  <a:pt x="95" y="21"/>
                  <a:pt x="95" y="18"/>
                </a:cubicBezTo>
                <a:lnTo>
                  <a:pt x="95" y="6"/>
                </a:lnTo>
                <a:close/>
                <a:moveTo>
                  <a:pt x="130" y="16"/>
                </a:moveTo>
                <a:cubicBezTo>
                  <a:pt x="132" y="13"/>
                  <a:pt x="130" y="9"/>
                  <a:pt x="127" y="8"/>
                </a:cubicBezTo>
                <a:cubicBezTo>
                  <a:pt x="124" y="6"/>
                  <a:pt x="120" y="7"/>
                  <a:pt x="119" y="10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1" y="24"/>
                  <a:pt x="113" y="28"/>
                  <a:pt x="116" y="29"/>
                </a:cubicBezTo>
                <a:cubicBezTo>
                  <a:pt x="119" y="31"/>
                  <a:pt x="123" y="30"/>
                  <a:pt x="124" y="27"/>
                </a:cubicBezTo>
                <a:lnTo>
                  <a:pt x="130" y="16"/>
                </a:lnTo>
                <a:close/>
                <a:moveTo>
                  <a:pt x="156" y="37"/>
                </a:moveTo>
                <a:cubicBezTo>
                  <a:pt x="159" y="35"/>
                  <a:pt x="159" y="31"/>
                  <a:pt x="156" y="28"/>
                </a:cubicBezTo>
                <a:cubicBezTo>
                  <a:pt x="154" y="25"/>
                  <a:pt x="150" y="25"/>
                  <a:pt x="147" y="27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6" y="38"/>
                  <a:pt x="136" y="42"/>
                  <a:pt x="138" y="44"/>
                </a:cubicBezTo>
                <a:cubicBezTo>
                  <a:pt x="140" y="47"/>
                  <a:pt x="145" y="47"/>
                  <a:pt x="147" y="45"/>
                </a:cubicBezTo>
                <a:lnTo>
                  <a:pt x="156" y="37"/>
                </a:lnTo>
                <a:close/>
                <a:moveTo>
                  <a:pt x="170" y="68"/>
                </a:moveTo>
                <a:cubicBezTo>
                  <a:pt x="173" y="68"/>
                  <a:pt x="175" y="64"/>
                  <a:pt x="175" y="61"/>
                </a:cubicBezTo>
                <a:cubicBezTo>
                  <a:pt x="174" y="57"/>
                  <a:pt x="171" y="55"/>
                  <a:pt x="167" y="56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2" y="58"/>
                  <a:pt x="150" y="62"/>
                  <a:pt x="151" y="65"/>
                </a:cubicBezTo>
                <a:cubicBezTo>
                  <a:pt x="151" y="69"/>
                  <a:pt x="155" y="71"/>
                  <a:pt x="158" y="70"/>
                </a:cubicBezTo>
                <a:lnTo>
                  <a:pt x="170" y="68"/>
                </a:lnTo>
                <a:close/>
                <a:moveTo>
                  <a:pt x="167" y="102"/>
                </a:moveTo>
                <a:cubicBezTo>
                  <a:pt x="170" y="103"/>
                  <a:pt x="174" y="101"/>
                  <a:pt x="174" y="97"/>
                </a:cubicBezTo>
                <a:cubicBezTo>
                  <a:pt x="175" y="94"/>
                  <a:pt x="173" y="90"/>
                  <a:pt x="169" y="90"/>
                </a:cubicBezTo>
                <a:cubicBezTo>
                  <a:pt x="158" y="87"/>
                  <a:pt x="158" y="87"/>
                  <a:pt x="158" y="87"/>
                </a:cubicBezTo>
                <a:cubicBezTo>
                  <a:pt x="154" y="87"/>
                  <a:pt x="151" y="89"/>
                  <a:pt x="150" y="92"/>
                </a:cubicBezTo>
                <a:cubicBezTo>
                  <a:pt x="150" y="96"/>
                  <a:pt x="152" y="99"/>
                  <a:pt x="155" y="100"/>
                </a:cubicBezTo>
                <a:lnTo>
                  <a:pt x="167" y="102"/>
                </a:lnTo>
                <a:close/>
                <a:moveTo>
                  <a:pt x="51" y="27"/>
                </a:moveTo>
                <a:cubicBezTo>
                  <a:pt x="53" y="30"/>
                  <a:pt x="57" y="31"/>
                  <a:pt x="60" y="29"/>
                </a:cubicBezTo>
                <a:cubicBezTo>
                  <a:pt x="63" y="28"/>
                  <a:pt x="64" y="24"/>
                  <a:pt x="62" y="21"/>
                </a:cubicBezTo>
                <a:cubicBezTo>
                  <a:pt x="57" y="10"/>
                  <a:pt x="57" y="10"/>
                  <a:pt x="57" y="10"/>
                </a:cubicBezTo>
                <a:cubicBezTo>
                  <a:pt x="55" y="7"/>
                  <a:pt x="51" y="6"/>
                  <a:pt x="48" y="8"/>
                </a:cubicBezTo>
                <a:cubicBezTo>
                  <a:pt x="45" y="9"/>
                  <a:pt x="44" y="13"/>
                  <a:pt x="46" y="16"/>
                </a:cubicBezTo>
                <a:lnTo>
                  <a:pt x="51" y="27"/>
                </a:lnTo>
                <a:close/>
                <a:moveTo>
                  <a:pt x="28" y="45"/>
                </a:moveTo>
                <a:cubicBezTo>
                  <a:pt x="31" y="47"/>
                  <a:pt x="35" y="47"/>
                  <a:pt x="37" y="44"/>
                </a:cubicBezTo>
                <a:cubicBezTo>
                  <a:pt x="40" y="42"/>
                  <a:pt x="39" y="38"/>
                  <a:pt x="37" y="35"/>
                </a:cubicBezTo>
                <a:cubicBezTo>
                  <a:pt x="28" y="27"/>
                  <a:pt x="28" y="27"/>
                  <a:pt x="28" y="27"/>
                </a:cubicBezTo>
                <a:cubicBezTo>
                  <a:pt x="25" y="25"/>
                  <a:pt x="21" y="25"/>
                  <a:pt x="19" y="28"/>
                </a:cubicBezTo>
                <a:cubicBezTo>
                  <a:pt x="17" y="31"/>
                  <a:pt x="17" y="35"/>
                  <a:pt x="20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1" y="71"/>
                  <a:pt x="24" y="69"/>
                  <a:pt x="25" y="65"/>
                </a:cubicBezTo>
                <a:cubicBezTo>
                  <a:pt x="25" y="62"/>
                  <a:pt x="23" y="58"/>
                  <a:pt x="20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5"/>
                  <a:pt x="1" y="57"/>
                  <a:pt x="1" y="61"/>
                </a:cubicBezTo>
                <a:cubicBezTo>
                  <a:pt x="0" y="64"/>
                  <a:pt x="2" y="68"/>
                  <a:pt x="6" y="68"/>
                </a:cubicBezTo>
                <a:lnTo>
                  <a:pt x="17" y="70"/>
                </a:lnTo>
                <a:close/>
                <a:moveTo>
                  <a:pt x="20" y="100"/>
                </a:moveTo>
                <a:cubicBezTo>
                  <a:pt x="24" y="99"/>
                  <a:pt x="26" y="96"/>
                  <a:pt x="25" y="92"/>
                </a:cubicBezTo>
                <a:cubicBezTo>
                  <a:pt x="25" y="89"/>
                  <a:pt x="21" y="87"/>
                  <a:pt x="18" y="87"/>
                </a:cubicBezTo>
                <a:cubicBezTo>
                  <a:pt x="6" y="90"/>
                  <a:pt x="6" y="90"/>
                  <a:pt x="6" y="90"/>
                </a:cubicBezTo>
                <a:cubicBezTo>
                  <a:pt x="3" y="90"/>
                  <a:pt x="1" y="94"/>
                  <a:pt x="1" y="97"/>
                </a:cubicBezTo>
                <a:cubicBezTo>
                  <a:pt x="2" y="101"/>
                  <a:pt x="5" y="103"/>
                  <a:pt x="9" y="102"/>
                </a:cubicBezTo>
                <a:lnTo>
                  <a:pt x="20" y="100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4095750" y="5268913"/>
            <a:ext cx="1143000" cy="762000"/>
          </a:xfrm>
          <a:custGeom>
            <a:avLst/>
            <a:gdLst>
              <a:gd name="T0" fmla="*/ 881743 w 245"/>
              <a:gd name="T1" fmla="*/ 392687 h 163"/>
              <a:gd name="T2" fmla="*/ 415212 w 245"/>
              <a:gd name="T3" fmla="*/ 186994 h 163"/>
              <a:gd name="T4" fmla="*/ 391886 w 245"/>
              <a:gd name="T5" fmla="*/ 126221 h 163"/>
              <a:gd name="T6" fmla="*/ 909735 w 245"/>
              <a:gd name="T7" fmla="*/ 70123 h 163"/>
              <a:gd name="T8" fmla="*/ 947057 w 245"/>
              <a:gd name="T9" fmla="*/ 18699 h 163"/>
              <a:gd name="T10" fmla="*/ 1045029 w 245"/>
              <a:gd name="T11" fmla="*/ 331914 h 163"/>
              <a:gd name="T12" fmla="*/ 1143000 w 245"/>
              <a:gd name="T13" fmla="*/ 317890 h 163"/>
              <a:gd name="T14" fmla="*/ 1003041 w 245"/>
              <a:gd name="T15" fmla="*/ 0 h 163"/>
              <a:gd name="T16" fmla="*/ 27992 w 245"/>
              <a:gd name="T17" fmla="*/ 411387 h 163"/>
              <a:gd name="T18" fmla="*/ 130629 w 245"/>
              <a:gd name="T19" fmla="*/ 74798 h 163"/>
              <a:gd name="T20" fmla="*/ 55984 w 245"/>
              <a:gd name="T21" fmla="*/ 37399 h 163"/>
              <a:gd name="T22" fmla="*/ 4665 w 245"/>
              <a:gd name="T23" fmla="*/ 378663 h 163"/>
              <a:gd name="T24" fmla="*/ 396551 w 245"/>
              <a:gd name="T25" fmla="*/ 640454 h 163"/>
              <a:gd name="T26" fmla="*/ 354563 w 245"/>
              <a:gd name="T27" fmla="*/ 691877 h 163"/>
              <a:gd name="T28" fmla="*/ 419878 w 245"/>
              <a:gd name="T29" fmla="*/ 743301 h 163"/>
              <a:gd name="T30" fmla="*/ 461865 w 245"/>
              <a:gd name="T31" fmla="*/ 691877 h 163"/>
              <a:gd name="T32" fmla="*/ 261257 w 245"/>
              <a:gd name="T33" fmla="*/ 696552 h 163"/>
              <a:gd name="T34" fmla="*/ 368559 w 245"/>
              <a:gd name="T35" fmla="*/ 560982 h 163"/>
              <a:gd name="T36" fmla="*/ 279918 w 245"/>
              <a:gd name="T37" fmla="*/ 603055 h 163"/>
              <a:gd name="T38" fmla="*/ 172616 w 245"/>
              <a:gd name="T39" fmla="*/ 560982 h 163"/>
              <a:gd name="T40" fmla="*/ 237931 w 245"/>
              <a:gd name="T41" fmla="*/ 612405 h 163"/>
              <a:gd name="T42" fmla="*/ 289249 w 245"/>
              <a:gd name="T43" fmla="*/ 481509 h 163"/>
              <a:gd name="T44" fmla="*/ 200608 w 245"/>
              <a:gd name="T45" fmla="*/ 528258 h 163"/>
              <a:gd name="T46" fmla="*/ 158620 w 245"/>
              <a:gd name="T47" fmla="*/ 532933 h 163"/>
              <a:gd name="T48" fmla="*/ 149290 w 245"/>
              <a:gd name="T49" fmla="*/ 411387 h 163"/>
              <a:gd name="T50" fmla="*/ 130629 w 245"/>
              <a:gd name="T51" fmla="*/ 439436 h 163"/>
              <a:gd name="T52" fmla="*/ 102637 w 245"/>
              <a:gd name="T53" fmla="*/ 528258 h 163"/>
              <a:gd name="T54" fmla="*/ 867747 w 245"/>
              <a:gd name="T55" fmla="*/ 472160 h 163"/>
              <a:gd name="T56" fmla="*/ 578498 w 245"/>
              <a:gd name="T57" fmla="*/ 172969 h 163"/>
              <a:gd name="T58" fmla="*/ 415212 w 245"/>
              <a:gd name="T59" fmla="*/ 210368 h 163"/>
              <a:gd name="T60" fmla="*/ 373224 w 245"/>
              <a:gd name="T61" fmla="*/ 102847 h 163"/>
              <a:gd name="T62" fmla="*/ 181947 w 245"/>
              <a:gd name="T63" fmla="*/ 364638 h 163"/>
              <a:gd name="T64" fmla="*/ 303245 w 245"/>
              <a:gd name="T65" fmla="*/ 462810 h 163"/>
              <a:gd name="T66" fmla="*/ 410547 w 245"/>
              <a:gd name="T67" fmla="*/ 593706 h 163"/>
              <a:gd name="T68" fmla="*/ 513184 w 245"/>
              <a:gd name="T69" fmla="*/ 701227 h 163"/>
              <a:gd name="T70" fmla="*/ 541176 w 245"/>
              <a:gd name="T71" fmla="*/ 710577 h 163"/>
              <a:gd name="T72" fmla="*/ 573833 w 245"/>
              <a:gd name="T73" fmla="*/ 649804 h 163"/>
              <a:gd name="T74" fmla="*/ 475861 w 245"/>
              <a:gd name="T75" fmla="*/ 546957 h 163"/>
              <a:gd name="T76" fmla="*/ 643812 w 245"/>
              <a:gd name="T77" fmla="*/ 659153 h 163"/>
              <a:gd name="T78" fmla="*/ 671804 w 245"/>
              <a:gd name="T79" fmla="*/ 579681 h 163"/>
              <a:gd name="T80" fmla="*/ 587829 w 245"/>
              <a:gd name="T81" fmla="*/ 509558 h 163"/>
              <a:gd name="T82" fmla="*/ 606490 w 245"/>
              <a:gd name="T83" fmla="*/ 486184 h 163"/>
              <a:gd name="T84" fmla="*/ 788437 w 245"/>
              <a:gd name="T85" fmla="*/ 565656 h 163"/>
              <a:gd name="T86" fmla="*/ 746449 w 245"/>
              <a:gd name="T87" fmla="*/ 476834 h 163"/>
              <a:gd name="T88" fmla="*/ 681135 w 245"/>
              <a:gd name="T89" fmla="*/ 406712 h 163"/>
              <a:gd name="T90" fmla="*/ 867747 w 245"/>
              <a:gd name="T91" fmla="*/ 472160 h 1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5" h="163">
                <a:moveTo>
                  <a:pt x="195" y="15"/>
                </a:moveTo>
                <a:cubicBezTo>
                  <a:pt x="218" y="72"/>
                  <a:pt x="218" y="72"/>
                  <a:pt x="218" y="72"/>
                </a:cubicBezTo>
                <a:cubicBezTo>
                  <a:pt x="189" y="84"/>
                  <a:pt x="189" y="84"/>
                  <a:pt x="189" y="84"/>
                </a:cubicBezTo>
                <a:cubicBezTo>
                  <a:pt x="175" y="71"/>
                  <a:pt x="129" y="32"/>
                  <a:pt x="125" y="31"/>
                </a:cubicBezTo>
                <a:cubicBezTo>
                  <a:pt x="121" y="31"/>
                  <a:pt x="107" y="36"/>
                  <a:pt x="106" y="37"/>
                </a:cubicBezTo>
                <a:cubicBezTo>
                  <a:pt x="105" y="37"/>
                  <a:pt x="97" y="40"/>
                  <a:pt x="89" y="40"/>
                </a:cubicBezTo>
                <a:cubicBezTo>
                  <a:pt x="86" y="40"/>
                  <a:pt x="83" y="39"/>
                  <a:pt x="81" y="38"/>
                </a:cubicBezTo>
                <a:cubicBezTo>
                  <a:pt x="79" y="37"/>
                  <a:pt x="78" y="35"/>
                  <a:pt x="78" y="34"/>
                </a:cubicBezTo>
                <a:cubicBezTo>
                  <a:pt x="79" y="31"/>
                  <a:pt x="82" y="28"/>
                  <a:pt x="84" y="27"/>
                </a:cubicBezTo>
                <a:cubicBezTo>
                  <a:pt x="96" y="20"/>
                  <a:pt x="128" y="8"/>
                  <a:pt x="131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40" y="8"/>
                  <a:pt x="189" y="15"/>
                  <a:pt x="195" y="15"/>
                </a:cubicBezTo>
                <a:close/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03" y="4"/>
                  <a:pt x="203" y="4"/>
                  <a:pt x="203" y="4"/>
                </a:cubicBezTo>
                <a:cubicBezTo>
                  <a:pt x="202" y="4"/>
                  <a:pt x="201" y="6"/>
                  <a:pt x="200" y="7"/>
                </a:cubicBezTo>
                <a:cubicBezTo>
                  <a:pt x="199" y="9"/>
                  <a:pt x="199" y="10"/>
                  <a:pt x="200" y="12"/>
                </a:cubicBezTo>
                <a:cubicBezTo>
                  <a:pt x="224" y="71"/>
                  <a:pt x="224" y="71"/>
                  <a:pt x="224" y="71"/>
                </a:cubicBezTo>
                <a:cubicBezTo>
                  <a:pt x="225" y="75"/>
                  <a:pt x="229" y="76"/>
                  <a:pt x="232" y="75"/>
                </a:cubicBezTo>
                <a:cubicBezTo>
                  <a:pt x="241" y="71"/>
                  <a:pt x="241" y="71"/>
                  <a:pt x="241" y="71"/>
                </a:cubicBezTo>
                <a:cubicBezTo>
                  <a:pt x="243" y="71"/>
                  <a:pt x="244" y="69"/>
                  <a:pt x="245" y="68"/>
                </a:cubicBezTo>
                <a:cubicBezTo>
                  <a:pt x="245" y="66"/>
                  <a:pt x="245" y="65"/>
                  <a:pt x="245" y="63"/>
                </a:cubicBezTo>
                <a:cubicBezTo>
                  <a:pt x="221" y="4"/>
                  <a:pt x="221" y="4"/>
                  <a:pt x="221" y="4"/>
                </a:cubicBezTo>
                <a:cubicBezTo>
                  <a:pt x="220" y="1"/>
                  <a:pt x="218" y="0"/>
                  <a:pt x="215" y="0"/>
                </a:cubicBezTo>
                <a:close/>
                <a:moveTo>
                  <a:pt x="1" y="81"/>
                </a:moveTo>
                <a:cubicBezTo>
                  <a:pt x="0" y="83"/>
                  <a:pt x="1" y="84"/>
                  <a:pt x="2" y="86"/>
                </a:cubicBezTo>
                <a:cubicBezTo>
                  <a:pt x="3" y="87"/>
                  <a:pt x="5" y="88"/>
                  <a:pt x="6" y="88"/>
                </a:cubicBezTo>
                <a:cubicBezTo>
                  <a:pt x="16" y="89"/>
                  <a:pt x="16" y="89"/>
                  <a:pt x="16" y="89"/>
                </a:cubicBezTo>
                <a:cubicBezTo>
                  <a:pt x="20" y="89"/>
                  <a:pt x="23" y="86"/>
                  <a:pt x="23" y="83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3"/>
                  <a:pt x="27" y="11"/>
                </a:cubicBezTo>
                <a:cubicBezTo>
                  <a:pt x="26" y="10"/>
                  <a:pt x="24" y="9"/>
                  <a:pt x="2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9" y="8"/>
                  <a:pt x="6" y="11"/>
                  <a:pt x="6" y="14"/>
                </a:cubicBezTo>
                <a:lnTo>
                  <a:pt x="1" y="81"/>
                </a:lnTo>
                <a:close/>
                <a:moveTo>
                  <a:pt x="101" y="141"/>
                </a:moveTo>
                <a:cubicBezTo>
                  <a:pt x="101" y="139"/>
                  <a:pt x="99" y="137"/>
                  <a:pt x="97" y="135"/>
                </a:cubicBezTo>
                <a:cubicBezTo>
                  <a:pt x="93" y="131"/>
                  <a:pt x="89" y="132"/>
                  <a:pt x="85" y="137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0" y="154"/>
                  <a:pt x="76" y="159"/>
                  <a:pt x="77" y="161"/>
                </a:cubicBezTo>
                <a:cubicBezTo>
                  <a:pt x="79" y="162"/>
                  <a:pt x="81" y="163"/>
                  <a:pt x="83" y="163"/>
                </a:cubicBezTo>
                <a:cubicBezTo>
                  <a:pt x="85" y="163"/>
                  <a:pt x="88" y="162"/>
                  <a:pt x="90" y="159"/>
                </a:cubicBezTo>
                <a:cubicBezTo>
                  <a:pt x="96" y="151"/>
                  <a:pt x="96" y="151"/>
                  <a:pt x="96" y="151"/>
                </a:cubicBezTo>
                <a:cubicBezTo>
                  <a:pt x="96" y="151"/>
                  <a:pt x="96" y="151"/>
                  <a:pt x="96" y="151"/>
                </a:cubicBezTo>
                <a:cubicBezTo>
                  <a:pt x="99" y="148"/>
                  <a:pt x="99" y="148"/>
                  <a:pt x="99" y="148"/>
                </a:cubicBezTo>
                <a:cubicBezTo>
                  <a:pt x="101" y="146"/>
                  <a:pt x="101" y="143"/>
                  <a:pt x="101" y="141"/>
                </a:cubicBezTo>
                <a:close/>
                <a:moveTo>
                  <a:pt x="53" y="137"/>
                </a:moveTo>
                <a:cubicBezTo>
                  <a:pt x="50" y="141"/>
                  <a:pt x="51" y="145"/>
                  <a:pt x="56" y="149"/>
                </a:cubicBezTo>
                <a:cubicBezTo>
                  <a:pt x="60" y="152"/>
                  <a:pt x="65" y="152"/>
                  <a:pt x="69" y="147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86" y="127"/>
                  <a:pt x="80" y="121"/>
                  <a:pt x="79" y="120"/>
                </a:cubicBezTo>
                <a:cubicBezTo>
                  <a:pt x="74" y="117"/>
                  <a:pt x="70" y="117"/>
                  <a:pt x="66" y="122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59" y="130"/>
                  <a:pt x="59" y="130"/>
                  <a:pt x="59" y="130"/>
                </a:cubicBezTo>
                <a:lnTo>
                  <a:pt x="53" y="137"/>
                </a:lnTo>
                <a:close/>
                <a:moveTo>
                  <a:pt x="37" y="120"/>
                </a:moveTo>
                <a:cubicBezTo>
                  <a:pt x="35" y="122"/>
                  <a:pt x="34" y="125"/>
                  <a:pt x="34" y="127"/>
                </a:cubicBezTo>
                <a:cubicBezTo>
                  <a:pt x="35" y="129"/>
                  <a:pt x="36" y="131"/>
                  <a:pt x="38" y="133"/>
                </a:cubicBezTo>
                <a:cubicBezTo>
                  <a:pt x="42" y="137"/>
                  <a:pt x="47" y="136"/>
                  <a:pt x="51" y="131"/>
                </a:cubicBezTo>
                <a:cubicBezTo>
                  <a:pt x="63" y="116"/>
                  <a:pt x="63" y="116"/>
                  <a:pt x="63" y="116"/>
                </a:cubicBezTo>
                <a:cubicBezTo>
                  <a:pt x="65" y="114"/>
                  <a:pt x="66" y="112"/>
                  <a:pt x="66" y="109"/>
                </a:cubicBezTo>
                <a:cubicBezTo>
                  <a:pt x="65" y="107"/>
                  <a:pt x="64" y="105"/>
                  <a:pt x="62" y="103"/>
                </a:cubicBezTo>
                <a:cubicBezTo>
                  <a:pt x="57" y="100"/>
                  <a:pt x="53" y="100"/>
                  <a:pt x="49" y="105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2" y="113"/>
                  <a:pt x="42" y="113"/>
                  <a:pt x="42" y="113"/>
                </a:cubicBezTo>
                <a:lnTo>
                  <a:pt x="37" y="120"/>
                </a:lnTo>
                <a:close/>
                <a:moveTo>
                  <a:pt x="34" y="114"/>
                </a:moveTo>
                <a:cubicBezTo>
                  <a:pt x="46" y="100"/>
                  <a:pt x="46" y="100"/>
                  <a:pt x="46" y="100"/>
                </a:cubicBezTo>
                <a:cubicBezTo>
                  <a:pt x="52" y="93"/>
                  <a:pt x="47" y="88"/>
                  <a:pt x="45" y="86"/>
                </a:cubicBezTo>
                <a:cubicBezTo>
                  <a:pt x="41" y="83"/>
                  <a:pt x="36" y="83"/>
                  <a:pt x="32" y="88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4"/>
                  <a:pt x="28" y="94"/>
                  <a:pt x="28" y="9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0" y="103"/>
                  <a:pt x="19" y="106"/>
                  <a:pt x="19" y="108"/>
                </a:cubicBezTo>
                <a:cubicBezTo>
                  <a:pt x="19" y="111"/>
                  <a:pt x="21" y="112"/>
                  <a:pt x="22" y="113"/>
                </a:cubicBezTo>
                <a:cubicBezTo>
                  <a:pt x="24" y="115"/>
                  <a:pt x="26" y="117"/>
                  <a:pt x="29" y="117"/>
                </a:cubicBezTo>
                <a:cubicBezTo>
                  <a:pt x="31" y="117"/>
                  <a:pt x="32" y="116"/>
                  <a:pt x="34" y="114"/>
                </a:cubicBezTo>
                <a:close/>
                <a:moveTo>
                  <a:pt x="186" y="101"/>
                </a:moveTo>
                <a:cubicBezTo>
                  <a:pt x="189" y="98"/>
                  <a:pt x="191" y="93"/>
                  <a:pt x="185" y="88"/>
                </a:cubicBezTo>
                <a:cubicBezTo>
                  <a:pt x="180" y="84"/>
                  <a:pt x="180" y="84"/>
                  <a:pt x="180" y="84"/>
                </a:cubicBezTo>
                <a:cubicBezTo>
                  <a:pt x="157" y="64"/>
                  <a:pt x="130" y="41"/>
                  <a:pt x="124" y="37"/>
                </a:cubicBezTo>
                <a:cubicBezTo>
                  <a:pt x="121" y="38"/>
                  <a:pt x="113" y="40"/>
                  <a:pt x="107" y="43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107" y="43"/>
                  <a:pt x="98" y="45"/>
                  <a:pt x="89" y="45"/>
                </a:cubicBezTo>
                <a:cubicBezTo>
                  <a:pt x="84" y="45"/>
                  <a:pt x="81" y="45"/>
                  <a:pt x="78" y="43"/>
                </a:cubicBezTo>
                <a:cubicBezTo>
                  <a:pt x="73" y="40"/>
                  <a:pt x="73" y="36"/>
                  <a:pt x="73" y="33"/>
                </a:cubicBezTo>
                <a:cubicBezTo>
                  <a:pt x="73" y="28"/>
                  <a:pt x="77" y="24"/>
                  <a:pt x="80" y="22"/>
                </a:cubicBezTo>
                <a:cubicBezTo>
                  <a:pt x="34" y="16"/>
                  <a:pt x="34" y="16"/>
                  <a:pt x="34" y="16"/>
                </a:cubicBezTo>
                <a:cubicBezTo>
                  <a:pt x="29" y="83"/>
                  <a:pt x="29" y="83"/>
                  <a:pt x="29" y="83"/>
                </a:cubicBezTo>
                <a:cubicBezTo>
                  <a:pt x="33" y="79"/>
                  <a:pt x="37" y="78"/>
                  <a:pt x="39" y="78"/>
                </a:cubicBezTo>
                <a:cubicBezTo>
                  <a:pt x="43" y="78"/>
                  <a:pt x="46" y="80"/>
                  <a:pt x="49" y="82"/>
                </a:cubicBezTo>
                <a:cubicBezTo>
                  <a:pt x="53" y="86"/>
                  <a:pt x="55" y="90"/>
                  <a:pt x="54" y="95"/>
                </a:cubicBezTo>
                <a:cubicBezTo>
                  <a:pt x="58" y="95"/>
                  <a:pt x="62" y="96"/>
                  <a:pt x="65" y="99"/>
                </a:cubicBezTo>
                <a:cubicBezTo>
                  <a:pt x="70" y="102"/>
                  <a:pt x="72" y="107"/>
                  <a:pt x="71" y="112"/>
                </a:cubicBezTo>
                <a:cubicBezTo>
                  <a:pt x="75" y="112"/>
                  <a:pt x="79" y="113"/>
                  <a:pt x="82" y="116"/>
                </a:cubicBezTo>
                <a:cubicBezTo>
                  <a:pt x="86" y="119"/>
                  <a:pt x="88" y="123"/>
                  <a:pt x="88" y="127"/>
                </a:cubicBezTo>
                <a:cubicBezTo>
                  <a:pt x="92" y="126"/>
                  <a:pt x="97" y="127"/>
                  <a:pt x="101" y="130"/>
                </a:cubicBezTo>
                <a:cubicBezTo>
                  <a:pt x="106" y="135"/>
                  <a:pt x="108" y="141"/>
                  <a:pt x="106" y="147"/>
                </a:cubicBezTo>
                <a:cubicBezTo>
                  <a:pt x="110" y="150"/>
                  <a:pt x="110" y="150"/>
                  <a:pt x="110" y="150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3" y="152"/>
                  <a:pt x="114" y="152"/>
                  <a:pt x="116" y="152"/>
                </a:cubicBezTo>
                <a:cubicBezTo>
                  <a:pt x="119" y="152"/>
                  <a:pt x="121" y="151"/>
                  <a:pt x="122" y="149"/>
                </a:cubicBezTo>
                <a:cubicBezTo>
                  <a:pt x="125" y="146"/>
                  <a:pt x="127" y="143"/>
                  <a:pt x="123" y="139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02" y="121"/>
                  <a:pt x="102" y="121"/>
                  <a:pt x="102" y="121"/>
                </a:cubicBezTo>
                <a:cubicBezTo>
                  <a:pt x="102" y="121"/>
                  <a:pt x="101" y="120"/>
                  <a:pt x="101" y="119"/>
                </a:cubicBezTo>
                <a:cubicBezTo>
                  <a:pt x="101" y="118"/>
                  <a:pt x="101" y="117"/>
                  <a:pt x="102" y="117"/>
                </a:cubicBezTo>
                <a:cubicBezTo>
                  <a:pt x="103" y="115"/>
                  <a:pt x="105" y="115"/>
                  <a:pt x="107" y="116"/>
                </a:cubicBezTo>
                <a:cubicBezTo>
                  <a:pt x="134" y="139"/>
                  <a:pt x="134" y="139"/>
                  <a:pt x="134" y="139"/>
                </a:cubicBezTo>
                <a:cubicBezTo>
                  <a:pt x="135" y="140"/>
                  <a:pt x="137" y="141"/>
                  <a:pt x="138" y="141"/>
                </a:cubicBezTo>
                <a:cubicBezTo>
                  <a:pt x="141" y="141"/>
                  <a:pt x="144" y="139"/>
                  <a:pt x="146" y="137"/>
                </a:cubicBezTo>
                <a:cubicBezTo>
                  <a:pt x="147" y="135"/>
                  <a:pt x="148" y="132"/>
                  <a:pt x="148" y="130"/>
                </a:cubicBezTo>
                <a:cubicBezTo>
                  <a:pt x="148" y="128"/>
                  <a:pt x="146" y="125"/>
                  <a:pt x="144" y="124"/>
                </a:cubicBezTo>
                <a:cubicBezTo>
                  <a:pt x="141" y="121"/>
                  <a:pt x="141" y="121"/>
                  <a:pt x="141" y="121"/>
                </a:cubicBezTo>
                <a:cubicBezTo>
                  <a:pt x="141" y="121"/>
                  <a:pt x="141" y="121"/>
                  <a:pt x="141" y="121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25" y="108"/>
                  <a:pt x="125" y="107"/>
                  <a:pt x="124" y="106"/>
                </a:cubicBezTo>
                <a:cubicBezTo>
                  <a:pt x="124" y="106"/>
                  <a:pt x="125" y="105"/>
                  <a:pt x="125" y="104"/>
                </a:cubicBezTo>
                <a:cubicBezTo>
                  <a:pt x="126" y="103"/>
                  <a:pt x="128" y="102"/>
                  <a:pt x="130" y="104"/>
                </a:cubicBezTo>
                <a:cubicBezTo>
                  <a:pt x="155" y="124"/>
                  <a:pt x="155" y="124"/>
                  <a:pt x="155" y="124"/>
                </a:cubicBezTo>
                <a:cubicBezTo>
                  <a:pt x="156" y="125"/>
                  <a:pt x="158" y="126"/>
                  <a:pt x="160" y="126"/>
                </a:cubicBezTo>
                <a:cubicBezTo>
                  <a:pt x="163" y="126"/>
                  <a:pt x="166" y="124"/>
                  <a:pt x="169" y="121"/>
                </a:cubicBezTo>
                <a:cubicBezTo>
                  <a:pt x="170" y="119"/>
                  <a:pt x="171" y="117"/>
                  <a:pt x="171" y="115"/>
                </a:cubicBezTo>
                <a:cubicBezTo>
                  <a:pt x="171" y="112"/>
                  <a:pt x="170" y="110"/>
                  <a:pt x="167" y="108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47" y="92"/>
                  <a:pt x="147" y="92"/>
                  <a:pt x="147" y="92"/>
                </a:cubicBezTo>
                <a:cubicBezTo>
                  <a:pt x="146" y="91"/>
                  <a:pt x="145" y="89"/>
                  <a:pt x="146" y="87"/>
                </a:cubicBezTo>
                <a:cubicBezTo>
                  <a:pt x="148" y="86"/>
                  <a:pt x="150" y="86"/>
                  <a:pt x="151" y="87"/>
                </a:cubicBezTo>
                <a:cubicBezTo>
                  <a:pt x="172" y="104"/>
                  <a:pt x="172" y="104"/>
                  <a:pt x="172" y="104"/>
                </a:cubicBezTo>
                <a:cubicBezTo>
                  <a:pt x="177" y="107"/>
                  <a:pt x="182" y="106"/>
                  <a:pt x="186" y="10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9861550" y="5230813"/>
            <a:ext cx="985838" cy="828675"/>
          </a:xfrm>
          <a:custGeom>
            <a:avLst/>
            <a:gdLst>
              <a:gd name="T0" fmla="*/ 130822 w 211"/>
              <a:gd name="T1" fmla="*/ 674176 h 177"/>
              <a:gd name="T2" fmla="*/ 130822 w 211"/>
              <a:gd name="T3" fmla="*/ 449451 h 177"/>
              <a:gd name="T4" fmla="*/ 163527 w 211"/>
              <a:gd name="T5" fmla="*/ 416678 h 177"/>
              <a:gd name="T6" fmla="*/ 219594 w 211"/>
              <a:gd name="T7" fmla="*/ 416678 h 177"/>
              <a:gd name="T8" fmla="*/ 252300 w 211"/>
              <a:gd name="T9" fmla="*/ 449451 h 177"/>
              <a:gd name="T10" fmla="*/ 252300 w 211"/>
              <a:gd name="T11" fmla="*/ 674176 h 177"/>
              <a:gd name="T12" fmla="*/ 219594 w 211"/>
              <a:gd name="T13" fmla="*/ 706949 h 177"/>
              <a:gd name="T14" fmla="*/ 163527 w 211"/>
              <a:gd name="T15" fmla="*/ 706949 h 177"/>
              <a:gd name="T16" fmla="*/ 130822 w 211"/>
              <a:gd name="T17" fmla="*/ 674176 h 177"/>
              <a:gd name="T18" fmla="*/ 364433 w 211"/>
              <a:gd name="T19" fmla="*/ 337088 h 177"/>
              <a:gd name="T20" fmla="*/ 331727 w 211"/>
              <a:gd name="T21" fmla="*/ 369861 h 177"/>
              <a:gd name="T22" fmla="*/ 331727 w 211"/>
              <a:gd name="T23" fmla="*/ 674176 h 177"/>
              <a:gd name="T24" fmla="*/ 364433 w 211"/>
              <a:gd name="T25" fmla="*/ 706949 h 177"/>
              <a:gd name="T26" fmla="*/ 415827 w 211"/>
              <a:gd name="T27" fmla="*/ 706949 h 177"/>
              <a:gd name="T28" fmla="*/ 448532 w 211"/>
              <a:gd name="T29" fmla="*/ 674176 h 177"/>
              <a:gd name="T30" fmla="*/ 448532 w 211"/>
              <a:gd name="T31" fmla="*/ 369861 h 177"/>
              <a:gd name="T32" fmla="*/ 415827 w 211"/>
              <a:gd name="T33" fmla="*/ 337088 h 177"/>
              <a:gd name="T34" fmla="*/ 364433 w 211"/>
              <a:gd name="T35" fmla="*/ 337088 h 177"/>
              <a:gd name="T36" fmla="*/ 560666 w 211"/>
              <a:gd name="T37" fmla="*/ 271543 h 177"/>
              <a:gd name="T38" fmla="*/ 527960 w 211"/>
              <a:gd name="T39" fmla="*/ 304316 h 177"/>
              <a:gd name="T40" fmla="*/ 527960 w 211"/>
              <a:gd name="T41" fmla="*/ 674176 h 177"/>
              <a:gd name="T42" fmla="*/ 560666 w 211"/>
              <a:gd name="T43" fmla="*/ 706949 h 177"/>
              <a:gd name="T44" fmla="*/ 612060 w 211"/>
              <a:gd name="T45" fmla="*/ 706949 h 177"/>
              <a:gd name="T46" fmla="*/ 644765 w 211"/>
              <a:gd name="T47" fmla="*/ 674176 h 177"/>
              <a:gd name="T48" fmla="*/ 644765 w 211"/>
              <a:gd name="T49" fmla="*/ 304316 h 177"/>
              <a:gd name="T50" fmla="*/ 612060 w 211"/>
              <a:gd name="T51" fmla="*/ 271543 h 177"/>
              <a:gd name="T52" fmla="*/ 560666 w 211"/>
              <a:gd name="T53" fmla="*/ 271543 h 177"/>
              <a:gd name="T54" fmla="*/ 756899 w 211"/>
              <a:gd name="T55" fmla="*/ 201317 h 177"/>
              <a:gd name="T56" fmla="*/ 724193 w 211"/>
              <a:gd name="T57" fmla="*/ 234089 h 177"/>
              <a:gd name="T58" fmla="*/ 724193 w 211"/>
              <a:gd name="T59" fmla="*/ 674176 h 177"/>
              <a:gd name="T60" fmla="*/ 756899 w 211"/>
              <a:gd name="T61" fmla="*/ 706949 h 177"/>
              <a:gd name="T62" fmla="*/ 812965 w 211"/>
              <a:gd name="T63" fmla="*/ 706949 h 177"/>
              <a:gd name="T64" fmla="*/ 845671 w 211"/>
              <a:gd name="T65" fmla="*/ 674176 h 177"/>
              <a:gd name="T66" fmla="*/ 845671 w 211"/>
              <a:gd name="T67" fmla="*/ 234089 h 177"/>
              <a:gd name="T68" fmla="*/ 812965 w 211"/>
              <a:gd name="T69" fmla="*/ 201317 h 177"/>
              <a:gd name="T70" fmla="*/ 756899 w 211"/>
              <a:gd name="T71" fmla="*/ 201317 h 177"/>
              <a:gd name="T72" fmla="*/ 149511 w 211"/>
              <a:gd name="T73" fmla="*/ 332406 h 177"/>
              <a:gd name="T74" fmla="*/ 733537 w 211"/>
              <a:gd name="T75" fmla="*/ 112363 h 177"/>
              <a:gd name="T76" fmla="*/ 752226 w 211"/>
              <a:gd name="T77" fmla="*/ 140453 h 177"/>
              <a:gd name="T78" fmla="*/ 812965 w 211"/>
              <a:gd name="T79" fmla="*/ 42136 h 177"/>
              <a:gd name="T80" fmla="*/ 696160 w 211"/>
              <a:gd name="T81" fmla="*/ 37454 h 177"/>
              <a:gd name="T82" fmla="*/ 714849 w 211"/>
              <a:gd name="T83" fmla="*/ 70227 h 177"/>
              <a:gd name="T84" fmla="*/ 140166 w 211"/>
              <a:gd name="T85" fmla="*/ 290270 h 177"/>
              <a:gd name="T86" fmla="*/ 149511 w 211"/>
              <a:gd name="T87" fmla="*/ 332406 h 177"/>
              <a:gd name="T88" fmla="*/ 985837 w 211"/>
              <a:gd name="T89" fmla="*/ 772494 h 177"/>
              <a:gd name="T90" fmla="*/ 887721 w 211"/>
              <a:gd name="T91" fmla="*/ 711631 h 177"/>
              <a:gd name="T92" fmla="*/ 887721 w 211"/>
              <a:gd name="T93" fmla="*/ 749085 h 177"/>
              <a:gd name="T94" fmla="*/ 79428 w 211"/>
              <a:gd name="T95" fmla="*/ 749085 h 177"/>
              <a:gd name="T96" fmla="*/ 79428 w 211"/>
              <a:gd name="T97" fmla="*/ 102999 h 177"/>
              <a:gd name="T98" fmla="*/ 116805 w 211"/>
              <a:gd name="T99" fmla="*/ 102999 h 177"/>
              <a:gd name="T100" fmla="*/ 56067 w 211"/>
              <a:gd name="T101" fmla="*/ 0 h 177"/>
              <a:gd name="T102" fmla="*/ 0 w 211"/>
              <a:gd name="T103" fmla="*/ 102999 h 177"/>
              <a:gd name="T104" fmla="*/ 37378 w 211"/>
              <a:gd name="T105" fmla="*/ 102999 h 177"/>
              <a:gd name="T106" fmla="*/ 37378 w 211"/>
              <a:gd name="T107" fmla="*/ 749085 h 177"/>
              <a:gd name="T108" fmla="*/ 37378 w 211"/>
              <a:gd name="T109" fmla="*/ 772494 h 177"/>
              <a:gd name="T110" fmla="*/ 37378 w 211"/>
              <a:gd name="T111" fmla="*/ 791221 h 177"/>
              <a:gd name="T112" fmla="*/ 887721 w 211"/>
              <a:gd name="T113" fmla="*/ 791221 h 177"/>
              <a:gd name="T114" fmla="*/ 887721 w 211"/>
              <a:gd name="T115" fmla="*/ 828675 h 177"/>
              <a:gd name="T116" fmla="*/ 985837 w 211"/>
              <a:gd name="T117" fmla="*/ 772494 h 17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1" h="177">
                <a:moveTo>
                  <a:pt x="28" y="144"/>
                </a:moveTo>
                <a:cubicBezTo>
                  <a:pt x="28" y="96"/>
                  <a:pt x="28" y="96"/>
                  <a:pt x="28" y="96"/>
                </a:cubicBezTo>
                <a:cubicBezTo>
                  <a:pt x="28" y="92"/>
                  <a:pt x="31" y="89"/>
                  <a:pt x="35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51" y="89"/>
                  <a:pt x="54" y="92"/>
                  <a:pt x="54" y="96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4" y="148"/>
                  <a:pt x="51" y="151"/>
                  <a:pt x="47" y="151"/>
                </a:cubicBezTo>
                <a:cubicBezTo>
                  <a:pt x="35" y="151"/>
                  <a:pt x="35" y="151"/>
                  <a:pt x="35" y="151"/>
                </a:cubicBezTo>
                <a:cubicBezTo>
                  <a:pt x="31" y="151"/>
                  <a:pt x="28" y="148"/>
                  <a:pt x="28" y="144"/>
                </a:cubicBezTo>
                <a:close/>
                <a:moveTo>
                  <a:pt x="78" y="72"/>
                </a:moveTo>
                <a:cubicBezTo>
                  <a:pt x="74" y="72"/>
                  <a:pt x="71" y="76"/>
                  <a:pt x="71" y="79"/>
                </a:cubicBezTo>
                <a:cubicBezTo>
                  <a:pt x="71" y="144"/>
                  <a:pt x="71" y="144"/>
                  <a:pt x="71" y="144"/>
                </a:cubicBezTo>
                <a:cubicBezTo>
                  <a:pt x="71" y="148"/>
                  <a:pt x="74" y="151"/>
                  <a:pt x="78" y="151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51"/>
                  <a:pt x="96" y="148"/>
                  <a:pt x="96" y="144"/>
                </a:cubicBezTo>
                <a:cubicBezTo>
                  <a:pt x="96" y="79"/>
                  <a:pt x="96" y="79"/>
                  <a:pt x="96" y="79"/>
                </a:cubicBezTo>
                <a:cubicBezTo>
                  <a:pt x="96" y="76"/>
                  <a:pt x="93" y="72"/>
                  <a:pt x="89" y="72"/>
                </a:cubicBezTo>
                <a:lnTo>
                  <a:pt x="78" y="72"/>
                </a:lnTo>
                <a:close/>
                <a:moveTo>
                  <a:pt x="120" y="58"/>
                </a:moveTo>
                <a:cubicBezTo>
                  <a:pt x="116" y="58"/>
                  <a:pt x="113" y="61"/>
                  <a:pt x="113" y="65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8"/>
                  <a:pt x="116" y="151"/>
                  <a:pt x="120" y="151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5" y="151"/>
                  <a:pt x="138" y="148"/>
                  <a:pt x="138" y="144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38" y="61"/>
                  <a:pt x="135" y="58"/>
                  <a:pt x="131" y="58"/>
                </a:cubicBezTo>
                <a:lnTo>
                  <a:pt x="120" y="58"/>
                </a:lnTo>
                <a:close/>
                <a:moveTo>
                  <a:pt x="162" y="43"/>
                </a:moveTo>
                <a:cubicBezTo>
                  <a:pt x="158" y="43"/>
                  <a:pt x="155" y="46"/>
                  <a:pt x="155" y="50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5" y="148"/>
                  <a:pt x="158" y="151"/>
                  <a:pt x="162" y="151"/>
                </a:cubicBezTo>
                <a:cubicBezTo>
                  <a:pt x="174" y="151"/>
                  <a:pt x="174" y="151"/>
                  <a:pt x="174" y="151"/>
                </a:cubicBezTo>
                <a:cubicBezTo>
                  <a:pt x="178" y="151"/>
                  <a:pt x="181" y="148"/>
                  <a:pt x="181" y="144"/>
                </a:cubicBezTo>
                <a:cubicBezTo>
                  <a:pt x="181" y="50"/>
                  <a:pt x="181" y="50"/>
                  <a:pt x="181" y="50"/>
                </a:cubicBezTo>
                <a:cubicBezTo>
                  <a:pt x="181" y="46"/>
                  <a:pt x="178" y="43"/>
                  <a:pt x="174" y="43"/>
                </a:cubicBezTo>
                <a:lnTo>
                  <a:pt x="162" y="43"/>
                </a:lnTo>
                <a:close/>
                <a:moveTo>
                  <a:pt x="32" y="71"/>
                </a:moveTo>
                <a:cubicBezTo>
                  <a:pt x="77" y="63"/>
                  <a:pt x="119" y="46"/>
                  <a:pt x="157" y="24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74" y="9"/>
                  <a:pt x="174" y="9"/>
                  <a:pt x="174" y="9"/>
                </a:cubicBezTo>
                <a:cubicBezTo>
                  <a:pt x="149" y="8"/>
                  <a:pt x="149" y="8"/>
                  <a:pt x="149" y="8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16" y="38"/>
                  <a:pt x="74" y="53"/>
                  <a:pt x="30" y="62"/>
                </a:cubicBezTo>
                <a:lnTo>
                  <a:pt x="32" y="71"/>
                </a:lnTo>
                <a:close/>
                <a:moveTo>
                  <a:pt x="211" y="165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7" y="160"/>
                  <a:pt x="17" y="160"/>
                  <a:pt x="17" y="160"/>
                </a:cubicBezTo>
                <a:cubicBezTo>
                  <a:pt x="17" y="22"/>
                  <a:pt x="17" y="22"/>
                  <a:pt x="17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5"/>
                  <a:pt x="8" y="165"/>
                  <a:pt x="8" y="165"/>
                </a:cubicBezTo>
                <a:cubicBezTo>
                  <a:pt x="8" y="169"/>
                  <a:pt x="8" y="169"/>
                  <a:pt x="8" y="169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190" y="177"/>
                  <a:pt x="190" y="177"/>
                  <a:pt x="190" y="177"/>
                </a:cubicBezTo>
                <a:lnTo>
                  <a:pt x="211" y="16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>
            <a:spLocks noEditPoints="1"/>
          </p:cNvSpPr>
          <p:nvPr/>
        </p:nvSpPr>
        <p:spPr bwMode="auto">
          <a:xfrm>
            <a:off x="6789738" y="903288"/>
            <a:ext cx="1452562" cy="757237"/>
          </a:xfrm>
          <a:custGeom>
            <a:avLst/>
            <a:gdLst>
              <a:gd name="T0" fmla="*/ 1046218 w 311"/>
              <a:gd name="T1" fmla="*/ 710494 h 162"/>
              <a:gd name="T2" fmla="*/ 980830 w 311"/>
              <a:gd name="T3" fmla="*/ 733865 h 162"/>
              <a:gd name="T4" fmla="*/ 742628 w 311"/>
              <a:gd name="T5" fmla="*/ 757237 h 162"/>
              <a:gd name="T6" fmla="*/ 504427 w 311"/>
              <a:gd name="T7" fmla="*/ 733865 h 162"/>
              <a:gd name="T8" fmla="*/ 439038 w 311"/>
              <a:gd name="T9" fmla="*/ 710494 h 162"/>
              <a:gd name="T10" fmla="*/ 411014 w 311"/>
              <a:gd name="T11" fmla="*/ 598311 h 162"/>
              <a:gd name="T12" fmla="*/ 546462 w 311"/>
              <a:gd name="T13" fmla="*/ 509499 h 162"/>
              <a:gd name="T14" fmla="*/ 611851 w 311"/>
              <a:gd name="T15" fmla="*/ 481453 h 162"/>
              <a:gd name="T16" fmla="*/ 635204 w 311"/>
              <a:gd name="T17" fmla="*/ 387967 h 162"/>
              <a:gd name="T18" fmla="*/ 551133 w 311"/>
              <a:gd name="T19" fmla="*/ 163601 h 162"/>
              <a:gd name="T20" fmla="*/ 691251 w 311"/>
              <a:gd name="T21" fmla="*/ 4674 h 162"/>
              <a:gd name="T22" fmla="*/ 742628 w 311"/>
              <a:gd name="T23" fmla="*/ 0 h 162"/>
              <a:gd name="T24" fmla="*/ 794005 w 311"/>
              <a:gd name="T25" fmla="*/ 4674 h 162"/>
              <a:gd name="T26" fmla="*/ 934123 w 311"/>
              <a:gd name="T27" fmla="*/ 163601 h 162"/>
              <a:gd name="T28" fmla="*/ 850052 w 311"/>
              <a:gd name="T29" fmla="*/ 387967 h 162"/>
              <a:gd name="T30" fmla="*/ 873405 w 311"/>
              <a:gd name="T31" fmla="*/ 481453 h 162"/>
              <a:gd name="T32" fmla="*/ 943465 w 311"/>
              <a:gd name="T33" fmla="*/ 509499 h 162"/>
              <a:gd name="T34" fmla="*/ 1074242 w 311"/>
              <a:gd name="T35" fmla="*/ 598311 h 162"/>
              <a:gd name="T36" fmla="*/ 1046218 w 311"/>
              <a:gd name="T37" fmla="*/ 710494 h 162"/>
              <a:gd name="T38" fmla="*/ 1429209 w 311"/>
              <a:gd name="T39" fmla="*/ 645054 h 162"/>
              <a:gd name="T40" fmla="*/ 1335797 w 311"/>
              <a:gd name="T41" fmla="*/ 584288 h 162"/>
              <a:gd name="T42" fmla="*/ 1289090 w 311"/>
              <a:gd name="T43" fmla="*/ 565591 h 162"/>
              <a:gd name="T44" fmla="*/ 1270408 w 311"/>
              <a:gd name="T45" fmla="*/ 500150 h 162"/>
              <a:gd name="T46" fmla="*/ 1331126 w 311"/>
              <a:gd name="T47" fmla="*/ 345898 h 162"/>
              <a:gd name="T48" fmla="*/ 1233043 w 311"/>
              <a:gd name="T49" fmla="*/ 233715 h 162"/>
              <a:gd name="T50" fmla="*/ 1195678 w 311"/>
              <a:gd name="T51" fmla="*/ 229041 h 162"/>
              <a:gd name="T52" fmla="*/ 1162984 w 311"/>
              <a:gd name="T53" fmla="*/ 233715 h 162"/>
              <a:gd name="T54" fmla="*/ 1064901 w 311"/>
              <a:gd name="T55" fmla="*/ 345898 h 162"/>
              <a:gd name="T56" fmla="*/ 1120948 w 311"/>
              <a:gd name="T57" fmla="*/ 500150 h 162"/>
              <a:gd name="T58" fmla="*/ 1106936 w 311"/>
              <a:gd name="T59" fmla="*/ 565591 h 162"/>
              <a:gd name="T60" fmla="*/ 1102266 w 311"/>
              <a:gd name="T61" fmla="*/ 565591 h 162"/>
              <a:gd name="T62" fmla="*/ 1116278 w 311"/>
              <a:gd name="T63" fmla="*/ 579614 h 162"/>
              <a:gd name="T64" fmla="*/ 1139631 w 311"/>
              <a:gd name="T65" fmla="*/ 659077 h 162"/>
              <a:gd name="T66" fmla="*/ 1083583 w 311"/>
              <a:gd name="T67" fmla="*/ 733865 h 162"/>
              <a:gd name="T68" fmla="*/ 1055560 w 311"/>
              <a:gd name="T69" fmla="*/ 743214 h 162"/>
              <a:gd name="T70" fmla="*/ 1195678 w 311"/>
              <a:gd name="T71" fmla="*/ 757237 h 162"/>
              <a:gd name="T72" fmla="*/ 1363820 w 311"/>
              <a:gd name="T73" fmla="*/ 738540 h 162"/>
              <a:gd name="T74" fmla="*/ 1410526 w 311"/>
              <a:gd name="T75" fmla="*/ 724517 h 162"/>
              <a:gd name="T76" fmla="*/ 1429209 w 311"/>
              <a:gd name="T77" fmla="*/ 645054 h 162"/>
              <a:gd name="T78" fmla="*/ 340955 w 311"/>
              <a:gd name="T79" fmla="*/ 659077 h 162"/>
              <a:gd name="T80" fmla="*/ 373649 w 311"/>
              <a:gd name="T81" fmla="*/ 579614 h 162"/>
              <a:gd name="T82" fmla="*/ 401673 w 311"/>
              <a:gd name="T83" fmla="*/ 551568 h 162"/>
              <a:gd name="T84" fmla="*/ 382991 w 311"/>
              <a:gd name="T85" fmla="*/ 542219 h 162"/>
              <a:gd name="T86" fmla="*/ 364308 w 311"/>
              <a:gd name="T87" fmla="*/ 472105 h 162"/>
              <a:gd name="T88" fmla="*/ 429697 w 311"/>
              <a:gd name="T89" fmla="*/ 299155 h 162"/>
              <a:gd name="T90" fmla="*/ 322273 w 311"/>
              <a:gd name="T91" fmla="*/ 177623 h 162"/>
              <a:gd name="T92" fmla="*/ 284908 w 311"/>
              <a:gd name="T93" fmla="*/ 172949 h 162"/>
              <a:gd name="T94" fmla="*/ 242872 w 311"/>
              <a:gd name="T95" fmla="*/ 177623 h 162"/>
              <a:gd name="T96" fmla="*/ 135448 w 311"/>
              <a:gd name="T97" fmla="*/ 299155 h 162"/>
              <a:gd name="T98" fmla="*/ 200837 w 311"/>
              <a:gd name="T99" fmla="*/ 472105 h 162"/>
              <a:gd name="T100" fmla="*/ 182154 w 311"/>
              <a:gd name="T101" fmla="*/ 542219 h 162"/>
              <a:gd name="T102" fmla="*/ 130777 w 311"/>
              <a:gd name="T103" fmla="*/ 565591 h 162"/>
              <a:gd name="T104" fmla="*/ 28024 w 311"/>
              <a:gd name="T105" fmla="*/ 631031 h 162"/>
              <a:gd name="T106" fmla="*/ 46706 w 311"/>
              <a:gd name="T107" fmla="*/ 719843 h 162"/>
              <a:gd name="T108" fmla="*/ 98083 w 311"/>
              <a:gd name="T109" fmla="*/ 738540 h 162"/>
              <a:gd name="T110" fmla="*/ 284908 w 311"/>
              <a:gd name="T111" fmla="*/ 757237 h 162"/>
              <a:gd name="T112" fmla="*/ 434367 w 311"/>
              <a:gd name="T113" fmla="*/ 743214 h 162"/>
              <a:gd name="T114" fmla="*/ 406344 w 311"/>
              <a:gd name="T115" fmla="*/ 733865 h 162"/>
              <a:gd name="T116" fmla="*/ 340955 w 311"/>
              <a:gd name="T117" fmla="*/ 659077 h 16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11" h="162">
                <a:moveTo>
                  <a:pt x="224" y="152"/>
                </a:moveTo>
                <a:cubicBezTo>
                  <a:pt x="220" y="154"/>
                  <a:pt x="215" y="156"/>
                  <a:pt x="210" y="157"/>
                </a:cubicBezTo>
                <a:cubicBezTo>
                  <a:pt x="195" y="161"/>
                  <a:pt x="179" y="161"/>
                  <a:pt x="159" y="162"/>
                </a:cubicBezTo>
                <a:cubicBezTo>
                  <a:pt x="140" y="161"/>
                  <a:pt x="124" y="161"/>
                  <a:pt x="108" y="157"/>
                </a:cubicBezTo>
                <a:cubicBezTo>
                  <a:pt x="103" y="156"/>
                  <a:pt x="99" y="154"/>
                  <a:pt x="94" y="152"/>
                </a:cubicBezTo>
                <a:cubicBezTo>
                  <a:pt x="81" y="146"/>
                  <a:pt x="81" y="135"/>
                  <a:pt x="88" y="128"/>
                </a:cubicBezTo>
                <a:cubicBezTo>
                  <a:pt x="97" y="119"/>
                  <a:pt x="106" y="113"/>
                  <a:pt x="117" y="109"/>
                </a:cubicBezTo>
                <a:cubicBezTo>
                  <a:pt x="122" y="106"/>
                  <a:pt x="127" y="105"/>
                  <a:pt x="131" y="103"/>
                </a:cubicBezTo>
                <a:cubicBezTo>
                  <a:pt x="140" y="99"/>
                  <a:pt x="143" y="90"/>
                  <a:pt x="136" y="83"/>
                </a:cubicBezTo>
                <a:cubicBezTo>
                  <a:pt x="123" y="70"/>
                  <a:pt x="118" y="53"/>
                  <a:pt x="118" y="35"/>
                </a:cubicBezTo>
                <a:cubicBezTo>
                  <a:pt x="119" y="16"/>
                  <a:pt x="130" y="6"/>
                  <a:pt x="148" y="1"/>
                </a:cubicBezTo>
                <a:cubicBezTo>
                  <a:pt x="152" y="0"/>
                  <a:pt x="156" y="0"/>
                  <a:pt x="159" y="0"/>
                </a:cubicBezTo>
                <a:cubicBezTo>
                  <a:pt x="163" y="0"/>
                  <a:pt x="167" y="0"/>
                  <a:pt x="170" y="1"/>
                </a:cubicBezTo>
                <a:cubicBezTo>
                  <a:pt x="188" y="6"/>
                  <a:pt x="199" y="16"/>
                  <a:pt x="200" y="35"/>
                </a:cubicBezTo>
                <a:cubicBezTo>
                  <a:pt x="201" y="53"/>
                  <a:pt x="196" y="70"/>
                  <a:pt x="182" y="83"/>
                </a:cubicBezTo>
                <a:cubicBezTo>
                  <a:pt x="176" y="90"/>
                  <a:pt x="178" y="99"/>
                  <a:pt x="187" y="103"/>
                </a:cubicBezTo>
                <a:cubicBezTo>
                  <a:pt x="192" y="105"/>
                  <a:pt x="197" y="106"/>
                  <a:pt x="202" y="109"/>
                </a:cubicBezTo>
                <a:cubicBezTo>
                  <a:pt x="212" y="113"/>
                  <a:pt x="222" y="119"/>
                  <a:pt x="230" y="128"/>
                </a:cubicBezTo>
                <a:cubicBezTo>
                  <a:pt x="235" y="133"/>
                  <a:pt x="238" y="146"/>
                  <a:pt x="224" y="152"/>
                </a:cubicBezTo>
                <a:close/>
                <a:moveTo>
                  <a:pt x="306" y="138"/>
                </a:moveTo>
                <a:cubicBezTo>
                  <a:pt x="300" y="132"/>
                  <a:pt x="293" y="128"/>
                  <a:pt x="286" y="125"/>
                </a:cubicBezTo>
                <a:cubicBezTo>
                  <a:pt x="282" y="123"/>
                  <a:pt x="279" y="122"/>
                  <a:pt x="276" y="121"/>
                </a:cubicBezTo>
                <a:cubicBezTo>
                  <a:pt x="269" y="118"/>
                  <a:pt x="268" y="112"/>
                  <a:pt x="272" y="107"/>
                </a:cubicBezTo>
                <a:cubicBezTo>
                  <a:pt x="282" y="98"/>
                  <a:pt x="285" y="86"/>
                  <a:pt x="285" y="74"/>
                </a:cubicBezTo>
                <a:cubicBezTo>
                  <a:pt x="284" y="60"/>
                  <a:pt x="276" y="53"/>
                  <a:pt x="264" y="50"/>
                </a:cubicBezTo>
                <a:cubicBezTo>
                  <a:pt x="261" y="49"/>
                  <a:pt x="259" y="49"/>
                  <a:pt x="256" y="49"/>
                </a:cubicBezTo>
                <a:cubicBezTo>
                  <a:pt x="254" y="49"/>
                  <a:pt x="251" y="49"/>
                  <a:pt x="249" y="50"/>
                </a:cubicBezTo>
                <a:cubicBezTo>
                  <a:pt x="236" y="53"/>
                  <a:pt x="228" y="60"/>
                  <a:pt x="228" y="74"/>
                </a:cubicBezTo>
                <a:cubicBezTo>
                  <a:pt x="227" y="86"/>
                  <a:pt x="231" y="98"/>
                  <a:pt x="240" y="107"/>
                </a:cubicBezTo>
                <a:cubicBezTo>
                  <a:pt x="245" y="112"/>
                  <a:pt x="243" y="118"/>
                  <a:pt x="237" y="121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7" y="122"/>
                  <a:pt x="238" y="123"/>
                  <a:pt x="239" y="124"/>
                </a:cubicBezTo>
                <a:cubicBezTo>
                  <a:pt x="243" y="128"/>
                  <a:pt x="245" y="135"/>
                  <a:pt x="244" y="141"/>
                </a:cubicBezTo>
                <a:cubicBezTo>
                  <a:pt x="243" y="148"/>
                  <a:pt x="239" y="154"/>
                  <a:pt x="232" y="157"/>
                </a:cubicBezTo>
                <a:cubicBezTo>
                  <a:pt x="230" y="158"/>
                  <a:pt x="228" y="159"/>
                  <a:pt x="226" y="159"/>
                </a:cubicBezTo>
                <a:cubicBezTo>
                  <a:pt x="235" y="161"/>
                  <a:pt x="245" y="161"/>
                  <a:pt x="256" y="162"/>
                </a:cubicBezTo>
                <a:cubicBezTo>
                  <a:pt x="270" y="161"/>
                  <a:pt x="281" y="161"/>
                  <a:pt x="292" y="158"/>
                </a:cubicBezTo>
                <a:cubicBezTo>
                  <a:pt x="295" y="158"/>
                  <a:pt x="299" y="157"/>
                  <a:pt x="302" y="155"/>
                </a:cubicBezTo>
                <a:cubicBezTo>
                  <a:pt x="311" y="151"/>
                  <a:pt x="309" y="141"/>
                  <a:pt x="306" y="138"/>
                </a:cubicBezTo>
                <a:close/>
                <a:moveTo>
                  <a:pt x="73" y="141"/>
                </a:moveTo>
                <a:cubicBezTo>
                  <a:pt x="72" y="135"/>
                  <a:pt x="74" y="129"/>
                  <a:pt x="80" y="124"/>
                </a:cubicBezTo>
                <a:cubicBezTo>
                  <a:pt x="82" y="122"/>
                  <a:pt x="84" y="120"/>
                  <a:pt x="86" y="118"/>
                </a:cubicBezTo>
                <a:cubicBezTo>
                  <a:pt x="85" y="117"/>
                  <a:pt x="83" y="117"/>
                  <a:pt x="82" y="116"/>
                </a:cubicBezTo>
                <a:cubicBezTo>
                  <a:pt x="75" y="114"/>
                  <a:pt x="73" y="107"/>
                  <a:pt x="78" y="101"/>
                </a:cubicBezTo>
                <a:cubicBezTo>
                  <a:pt x="89" y="91"/>
                  <a:pt x="93" y="78"/>
                  <a:pt x="92" y="64"/>
                </a:cubicBezTo>
                <a:cubicBezTo>
                  <a:pt x="91" y="49"/>
                  <a:pt x="83" y="42"/>
                  <a:pt x="69" y="38"/>
                </a:cubicBezTo>
                <a:cubicBezTo>
                  <a:pt x="66" y="37"/>
                  <a:pt x="63" y="37"/>
                  <a:pt x="61" y="37"/>
                </a:cubicBezTo>
                <a:cubicBezTo>
                  <a:pt x="58" y="37"/>
                  <a:pt x="55" y="37"/>
                  <a:pt x="52" y="38"/>
                </a:cubicBezTo>
                <a:cubicBezTo>
                  <a:pt x="38" y="42"/>
                  <a:pt x="30" y="49"/>
                  <a:pt x="29" y="64"/>
                </a:cubicBezTo>
                <a:cubicBezTo>
                  <a:pt x="28" y="78"/>
                  <a:pt x="32" y="91"/>
                  <a:pt x="43" y="101"/>
                </a:cubicBezTo>
                <a:cubicBezTo>
                  <a:pt x="48" y="107"/>
                  <a:pt x="46" y="114"/>
                  <a:pt x="39" y="116"/>
                </a:cubicBezTo>
                <a:cubicBezTo>
                  <a:pt x="35" y="118"/>
                  <a:pt x="32" y="119"/>
                  <a:pt x="28" y="121"/>
                </a:cubicBezTo>
                <a:cubicBezTo>
                  <a:pt x="20" y="125"/>
                  <a:pt x="12" y="129"/>
                  <a:pt x="6" y="135"/>
                </a:cubicBezTo>
                <a:cubicBezTo>
                  <a:pt x="0" y="141"/>
                  <a:pt x="0" y="150"/>
                  <a:pt x="10" y="154"/>
                </a:cubicBezTo>
                <a:cubicBezTo>
                  <a:pt x="14" y="156"/>
                  <a:pt x="17" y="157"/>
                  <a:pt x="21" y="158"/>
                </a:cubicBezTo>
                <a:cubicBezTo>
                  <a:pt x="33" y="161"/>
                  <a:pt x="45" y="161"/>
                  <a:pt x="61" y="162"/>
                </a:cubicBezTo>
                <a:cubicBezTo>
                  <a:pt x="73" y="161"/>
                  <a:pt x="83" y="161"/>
                  <a:pt x="93" y="159"/>
                </a:cubicBezTo>
                <a:cubicBezTo>
                  <a:pt x="91" y="159"/>
                  <a:pt x="89" y="158"/>
                  <a:pt x="87" y="157"/>
                </a:cubicBezTo>
                <a:cubicBezTo>
                  <a:pt x="79" y="153"/>
                  <a:pt x="74" y="148"/>
                  <a:pt x="73" y="14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1508125" y="3656013"/>
            <a:ext cx="1219200" cy="762000"/>
          </a:xfrm>
          <a:custGeom>
            <a:avLst/>
            <a:gdLst>
              <a:gd name="T0" fmla="*/ 1219200 w 261"/>
              <a:gd name="T1" fmla="*/ 0 h 163"/>
              <a:gd name="T2" fmla="*/ 1023007 w 261"/>
              <a:gd name="T3" fmla="*/ 74798 h 163"/>
              <a:gd name="T4" fmla="*/ 289618 w 261"/>
              <a:gd name="T5" fmla="*/ 74798 h 163"/>
              <a:gd name="T6" fmla="*/ 121453 w 261"/>
              <a:gd name="T7" fmla="*/ 243092 h 163"/>
              <a:gd name="T8" fmla="*/ 121453 w 261"/>
              <a:gd name="T9" fmla="*/ 673178 h 163"/>
              <a:gd name="T10" fmla="*/ 121453 w 261"/>
              <a:gd name="T11" fmla="*/ 673178 h 163"/>
              <a:gd name="T12" fmla="*/ 336331 w 261"/>
              <a:gd name="T13" fmla="*/ 762000 h 163"/>
              <a:gd name="T14" fmla="*/ 546538 w 261"/>
              <a:gd name="T15" fmla="*/ 673178 h 163"/>
              <a:gd name="T16" fmla="*/ 1219200 w 261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1" h="163">
                <a:moveTo>
                  <a:pt x="261" y="0"/>
                </a:moveTo>
                <a:cubicBezTo>
                  <a:pt x="250" y="10"/>
                  <a:pt x="235" y="16"/>
                  <a:pt x="219" y="16"/>
                </a:cubicBezTo>
                <a:cubicBezTo>
                  <a:pt x="62" y="16"/>
                  <a:pt x="62" y="16"/>
                  <a:pt x="62" y="16"/>
                </a:cubicBezTo>
                <a:cubicBezTo>
                  <a:pt x="26" y="52"/>
                  <a:pt x="26" y="52"/>
                  <a:pt x="26" y="52"/>
                </a:cubicBezTo>
                <a:cubicBezTo>
                  <a:pt x="0" y="78"/>
                  <a:pt x="0" y="119"/>
                  <a:pt x="26" y="144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38" y="157"/>
                  <a:pt x="55" y="163"/>
                  <a:pt x="72" y="163"/>
                </a:cubicBezTo>
                <a:cubicBezTo>
                  <a:pt x="88" y="163"/>
                  <a:pt x="105" y="157"/>
                  <a:pt x="117" y="144"/>
                </a:cubicBezTo>
                <a:cubicBezTo>
                  <a:pt x="261" y="0"/>
                  <a:pt x="261" y="0"/>
                  <a:pt x="261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>
            <a:spLocks noEditPoints="1"/>
          </p:cNvSpPr>
          <p:nvPr/>
        </p:nvSpPr>
        <p:spPr bwMode="auto">
          <a:xfrm>
            <a:off x="849313" y="3124200"/>
            <a:ext cx="1985962" cy="606425"/>
          </a:xfrm>
          <a:custGeom>
            <a:avLst/>
            <a:gdLst>
              <a:gd name="T0" fmla="*/ 1892505 w 425"/>
              <a:gd name="T1" fmla="*/ 88631 h 130"/>
              <a:gd name="T2" fmla="*/ 1981289 w 425"/>
              <a:gd name="T3" fmla="*/ 303213 h 130"/>
              <a:gd name="T4" fmla="*/ 1892505 w 425"/>
              <a:gd name="T5" fmla="*/ 517794 h 130"/>
              <a:gd name="T6" fmla="*/ 1878486 w 425"/>
              <a:gd name="T7" fmla="*/ 531788 h 130"/>
              <a:gd name="T8" fmla="*/ 1985962 w 425"/>
              <a:gd name="T9" fmla="*/ 303213 h 130"/>
              <a:gd name="T10" fmla="*/ 1892505 w 425"/>
              <a:gd name="T11" fmla="*/ 88631 h 130"/>
              <a:gd name="T12" fmla="*/ 948589 w 425"/>
              <a:gd name="T13" fmla="*/ 0 h 130"/>
              <a:gd name="T14" fmla="*/ 303735 w 425"/>
              <a:gd name="T15" fmla="*/ 0 h 130"/>
              <a:gd name="T16" fmla="*/ 0 w 425"/>
              <a:gd name="T17" fmla="*/ 303213 h 130"/>
              <a:gd name="T18" fmla="*/ 303735 w 425"/>
              <a:gd name="T19" fmla="*/ 606425 h 130"/>
              <a:gd name="T20" fmla="*/ 948589 w 425"/>
              <a:gd name="T21" fmla="*/ 606425 h 130"/>
              <a:gd name="T22" fmla="*/ 1252324 w 425"/>
              <a:gd name="T23" fmla="*/ 303213 h 130"/>
              <a:gd name="T24" fmla="*/ 948589 w 425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5" h="130">
                <a:moveTo>
                  <a:pt x="405" y="19"/>
                </a:moveTo>
                <a:cubicBezTo>
                  <a:pt x="418" y="32"/>
                  <a:pt x="424" y="49"/>
                  <a:pt x="424" y="65"/>
                </a:cubicBezTo>
                <a:cubicBezTo>
                  <a:pt x="424" y="82"/>
                  <a:pt x="418" y="98"/>
                  <a:pt x="405" y="111"/>
                </a:cubicBezTo>
                <a:cubicBezTo>
                  <a:pt x="402" y="114"/>
                  <a:pt x="402" y="114"/>
                  <a:pt x="402" y="114"/>
                </a:cubicBezTo>
                <a:cubicBezTo>
                  <a:pt x="416" y="103"/>
                  <a:pt x="425" y="85"/>
                  <a:pt x="425" y="65"/>
                </a:cubicBezTo>
                <a:cubicBezTo>
                  <a:pt x="425" y="47"/>
                  <a:pt x="417" y="31"/>
                  <a:pt x="405" y="19"/>
                </a:cubicBezTo>
                <a:moveTo>
                  <a:pt x="203" y="0"/>
                </a:moveTo>
                <a:cubicBezTo>
                  <a:pt x="65" y="0"/>
                  <a:pt x="65" y="0"/>
                  <a:pt x="65" y="0"/>
                </a:cubicBezTo>
                <a:cubicBezTo>
                  <a:pt x="29" y="0"/>
                  <a:pt x="0" y="30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68" y="65"/>
                  <a:pt x="268" y="65"/>
                  <a:pt x="268" y="65"/>
                </a:cubicBezTo>
                <a:cubicBezTo>
                  <a:pt x="203" y="0"/>
                  <a:pt x="203" y="0"/>
                  <a:pt x="203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1798638" y="3427413"/>
            <a:ext cx="1031875" cy="303212"/>
          </a:xfrm>
          <a:custGeom>
            <a:avLst/>
            <a:gdLst>
              <a:gd name="T0" fmla="*/ 1031875 w 221"/>
              <a:gd name="T1" fmla="*/ 0 h 65"/>
              <a:gd name="T2" fmla="*/ 943162 w 221"/>
              <a:gd name="T3" fmla="*/ 214581 h 65"/>
              <a:gd name="T4" fmla="*/ 733051 w 221"/>
              <a:gd name="T5" fmla="*/ 303212 h 65"/>
              <a:gd name="T6" fmla="*/ 518272 w 221"/>
              <a:gd name="T7" fmla="*/ 214581 h 65"/>
              <a:gd name="T8" fmla="*/ 303493 w 221"/>
              <a:gd name="T9" fmla="*/ 0 h 65"/>
              <a:gd name="T10" fmla="*/ 0 w 221"/>
              <a:gd name="T11" fmla="*/ 303212 h 65"/>
              <a:gd name="T12" fmla="*/ 733051 w 221"/>
              <a:gd name="T13" fmla="*/ 303212 h 65"/>
              <a:gd name="T14" fmla="*/ 929154 w 221"/>
              <a:gd name="T15" fmla="*/ 228575 h 65"/>
              <a:gd name="T16" fmla="*/ 943162 w 221"/>
              <a:gd name="T17" fmla="*/ 214581 h 65"/>
              <a:gd name="T18" fmla="*/ 1031875 w 221"/>
              <a:gd name="T19" fmla="*/ 0 h 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1" h="65">
                <a:moveTo>
                  <a:pt x="221" y="0"/>
                </a:moveTo>
                <a:cubicBezTo>
                  <a:pt x="221" y="17"/>
                  <a:pt x="215" y="33"/>
                  <a:pt x="202" y="46"/>
                </a:cubicBezTo>
                <a:cubicBezTo>
                  <a:pt x="190" y="59"/>
                  <a:pt x="173" y="65"/>
                  <a:pt x="157" y="65"/>
                </a:cubicBezTo>
                <a:cubicBezTo>
                  <a:pt x="140" y="65"/>
                  <a:pt x="123" y="59"/>
                  <a:pt x="111" y="46"/>
                </a:cubicBezTo>
                <a:cubicBezTo>
                  <a:pt x="65" y="0"/>
                  <a:pt x="65" y="0"/>
                  <a:pt x="65" y="0"/>
                </a:cubicBezTo>
                <a:cubicBezTo>
                  <a:pt x="0" y="65"/>
                  <a:pt x="0" y="65"/>
                  <a:pt x="0" y="65"/>
                </a:cubicBezTo>
                <a:cubicBezTo>
                  <a:pt x="157" y="65"/>
                  <a:pt x="157" y="65"/>
                  <a:pt x="157" y="65"/>
                </a:cubicBezTo>
                <a:cubicBezTo>
                  <a:pt x="173" y="65"/>
                  <a:pt x="188" y="59"/>
                  <a:pt x="199" y="49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15" y="33"/>
                  <a:pt x="221" y="17"/>
                  <a:pt x="221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1508125" y="2436813"/>
            <a:ext cx="1233488" cy="776287"/>
          </a:xfrm>
          <a:custGeom>
            <a:avLst/>
            <a:gdLst>
              <a:gd name="T0" fmla="*/ 336406 w 264"/>
              <a:gd name="T1" fmla="*/ 0 h 166"/>
              <a:gd name="T2" fmla="*/ 121480 w 264"/>
              <a:gd name="T3" fmla="*/ 88852 h 166"/>
              <a:gd name="T4" fmla="*/ 121480 w 264"/>
              <a:gd name="T5" fmla="*/ 519083 h 166"/>
              <a:gd name="T6" fmla="*/ 289683 w 264"/>
              <a:gd name="T7" fmla="*/ 687435 h 166"/>
              <a:gd name="T8" fmla="*/ 1004544 w 264"/>
              <a:gd name="T9" fmla="*/ 687435 h 166"/>
              <a:gd name="T10" fmla="*/ 1023234 w 264"/>
              <a:gd name="T11" fmla="*/ 687435 h 166"/>
              <a:gd name="T12" fmla="*/ 1233487 w 264"/>
              <a:gd name="T13" fmla="*/ 776287 h 166"/>
              <a:gd name="T14" fmla="*/ 1233487 w 264"/>
              <a:gd name="T15" fmla="*/ 776287 h 166"/>
              <a:gd name="T16" fmla="*/ 1233487 w 264"/>
              <a:gd name="T17" fmla="*/ 776287 h 166"/>
              <a:gd name="T18" fmla="*/ 1233487 w 264"/>
              <a:gd name="T19" fmla="*/ 776287 h 166"/>
              <a:gd name="T20" fmla="*/ 546659 w 264"/>
              <a:gd name="T21" fmla="*/ 88852 h 166"/>
              <a:gd name="T22" fmla="*/ 336406 w 264"/>
              <a:gd name="T23" fmla="*/ 0 h 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4" h="166">
                <a:moveTo>
                  <a:pt x="72" y="0"/>
                </a:moveTo>
                <a:cubicBezTo>
                  <a:pt x="55" y="0"/>
                  <a:pt x="38" y="7"/>
                  <a:pt x="26" y="19"/>
                </a:cubicBezTo>
                <a:cubicBezTo>
                  <a:pt x="0" y="45"/>
                  <a:pt x="0" y="86"/>
                  <a:pt x="26" y="111"/>
                </a:cubicBezTo>
                <a:cubicBezTo>
                  <a:pt x="62" y="147"/>
                  <a:pt x="62" y="147"/>
                  <a:pt x="62" y="147"/>
                </a:cubicBezTo>
                <a:cubicBezTo>
                  <a:pt x="215" y="147"/>
                  <a:pt x="215" y="147"/>
                  <a:pt x="215" y="147"/>
                </a:cubicBezTo>
                <a:cubicBezTo>
                  <a:pt x="216" y="147"/>
                  <a:pt x="217" y="147"/>
                  <a:pt x="219" y="147"/>
                </a:cubicBezTo>
                <a:cubicBezTo>
                  <a:pt x="235" y="147"/>
                  <a:pt x="252" y="154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05" y="7"/>
                  <a:pt x="88" y="0"/>
                  <a:pt x="72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2513013" y="3124200"/>
            <a:ext cx="228600" cy="88900"/>
          </a:xfrm>
          <a:custGeom>
            <a:avLst/>
            <a:gdLst>
              <a:gd name="T0" fmla="*/ 18661 w 49"/>
              <a:gd name="T1" fmla="*/ 0 h 19"/>
              <a:gd name="T2" fmla="*/ 0 w 49"/>
              <a:gd name="T3" fmla="*/ 0 h 19"/>
              <a:gd name="T4" fmla="*/ 18661 w 49"/>
              <a:gd name="T5" fmla="*/ 0 h 19"/>
              <a:gd name="T6" fmla="*/ 228600 w 49"/>
              <a:gd name="T7" fmla="*/ 88900 h 19"/>
              <a:gd name="T8" fmla="*/ 228600 w 49"/>
              <a:gd name="T9" fmla="*/ 88900 h 19"/>
              <a:gd name="T10" fmla="*/ 18661 w 49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19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2" y="0"/>
                  <a:pt x="38" y="8"/>
                  <a:pt x="49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37" y="7"/>
                  <a:pt x="20" y="0"/>
                  <a:pt x="4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1798638" y="3124200"/>
            <a:ext cx="714375" cy="303213"/>
          </a:xfrm>
          <a:custGeom>
            <a:avLst/>
            <a:gdLst>
              <a:gd name="T0" fmla="*/ 714375 w 153"/>
              <a:gd name="T1" fmla="*/ 0 h 65"/>
              <a:gd name="T2" fmla="*/ 0 w 153"/>
              <a:gd name="T3" fmla="*/ 0 h 65"/>
              <a:gd name="T4" fmla="*/ 303493 w 153"/>
              <a:gd name="T5" fmla="*/ 303212 h 65"/>
              <a:gd name="T6" fmla="*/ 518272 w 153"/>
              <a:gd name="T7" fmla="*/ 88631 h 65"/>
              <a:gd name="T8" fmla="*/ 714375 w 153"/>
              <a:gd name="T9" fmla="*/ 0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" h="65">
                <a:moveTo>
                  <a:pt x="153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65"/>
                  <a:pt x="65" y="65"/>
                  <a:pt x="65" y="65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22" y="8"/>
                  <a:pt x="137" y="1"/>
                  <a:pt x="153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2101850" y="3124200"/>
            <a:ext cx="728663" cy="606425"/>
          </a:xfrm>
          <a:custGeom>
            <a:avLst/>
            <a:gdLst>
              <a:gd name="T0" fmla="*/ 429724 w 156"/>
              <a:gd name="T1" fmla="*/ 0 h 130"/>
              <a:gd name="T2" fmla="*/ 411040 w 156"/>
              <a:gd name="T3" fmla="*/ 0 h 130"/>
              <a:gd name="T4" fmla="*/ 214862 w 156"/>
              <a:gd name="T5" fmla="*/ 88631 h 130"/>
              <a:gd name="T6" fmla="*/ 0 w 156"/>
              <a:gd name="T7" fmla="*/ 303213 h 130"/>
              <a:gd name="T8" fmla="*/ 214862 w 156"/>
              <a:gd name="T9" fmla="*/ 517794 h 130"/>
              <a:gd name="T10" fmla="*/ 429724 w 156"/>
              <a:gd name="T11" fmla="*/ 606425 h 130"/>
              <a:gd name="T12" fmla="*/ 639915 w 156"/>
              <a:gd name="T13" fmla="*/ 517794 h 130"/>
              <a:gd name="T14" fmla="*/ 728662 w 156"/>
              <a:gd name="T15" fmla="*/ 303213 h 130"/>
              <a:gd name="T16" fmla="*/ 639915 w 156"/>
              <a:gd name="T17" fmla="*/ 88631 h 130"/>
              <a:gd name="T18" fmla="*/ 429724 w 156"/>
              <a:gd name="T19" fmla="*/ 0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6" h="130">
                <a:moveTo>
                  <a:pt x="92" y="0"/>
                </a:moveTo>
                <a:cubicBezTo>
                  <a:pt x="88" y="0"/>
                  <a:pt x="88" y="0"/>
                  <a:pt x="88" y="0"/>
                </a:cubicBezTo>
                <a:cubicBezTo>
                  <a:pt x="72" y="1"/>
                  <a:pt x="57" y="8"/>
                  <a:pt x="46" y="19"/>
                </a:cubicBezTo>
                <a:cubicBezTo>
                  <a:pt x="0" y="65"/>
                  <a:pt x="0" y="65"/>
                  <a:pt x="0" y="65"/>
                </a:cubicBezTo>
                <a:cubicBezTo>
                  <a:pt x="46" y="111"/>
                  <a:pt x="46" y="111"/>
                  <a:pt x="46" y="111"/>
                </a:cubicBezTo>
                <a:cubicBezTo>
                  <a:pt x="58" y="124"/>
                  <a:pt x="75" y="130"/>
                  <a:pt x="92" y="130"/>
                </a:cubicBezTo>
                <a:cubicBezTo>
                  <a:pt x="108" y="130"/>
                  <a:pt x="125" y="124"/>
                  <a:pt x="137" y="111"/>
                </a:cubicBezTo>
                <a:cubicBezTo>
                  <a:pt x="150" y="98"/>
                  <a:pt x="156" y="82"/>
                  <a:pt x="156" y="65"/>
                </a:cubicBezTo>
                <a:cubicBezTo>
                  <a:pt x="156" y="49"/>
                  <a:pt x="150" y="32"/>
                  <a:pt x="137" y="19"/>
                </a:cubicBezTo>
                <a:cubicBezTo>
                  <a:pt x="126" y="8"/>
                  <a:pt x="110" y="0"/>
                  <a:pt x="92" y="0"/>
                </a:cubicBezTo>
              </a:path>
            </a:pathLst>
          </a:custGeom>
          <a:solidFill>
            <a:srgbClr val="555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4348163" y="3656013"/>
            <a:ext cx="1212850" cy="762000"/>
          </a:xfrm>
          <a:custGeom>
            <a:avLst/>
            <a:gdLst>
              <a:gd name="T0" fmla="*/ 1212850 w 260"/>
              <a:gd name="T1" fmla="*/ 0 h 163"/>
              <a:gd name="T2" fmla="*/ 1016928 w 260"/>
              <a:gd name="T3" fmla="*/ 74798 h 163"/>
              <a:gd name="T4" fmla="*/ 284553 w 260"/>
              <a:gd name="T5" fmla="*/ 74798 h 163"/>
              <a:gd name="T6" fmla="*/ 116620 w 260"/>
              <a:gd name="T7" fmla="*/ 243092 h 163"/>
              <a:gd name="T8" fmla="*/ 116620 w 260"/>
              <a:gd name="T9" fmla="*/ 673178 h 163"/>
              <a:gd name="T10" fmla="*/ 116620 w 260"/>
              <a:gd name="T11" fmla="*/ 673178 h 163"/>
              <a:gd name="T12" fmla="*/ 331201 w 260"/>
              <a:gd name="T13" fmla="*/ 762000 h 163"/>
              <a:gd name="T14" fmla="*/ 545783 w 260"/>
              <a:gd name="T15" fmla="*/ 673178 h 163"/>
              <a:gd name="T16" fmla="*/ 1212850 w 260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0" h="163">
                <a:moveTo>
                  <a:pt x="260" y="0"/>
                </a:moveTo>
                <a:cubicBezTo>
                  <a:pt x="249" y="10"/>
                  <a:pt x="234" y="16"/>
                  <a:pt x="218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25" y="52"/>
                  <a:pt x="25" y="52"/>
                  <a:pt x="25" y="52"/>
                </a:cubicBezTo>
                <a:cubicBezTo>
                  <a:pt x="0" y="78"/>
                  <a:pt x="0" y="119"/>
                  <a:pt x="25" y="144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38" y="157"/>
                  <a:pt x="54" y="163"/>
                  <a:pt x="71" y="163"/>
                </a:cubicBezTo>
                <a:cubicBezTo>
                  <a:pt x="88" y="163"/>
                  <a:pt x="104" y="157"/>
                  <a:pt x="117" y="144"/>
                </a:cubicBezTo>
                <a:cubicBezTo>
                  <a:pt x="260" y="0"/>
                  <a:pt x="260" y="0"/>
                  <a:pt x="260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>
            <a:spLocks noEditPoints="1"/>
          </p:cNvSpPr>
          <p:nvPr/>
        </p:nvSpPr>
        <p:spPr bwMode="auto">
          <a:xfrm>
            <a:off x="3689350" y="3124200"/>
            <a:ext cx="1979613" cy="606425"/>
          </a:xfrm>
          <a:custGeom>
            <a:avLst/>
            <a:gdLst>
              <a:gd name="T0" fmla="*/ 1890903 w 424"/>
              <a:gd name="T1" fmla="*/ 88631 h 130"/>
              <a:gd name="T2" fmla="*/ 1979612 w 424"/>
              <a:gd name="T3" fmla="*/ 303213 h 130"/>
              <a:gd name="T4" fmla="*/ 1890903 w 424"/>
              <a:gd name="T5" fmla="*/ 517794 h 130"/>
              <a:gd name="T6" fmla="*/ 1872227 w 424"/>
              <a:gd name="T7" fmla="*/ 531788 h 130"/>
              <a:gd name="T8" fmla="*/ 1979612 w 424"/>
              <a:gd name="T9" fmla="*/ 303213 h 130"/>
              <a:gd name="T10" fmla="*/ 1890903 w 424"/>
              <a:gd name="T11" fmla="*/ 88631 h 130"/>
              <a:gd name="T12" fmla="*/ 943117 w 424"/>
              <a:gd name="T13" fmla="*/ 0 h 130"/>
              <a:gd name="T14" fmla="*/ 303478 w 424"/>
              <a:gd name="T15" fmla="*/ 0 h 130"/>
              <a:gd name="T16" fmla="*/ 0 w 424"/>
              <a:gd name="T17" fmla="*/ 303213 h 130"/>
              <a:gd name="T18" fmla="*/ 303478 w 424"/>
              <a:gd name="T19" fmla="*/ 606425 h 130"/>
              <a:gd name="T20" fmla="*/ 943117 w 424"/>
              <a:gd name="T21" fmla="*/ 606425 h 130"/>
              <a:gd name="T22" fmla="*/ 1246595 w 424"/>
              <a:gd name="T23" fmla="*/ 303213 h 130"/>
              <a:gd name="T24" fmla="*/ 943117 w 424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4" h="130">
                <a:moveTo>
                  <a:pt x="405" y="19"/>
                </a:moveTo>
                <a:cubicBezTo>
                  <a:pt x="417" y="32"/>
                  <a:pt x="424" y="49"/>
                  <a:pt x="424" y="65"/>
                </a:cubicBezTo>
                <a:cubicBezTo>
                  <a:pt x="424" y="82"/>
                  <a:pt x="417" y="98"/>
                  <a:pt x="405" y="111"/>
                </a:cubicBezTo>
                <a:cubicBezTo>
                  <a:pt x="401" y="114"/>
                  <a:pt x="401" y="114"/>
                  <a:pt x="401" y="114"/>
                </a:cubicBezTo>
                <a:cubicBezTo>
                  <a:pt x="415" y="103"/>
                  <a:pt x="424" y="85"/>
                  <a:pt x="424" y="65"/>
                </a:cubicBezTo>
                <a:cubicBezTo>
                  <a:pt x="424" y="47"/>
                  <a:pt x="417" y="31"/>
                  <a:pt x="405" y="19"/>
                </a:cubicBezTo>
                <a:moveTo>
                  <a:pt x="202" y="0"/>
                </a:moveTo>
                <a:cubicBezTo>
                  <a:pt x="65" y="0"/>
                  <a:pt x="65" y="0"/>
                  <a:pt x="65" y="0"/>
                </a:cubicBezTo>
                <a:cubicBezTo>
                  <a:pt x="29" y="0"/>
                  <a:pt x="0" y="30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ubicBezTo>
                  <a:pt x="202" y="130"/>
                  <a:pt x="202" y="130"/>
                  <a:pt x="202" y="130"/>
                </a:cubicBezTo>
                <a:cubicBezTo>
                  <a:pt x="267" y="65"/>
                  <a:pt x="267" y="65"/>
                  <a:pt x="267" y="65"/>
                </a:cubicBezTo>
                <a:cubicBezTo>
                  <a:pt x="202" y="0"/>
                  <a:pt x="202" y="0"/>
                  <a:pt x="202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4632325" y="3427413"/>
            <a:ext cx="1036638" cy="303212"/>
          </a:xfrm>
          <a:custGeom>
            <a:avLst/>
            <a:gdLst>
              <a:gd name="T0" fmla="*/ 1036637 w 222"/>
              <a:gd name="T1" fmla="*/ 0 h 65"/>
              <a:gd name="T2" fmla="*/ 947916 w 222"/>
              <a:gd name="T3" fmla="*/ 214581 h 65"/>
              <a:gd name="T4" fmla="*/ 733117 w 222"/>
              <a:gd name="T5" fmla="*/ 303212 h 65"/>
              <a:gd name="T6" fmla="*/ 518319 w 222"/>
              <a:gd name="T7" fmla="*/ 214581 h 65"/>
              <a:gd name="T8" fmla="*/ 303520 w 222"/>
              <a:gd name="T9" fmla="*/ 0 h 65"/>
              <a:gd name="T10" fmla="*/ 0 w 222"/>
              <a:gd name="T11" fmla="*/ 303212 h 65"/>
              <a:gd name="T12" fmla="*/ 733117 w 222"/>
              <a:gd name="T13" fmla="*/ 303212 h 65"/>
              <a:gd name="T14" fmla="*/ 929238 w 222"/>
              <a:gd name="T15" fmla="*/ 228575 h 65"/>
              <a:gd name="T16" fmla="*/ 947916 w 222"/>
              <a:gd name="T17" fmla="*/ 214581 h 65"/>
              <a:gd name="T18" fmla="*/ 1036637 w 222"/>
              <a:gd name="T19" fmla="*/ 0 h 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2" h="65">
                <a:moveTo>
                  <a:pt x="222" y="0"/>
                </a:moveTo>
                <a:cubicBezTo>
                  <a:pt x="222" y="17"/>
                  <a:pt x="215" y="33"/>
                  <a:pt x="203" y="46"/>
                </a:cubicBezTo>
                <a:cubicBezTo>
                  <a:pt x="190" y="59"/>
                  <a:pt x="174" y="65"/>
                  <a:pt x="157" y="65"/>
                </a:cubicBezTo>
                <a:cubicBezTo>
                  <a:pt x="140" y="65"/>
                  <a:pt x="124" y="59"/>
                  <a:pt x="111" y="46"/>
                </a:cubicBezTo>
                <a:cubicBezTo>
                  <a:pt x="65" y="0"/>
                  <a:pt x="65" y="0"/>
                  <a:pt x="65" y="0"/>
                </a:cubicBezTo>
                <a:cubicBezTo>
                  <a:pt x="0" y="65"/>
                  <a:pt x="0" y="65"/>
                  <a:pt x="0" y="65"/>
                </a:cubicBezTo>
                <a:cubicBezTo>
                  <a:pt x="157" y="65"/>
                  <a:pt x="157" y="65"/>
                  <a:pt x="157" y="65"/>
                </a:cubicBezTo>
                <a:cubicBezTo>
                  <a:pt x="173" y="65"/>
                  <a:pt x="188" y="59"/>
                  <a:pt x="199" y="49"/>
                </a:cubicBezTo>
                <a:cubicBezTo>
                  <a:pt x="203" y="46"/>
                  <a:pt x="203" y="46"/>
                  <a:pt x="203" y="46"/>
                </a:cubicBezTo>
                <a:cubicBezTo>
                  <a:pt x="215" y="33"/>
                  <a:pt x="222" y="17"/>
                  <a:pt x="222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4348163" y="2436813"/>
            <a:ext cx="1231900" cy="776287"/>
          </a:xfrm>
          <a:custGeom>
            <a:avLst/>
            <a:gdLst>
              <a:gd name="T0" fmla="*/ 331306 w 264"/>
              <a:gd name="T1" fmla="*/ 0 h 166"/>
              <a:gd name="T2" fmla="*/ 116657 w 264"/>
              <a:gd name="T3" fmla="*/ 88852 h 166"/>
              <a:gd name="T4" fmla="*/ 116657 w 264"/>
              <a:gd name="T5" fmla="*/ 88852 h 166"/>
              <a:gd name="T6" fmla="*/ 116657 w 264"/>
              <a:gd name="T7" fmla="*/ 519083 h 166"/>
              <a:gd name="T8" fmla="*/ 284644 w 264"/>
              <a:gd name="T9" fmla="*/ 687435 h 166"/>
              <a:gd name="T10" fmla="*/ 998586 w 264"/>
              <a:gd name="T11" fmla="*/ 687435 h 166"/>
              <a:gd name="T12" fmla="*/ 1017251 w 264"/>
              <a:gd name="T13" fmla="*/ 687435 h 166"/>
              <a:gd name="T14" fmla="*/ 1231900 w 264"/>
              <a:gd name="T15" fmla="*/ 776287 h 166"/>
              <a:gd name="T16" fmla="*/ 1231900 w 264"/>
              <a:gd name="T17" fmla="*/ 776287 h 166"/>
              <a:gd name="T18" fmla="*/ 1231900 w 264"/>
              <a:gd name="T19" fmla="*/ 776287 h 166"/>
              <a:gd name="T20" fmla="*/ 1231900 w 264"/>
              <a:gd name="T21" fmla="*/ 776287 h 166"/>
              <a:gd name="T22" fmla="*/ 545956 w 264"/>
              <a:gd name="T23" fmla="*/ 88852 h 166"/>
              <a:gd name="T24" fmla="*/ 331306 w 264"/>
              <a:gd name="T25" fmla="*/ 0 h 1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4" h="166">
                <a:moveTo>
                  <a:pt x="71" y="0"/>
                </a:moveTo>
                <a:cubicBezTo>
                  <a:pt x="54" y="0"/>
                  <a:pt x="38" y="7"/>
                  <a:pt x="25" y="19"/>
                </a:cubicBezTo>
                <a:cubicBezTo>
                  <a:pt x="25" y="19"/>
                  <a:pt x="25" y="19"/>
                  <a:pt x="25" y="19"/>
                </a:cubicBezTo>
                <a:cubicBezTo>
                  <a:pt x="0" y="45"/>
                  <a:pt x="0" y="86"/>
                  <a:pt x="25" y="111"/>
                </a:cubicBezTo>
                <a:cubicBezTo>
                  <a:pt x="61" y="147"/>
                  <a:pt x="61" y="147"/>
                  <a:pt x="61" y="147"/>
                </a:cubicBezTo>
                <a:cubicBezTo>
                  <a:pt x="214" y="147"/>
                  <a:pt x="214" y="147"/>
                  <a:pt x="214" y="147"/>
                </a:cubicBezTo>
                <a:cubicBezTo>
                  <a:pt x="215" y="147"/>
                  <a:pt x="217" y="147"/>
                  <a:pt x="218" y="147"/>
                </a:cubicBezTo>
                <a:cubicBezTo>
                  <a:pt x="235" y="147"/>
                  <a:pt x="251" y="154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04" y="7"/>
                  <a:pt x="88" y="0"/>
                  <a:pt x="71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/>
          <p:nvPr/>
        </p:nvSpPr>
        <p:spPr bwMode="auto">
          <a:xfrm>
            <a:off x="5346700" y="3124200"/>
            <a:ext cx="233363" cy="88900"/>
          </a:xfrm>
          <a:custGeom>
            <a:avLst/>
            <a:gdLst>
              <a:gd name="T0" fmla="*/ 18669 w 50"/>
              <a:gd name="T1" fmla="*/ 0 h 19"/>
              <a:gd name="T2" fmla="*/ 0 w 50"/>
              <a:gd name="T3" fmla="*/ 0 h 19"/>
              <a:gd name="T4" fmla="*/ 18669 w 50"/>
              <a:gd name="T5" fmla="*/ 0 h 19"/>
              <a:gd name="T6" fmla="*/ 233362 w 50"/>
              <a:gd name="T7" fmla="*/ 88900 h 19"/>
              <a:gd name="T8" fmla="*/ 233362 w 50"/>
              <a:gd name="T9" fmla="*/ 88900 h 19"/>
              <a:gd name="T10" fmla="*/ 18669 w 50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0" h="19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2" y="0"/>
                  <a:pt x="38" y="8"/>
                  <a:pt x="50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37" y="7"/>
                  <a:pt x="21" y="0"/>
                  <a:pt x="4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/>
          <p:nvPr/>
        </p:nvSpPr>
        <p:spPr bwMode="auto">
          <a:xfrm>
            <a:off x="4632325" y="3124200"/>
            <a:ext cx="714375" cy="303213"/>
          </a:xfrm>
          <a:custGeom>
            <a:avLst/>
            <a:gdLst>
              <a:gd name="T0" fmla="*/ 714375 w 153"/>
              <a:gd name="T1" fmla="*/ 0 h 65"/>
              <a:gd name="T2" fmla="*/ 0 w 153"/>
              <a:gd name="T3" fmla="*/ 0 h 65"/>
              <a:gd name="T4" fmla="*/ 303493 w 153"/>
              <a:gd name="T5" fmla="*/ 303212 h 65"/>
              <a:gd name="T6" fmla="*/ 518272 w 153"/>
              <a:gd name="T7" fmla="*/ 88631 h 65"/>
              <a:gd name="T8" fmla="*/ 714375 w 153"/>
              <a:gd name="T9" fmla="*/ 0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" h="65">
                <a:moveTo>
                  <a:pt x="153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65"/>
                  <a:pt x="65" y="65"/>
                  <a:pt x="65" y="65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23" y="8"/>
                  <a:pt x="138" y="1"/>
                  <a:pt x="153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4935538" y="3124200"/>
            <a:ext cx="733425" cy="606425"/>
          </a:xfrm>
          <a:custGeom>
            <a:avLst/>
            <a:gdLst>
              <a:gd name="T0" fmla="*/ 429778 w 157"/>
              <a:gd name="T1" fmla="*/ 0 h 130"/>
              <a:gd name="T2" fmla="*/ 411092 w 157"/>
              <a:gd name="T3" fmla="*/ 0 h 130"/>
              <a:gd name="T4" fmla="*/ 214889 w 157"/>
              <a:gd name="T5" fmla="*/ 88631 h 130"/>
              <a:gd name="T6" fmla="*/ 0 w 157"/>
              <a:gd name="T7" fmla="*/ 303213 h 130"/>
              <a:gd name="T8" fmla="*/ 214889 w 157"/>
              <a:gd name="T9" fmla="*/ 517794 h 130"/>
              <a:gd name="T10" fmla="*/ 429778 w 157"/>
              <a:gd name="T11" fmla="*/ 606425 h 130"/>
              <a:gd name="T12" fmla="*/ 644667 w 157"/>
              <a:gd name="T13" fmla="*/ 517794 h 130"/>
              <a:gd name="T14" fmla="*/ 733425 w 157"/>
              <a:gd name="T15" fmla="*/ 303213 h 130"/>
              <a:gd name="T16" fmla="*/ 644667 w 157"/>
              <a:gd name="T17" fmla="*/ 88631 h 130"/>
              <a:gd name="T18" fmla="*/ 429778 w 157"/>
              <a:gd name="T19" fmla="*/ 0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" h="130">
                <a:moveTo>
                  <a:pt x="92" y="0"/>
                </a:moveTo>
                <a:cubicBezTo>
                  <a:pt x="88" y="0"/>
                  <a:pt x="88" y="0"/>
                  <a:pt x="88" y="0"/>
                </a:cubicBezTo>
                <a:cubicBezTo>
                  <a:pt x="73" y="1"/>
                  <a:pt x="58" y="8"/>
                  <a:pt x="46" y="19"/>
                </a:cubicBezTo>
                <a:cubicBezTo>
                  <a:pt x="0" y="65"/>
                  <a:pt x="0" y="65"/>
                  <a:pt x="0" y="65"/>
                </a:cubicBezTo>
                <a:cubicBezTo>
                  <a:pt x="46" y="111"/>
                  <a:pt x="46" y="111"/>
                  <a:pt x="46" y="111"/>
                </a:cubicBezTo>
                <a:cubicBezTo>
                  <a:pt x="59" y="124"/>
                  <a:pt x="75" y="130"/>
                  <a:pt x="92" y="130"/>
                </a:cubicBezTo>
                <a:cubicBezTo>
                  <a:pt x="109" y="130"/>
                  <a:pt x="125" y="124"/>
                  <a:pt x="138" y="111"/>
                </a:cubicBezTo>
                <a:cubicBezTo>
                  <a:pt x="150" y="98"/>
                  <a:pt x="157" y="82"/>
                  <a:pt x="157" y="65"/>
                </a:cubicBezTo>
                <a:cubicBezTo>
                  <a:pt x="157" y="49"/>
                  <a:pt x="150" y="32"/>
                  <a:pt x="138" y="19"/>
                </a:cubicBezTo>
                <a:cubicBezTo>
                  <a:pt x="126" y="8"/>
                  <a:pt x="110" y="0"/>
                  <a:pt x="92" y="0"/>
                </a:cubicBezTo>
              </a:path>
            </a:pathLst>
          </a:custGeom>
          <a:solidFill>
            <a:srgbClr val="38B7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7181850" y="3656013"/>
            <a:ext cx="1219200" cy="762000"/>
          </a:xfrm>
          <a:custGeom>
            <a:avLst/>
            <a:gdLst>
              <a:gd name="T0" fmla="*/ 1219200 w 261"/>
              <a:gd name="T1" fmla="*/ 0 h 163"/>
              <a:gd name="T2" fmla="*/ 1018336 w 261"/>
              <a:gd name="T3" fmla="*/ 74798 h 163"/>
              <a:gd name="T4" fmla="*/ 289618 w 261"/>
              <a:gd name="T5" fmla="*/ 74798 h 163"/>
              <a:gd name="T6" fmla="*/ 121453 w 261"/>
              <a:gd name="T7" fmla="*/ 243092 h 163"/>
              <a:gd name="T8" fmla="*/ 121453 w 261"/>
              <a:gd name="T9" fmla="*/ 673178 h 163"/>
              <a:gd name="T10" fmla="*/ 121453 w 261"/>
              <a:gd name="T11" fmla="*/ 673178 h 163"/>
              <a:gd name="T12" fmla="*/ 331660 w 261"/>
              <a:gd name="T13" fmla="*/ 762000 h 163"/>
              <a:gd name="T14" fmla="*/ 546538 w 261"/>
              <a:gd name="T15" fmla="*/ 673178 h 163"/>
              <a:gd name="T16" fmla="*/ 1219200 w 261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1" h="163">
                <a:moveTo>
                  <a:pt x="261" y="0"/>
                </a:moveTo>
                <a:cubicBezTo>
                  <a:pt x="249" y="10"/>
                  <a:pt x="235" y="16"/>
                  <a:pt x="218" y="16"/>
                </a:cubicBezTo>
                <a:cubicBezTo>
                  <a:pt x="62" y="16"/>
                  <a:pt x="62" y="16"/>
                  <a:pt x="62" y="16"/>
                </a:cubicBezTo>
                <a:cubicBezTo>
                  <a:pt x="26" y="52"/>
                  <a:pt x="26" y="52"/>
                  <a:pt x="26" y="52"/>
                </a:cubicBezTo>
                <a:cubicBezTo>
                  <a:pt x="0" y="78"/>
                  <a:pt x="0" y="119"/>
                  <a:pt x="26" y="144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38" y="157"/>
                  <a:pt x="55" y="163"/>
                  <a:pt x="71" y="163"/>
                </a:cubicBezTo>
                <a:cubicBezTo>
                  <a:pt x="88" y="163"/>
                  <a:pt x="105" y="157"/>
                  <a:pt x="117" y="144"/>
                </a:cubicBezTo>
                <a:cubicBezTo>
                  <a:pt x="261" y="0"/>
                  <a:pt x="261" y="0"/>
                  <a:pt x="261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>
            <a:spLocks noEditPoints="1"/>
          </p:cNvSpPr>
          <p:nvPr/>
        </p:nvSpPr>
        <p:spPr bwMode="auto">
          <a:xfrm>
            <a:off x="6523038" y="3124200"/>
            <a:ext cx="1979612" cy="606425"/>
          </a:xfrm>
          <a:custGeom>
            <a:avLst/>
            <a:gdLst>
              <a:gd name="T0" fmla="*/ 1890903 w 424"/>
              <a:gd name="T1" fmla="*/ 88631 h 130"/>
              <a:gd name="T2" fmla="*/ 1979612 w 424"/>
              <a:gd name="T3" fmla="*/ 303213 h 130"/>
              <a:gd name="T4" fmla="*/ 1890903 w 424"/>
              <a:gd name="T5" fmla="*/ 517794 h 130"/>
              <a:gd name="T6" fmla="*/ 1876896 w 424"/>
              <a:gd name="T7" fmla="*/ 531788 h 130"/>
              <a:gd name="T8" fmla="*/ 1979612 w 424"/>
              <a:gd name="T9" fmla="*/ 303213 h 130"/>
              <a:gd name="T10" fmla="*/ 1890903 w 424"/>
              <a:gd name="T11" fmla="*/ 88631 h 130"/>
              <a:gd name="T12" fmla="*/ 947786 w 424"/>
              <a:gd name="T13" fmla="*/ 0 h 130"/>
              <a:gd name="T14" fmla="*/ 303478 w 424"/>
              <a:gd name="T15" fmla="*/ 0 h 130"/>
              <a:gd name="T16" fmla="*/ 0 w 424"/>
              <a:gd name="T17" fmla="*/ 303213 h 130"/>
              <a:gd name="T18" fmla="*/ 303478 w 424"/>
              <a:gd name="T19" fmla="*/ 606425 h 130"/>
              <a:gd name="T20" fmla="*/ 947786 w 424"/>
              <a:gd name="T21" fmla="*/ 606425 h 130"/>
              <a:gd name="T22" fmla="*/ 1251264 w 424"/>
              <a:gd name="T23" fmla="*/ 303213 h 130"/>
              <a:gd name="T24" fmla="*/ 947786 w 424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4" h="130">
                <a:moveTo>
                  <a:pt x="405" y="19"/>
                </a:moveTo>
                <a:cubicBezTo>
                  <a:pt x="418" y="32"/>
                  <a:pt x="424" y="49"/>
                  <a:pt x="424" y="65"/>
                </a:cubicBezTo>
                <a:cubicBezTo>
                  <a:pt x="424" y="82"/>
                  <a:pt x="418" y="98"/>
                  <a:pt x="405" y="111"/>
                </a:cubicBezTo>
                <a:cubicBezTo>
                  <a:pt x="402" y="114"/>
                  <a:pt x="402" y="114"/>
                  <a:pt x="402" y="114"/>
                </a:cubicBezTo>
                <a:cubicBezTo>
                  <a:pt x="416" y="103"/>
                  <a:pt x="424" y="85"/>
                  <a:pt x="424" y="65"/>
                </a:cubicBezTo>
                <a:cubicBezTo>
                  <a:pt x="424" y="47"/>
                  <a:pt x="417" y="31"/>
                  <a:pt x="405" y="19"/>
                </a:cubicBezTo>
                <a:moveTo>
                  <a:pt x="203" y="0"/>
                </a:moveTo>
                <a:cubicBezTo>
                  <a:pt x="65" y="0"/>
                  <a:pt x="65" y="0"/>
                  <a:pt x="65" y="0"/>
                </a:cubicBezTo>
                <a:cubicBezTo>
                  <a:pt x="29" y="0"/>
                  <a:pt x="0" y="30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68" y="65"/>
                  <a:pt x="268" y="65"/>
                  <a:pt x="268" y="65"/>
                </a:cubicBezTo>
                <a:cubicBezTo>
                  <a:pt x="203" y="0"/>
                  <a:pt x="203" y="0"/>
                  <a:pt x="203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/>
          <p:nvPr/>
        </p:nvSpPr>
        <p:spPr bwMode="auto">
          <a:xfrm>
            <a:off x="7470775" y="3427413"/>
            <a:ext cx="1031875" cy="303212"/>
          </a:xfrm>
          <a:custGeom>
            <a:avLst/>
            <a:gdLst>
              <a:gd name="T0" fmla="*/ 1031875 w 221"/>
              <a:gd name="T1" fmla="*/ 0 h 65"/>
              <a:gd name="T2" fmla="*/ 943162 w 221"/>
              <a:gd name="T3" fmla="*/ 214581 h 65"/>
              <a:gd name="T4" fmla="*/ 728382 w 221"/>
              <a:gd name="T5" fmla="*/ 303212 h 65"/>
              <a:gd name="T6" fmla="*/ 513603 w 221"/>
              <a:gd name="T7" fmla="*/ 214581 h 65"/>
              <a:gd name="T8" fmla="*/ 303493 w 221"/>
              <a:gd name="T9" fmla="*/ 0 h 65"/>
              <a:gd name="T10" fmla="*/ 0 w 221"/>
              <a:gd name="T11" fmla="*/ 303212 h 65"/>
              <a:gd name="T12" fmla="*/ 728382 w 221"/>
              <a:gd name="T13" fmla="*/ 303212 h 65"/>
              <a:gd name="T14" fmla="*/ 929154 w 221"/>
              <a:gd name="T15" fmla="*/ 228575 h 65"/>
              <a:gd name="T16" fmla="*/ 943162 w 221"/>
              <a:gd name="T17" fmla="*/ 214581 h 65"/>
              <a:gd name="T18" fmla="*/ 1031875 w 221"/>
              <a:gd name="T19" fmla="*/ 0 h 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1" h="65">
                <a:moveTo>
                  <a:pt x="221" y="0"/>
                </a:moveTo>
                <a:cubicBezTo>
                  <a:pt x="221" y="17"/>
                  <a:pt x="215" y="33"/>
                  <a:pt x="202" y="46"/>
                </a:cubicBezTo>
                <a:cubicBezTo>
                  <a:pt x="190" y="59"/>
                  <a:pt x="173" y="65"/>
                  <a:pt x="156" y="65"/>
                </a:cubicBezTo>
                <a:cubicBezTo>
                  <a:pt x="140" y="65"/>
                  <a:pt x="123" y="59"/>
                  <a:pt x="110" y="46"/>
                </a:cubicBezTo>
                <a:cubicBezTo>
                  <a:pt x="65" y="0"/>
                  <a:pt x="65" y="0"/>
                  <a:pt x="65" y="0"/>
                </a:cubicBezTo>
                <a:cubicBezTo>
                  <a:pt x="0" y="65"/>
                  <a:pt x="0" y="65"/>
                  <a:pt x="0" y="65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73" y="65"/>
                  <a:pt x="187" y="59"/>
                  <a:pt x="199" y="49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15" y="33"/>
                  <a:pt x="221" y="17"/>
                  <a:pt x="221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/>
          <p:nvPr/>
        </p:nvSpPr>
        <p:spPr bwMode="auto">
          <a:xfrm>
            <a:off x="7181850" y="2436813"/>
            <a:ext cx="1231900" cy="776287"/>
          </a:xfrm>
          <a:custGeom>
            <a:avLst/>
            <a:gdLst>
              <a:gd name="T0" fmla="*/ 331306 w 264"/>
              <a:gd name="T1" fmla="*/ 0 h 166"/>
              <a:gd name="T2" fmla="*/ 121323 w 264"/>
              <a:gd name="T3" fmla="*/ 88852 h 166"/>
              <a:gd name="T4" fmla="*/ 121323 w 264"/>
              <a:gd name="T5" fmla="*/ 519083 h 166"/>
              <a:gd name="T6" fmla="*/ 289310 w 264"/>
              <a:gd name="T7" fmla="*/ 687435 h 166"/>
              <a:gd name="T8" fmla="*/ 998586 w 264"/>
              <a:gd name="T9" fmla="*/ 687435 h 166"/>
              <a:gd name="T10" fmla="*/ 1017251 w 264"/>
              <a:gd name="T11" fmla="*/ 687435 h 166"/>
              <a:gd name="T12" fmla="*/ 1231900 w 264"/>
              <a:gd name="T13" fmla="*/ 776287 h 166"/>
              <a:gd name="T14" fmla="*/ 1231900 w 264"/>
              <a:gd name="T15" fmla="*/ 776287 h 166"/>
              <a:gd name="T16" fmla="*/ 1231900 w 264"/>
              <a:gd name="T17" fmla="*/ 776287 h 166"/>
              <a:gd name="T18" fmla="*/ 1231900 w 264"/>
              <a:gd name="T19" fmla="*/ 776287 h 166"/>
              <a:gd name="T20" fmla="*/ 545956 w 264"/>
              <a:gd name="T21" fmla="*/ 88852 h 166"/>
              <a:gd name="T22" fmla="*/ 331306 w 264"/>
              <a:gd name="T23" fmla="*/ 0 h 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4" h="166">
                <a:moveTo>
                  <a:pt x="71" y="0"/>
                </a:moveTo>
                <a:cubicBezTo>
                  <a:pt x="55" y="0"/>
                  <a:pt x="38" y="7"/>
                  <a:pt x="26" y="19"/>
                </a:cubicBezTo>
                <a:cubicBezTo>
                  <a:pt x="0" y="45"/>
                  <a:pt x="0" y="86"/>
                  <a:pt x="26" y="111"/>
                </a:cubicBezTo>
                <a:cubicBezTo>
                  <a:pt x="62" y="147"/>
                  <a:pt x="62" y="147"/>
                  <a:pt x="62" y="147"/>
                </a:cubicBezTo>
                <a:cubicBezTo>
                  <a:pt x="214" y="147"/>
                  <a:pt x="214" y="147"/>
                  <a:pt x="214" y="147"/>
                </a:cubicBezTo>
                <a:cubicBezTo>
                  <a:pt x="216" y="147"/>
                  <a:pt x="217" y="147"/>
                  <a:pt x="218" y="147"/>
                </a:cubicBezTo>
                <a:cubicBezTo>
                  <a:pt x="235" y="147"/>
                  <a:pt x="252" y="154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05" y="7"/>
                  <a:pt x="88" y="0"/>
                  <a:pt x="71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/>
          <p:nvPr/>
        </p:nvSpPr>
        <p:spPr bwMode="auto">
          <a:xfrm>
            <a:off x="8180388" y="3124200"/>
            <a:ext cx="233362" cy="88900"/>
          </a:xfrm>
          <a:custGeom>
            <a:avLst/>
            <a:gdLst>
              <a:gd name="T0" fmla="*/ 18669 w 50"/>
              <a:gd name="T1" fmla="*/ 0 h 19"/>
              <a:gd name="T2" fmla="*/ 0 w 50"/>
              <a:gd name="T3" fmla="*/ 0 h 19"/>
              <a:gd name="T4" fmla="*/ 18669 w 50"/>
              <a:gd name="T5" fmla="*/ 0 h 19"/>
              <a:gd name="T6" fmla="*/ 233362 w 50"/>
              <a:gd name="T7" fmla="*/ 88900 h 19"/>
              <a:gd name="T8" fmla="*/ 233362 w 50"/>
              <a:gd name="T9" fmla="*/ 88900 h 19"/>
              <a:gd name="T10" fmla="*/ 18669 w 50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0" h="19">
                <a:moveTo>
                  <a:pt x="4" y="0"/>
                </a:moveTo>
                <a:cubicBezTo>
                  <a:pt x="3" y="0"/>
                  <a:pt x="2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2" y="0"/>
                  <a:pt x="39" y="8"/>
                  <a:pt x="50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38" y="7"/>
                  <a:pt x="21" y="0"/>
                  <a:pt x="4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/>
          <p:nvPr/>
        </p:nvSpPr>
        <p:spPr bwMode="auto">
          <a:xfrm>
            <a:off x="7470775" y="3124200"/>
            <a:ext cx="709613" cy="303213"/>
          </a:xfrm>
          <a:custGeom>
            <a:avLst/>
            <a:gdLst>
              <a:gd name="T0" fmla="*/ 709612 w 152"/>
              <a:gd name="T1" fmla="*/ 0 h 65"/>
              <a:gd name="T2" fmla="*/ 0 w 152"/>
              <a:gd name="T3" fmla="*/ 0 h 65"/>
              <a:gd name="T4" fmla="*/ 303453 w 152"/>
              <a:gd name="T5" fmla="*/ 303212 h 65"/>
              <a:gd name="T6" fmla="*/ 513535 w 152"/>
              <a:gd name="T7" fmla="*/ 88631 h 65"/>
              <a:gd name="T8" fmla="*/ 709612 w 152"/>
              <a:gd name="T9" fmla="*/ 0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" h="65">
                <a:moveTo>
                  <a:pt x="152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65"/>
                  <a:pt x="65" y="65"/>
                  <a:pt x="65" y="65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22" y="8"/>
                  <a:pt x="137" y="1"/>
                  <a:pt x="152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/>
          <p:nvPr/>
        </p:nvSpPr>
        <p:spPr bwMode="auto">
          <a:xfrm>
            <a:off x="7773988" y="3124200"/>
            <a:ext cx="728662" cy="606425"/>
          </a:xfrm>
          <a:custGeom>
            <a:avLst/>
            <a:gdLst>
              <a:gd name="T0" fmla="*/ 425053 w 156"/>
              <a:gd name="T1" fmla="*/ 0 h 130"/>
              <a:gd name="T2" fmla="*/ 406369 w 156"/>
              <a:gd name="T3" fmla="*/ 0 h 130"/>
              <a:gd name="T4" fmla="*/ 210191 w 156"/>
              <a:gd name="T5" fmla="*/ 88631 h 130"/>
              <a:gd name="T6" fmla="*/ 0 w 156"/>
              <a:gd name="T7" fmla="*/ 303213 h 130"/>
              <a:gd name="T8" fmla="*/ 210191 w 156"/>
              <a:gd name="T9" fmla="*/ 517794 h 130"/>
              <a:gd name="T10" fmla="*/ 425053 w 156"/>
              <a:gd name="T11" fmla="*/ 606425 h 130"/>
              <a:gd name="T12" fmla="*/ 639915 w 156"/>
              <a:gd name="T13" fmla="*/ 517794 h 130"/>
              <a:gd name="T14" fmla="*/ 728662 w 156"/>
              <a:gd name="T15" fmla="*/ 303213 h 130"/>
              <a:gd name="T16" fmla="*/ 639915 w 156"/>
              <a:gd name="T17" fmla="*/ 88631 h 130"/>
              <a:gd name="T18" fmla="*/ 425053 w 156"/>
              <a:gd name="T19" fmla="*/ 0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6" h="130">
                <a:moveTo>
                  <a:pt x="91" y="0"/>
                </a:moveTo>
                <a:cubicBezTo>
                  <a:pt x="87" y="0"/>
                  <a:pt x="87" y="0"/>
                  <a:pt x="87" y="0"/>
                </a:cubicBezTo>
                <a:cubicBezTo>
                  <a:pt x="72" y="1"/>
                  <a:pt x="57" y="8"/>
                  <a:pt x="45" y="19"/>
                </a:cubicBezTo>
                <a:cubicBezTo>
                  <a:pt x="0" y="65"/>
                  <a:pt x="0" y="65"/>
                  <a:pt x="0" y="65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58" y="124"/>
                  <a:pt x="75" y="130"/>
                  <a:pt x="91" y="130"/>
                </a:cubicBezTo>
                <a:cubicBezTo>
                  <a:pt x="108" y="130"/>
                  <a:pt x="125" y="124"/>
                  <a:pt x="137" y="111"/>
                </a:cubicBezTo>
                <a:cubicBezTo>
                  <a:pt x="150" y="98"/>
                  <a:pt x="156" y="82"/>
                  <a:pt x="156" y="65"/>
                </a:cubicBezTo>
                <a:cubicBezTo>
                  <a:pt x="156" y="49"/>
                  <a:pt x="150" y="32"/>
                  <a:pt x="137" y="19"/>
                </a:cubicBezTo>
                <a:cubicBezTo>
                  <a:pt x="126" y="8"/>
                  <a:pt x="109" y="0"/>
                  <a:pt x="91" y="0"/>
                </a:cubicBezTo>
              </a:path>
            </a:pathLst>
          </a:custGeom>
          <a:solidFill>
            <a:srgbClr val="6A57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/>
          <p:nvPr/>
        </p:nvSpPr>
        <p:spPr bwMode="auto">
          <a:xfrm>
            <a:off x="10020300" y="3656013"/>
            <a:ext cx="1214438" cy="762000"/>
          </a:xfrm>
          <a:custGeom>
            <a:avLst/>
            <a:gdLst>
              <a:gd name="T0" fmla="*/ 1214437 w 260"/>
              <a:gd name="T1" fmla="*/ 0 h 163"/>
              <a:gd name="T2" fmla="*/ 1018259 w 260"/>
              <a:gd name="T3" fmla="*/ 74798 h 163"/>
              <a:gd name="T4" fmla="*/ 284926 w 260"/>
              <a:gd name="T5" fmla="*/ 74798 h 163"/>
              <a:gd name="T6" fmla="*/ 116773 w 260"/>
              <a:gd name="T7" fmla="*/ 243092 h 163"/>
              <a:gd name="T8" fmla="*/ 116773 w 260"/>
              <a:gd name="T9" fmla="*/ 673178 h 163"/>
              <a:gd name="T10" fmla="*/ 116773 w 260"/>
              <a:gd name="T11" fmla="*/ 673178 h 163"/>
              <a:gd name="T12" fmla="*/ 331635 w 260"/>
              <a:gd name="T13" fmla="*/ 762000 h 163"/>
              <a:gd name="T14" fmla="*/ 546497 w 260"/>
              <a:gd name="T15" fmla="*/ 673178 h 163"/>
              <a:gd name="T16" fmla="*/ 1214437 w 260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0" h="163">
                <a:moveTo>
                  <a:pt x="260" y="0"/>
                </a:moveTo>
                <a:cubicBezTo>
                  <a:pt x="249" y="10"/>
                  <a:pt x="234" y="16"/>
                  <a:pt x="218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25" y="52"/>
                  <a:pt x="25" y="52"/>
                  <a:pt x="25" y="52"/>
                </a:cubicBezTo>
                <a:cubicBezTo>
                  <a:pt x="0" y="78"/>
                  <a:pt x="0" y="119"/>
                  <a:pt x="25" y="144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38" y="157"/>
                  <a:pt x="54" y="163"/>
                  <a:pt x="71" y="163"/>
                </a:cubicBezTo>
                <a:cubicBezTo>
                  <a:pt x="87" y="163"/>
                  <a:pt x="104" y="157"/>
                  <a:pt x="117" y="144"/>
                </a:cubicBezTo>
                <a:cubicBezTo>
                  <a:pt x="260" y="0"/>
                  <a:pt x="260" y="0"/>
                  <a:pt x="260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>
            <a:spLocks noEditPoints="1"/>
          </p:cNvSpPr>
          <p:nvPr/>
        </p:nvSpPr>
        <p:spPr bwMode="auto">
          <a:xfrm>
            <a:off x="9361488" y="3124200"/>
            <a:ext cx="1981200" cy="606425"/>
          </a:xfrm>
          <a:custGeom>
            <a:avLst/>
            <a:gdLst>
              <a:gd name="T0" fmla="*/ 1892420 w 424"/>
              <a:gd name="T1" fmla="*/ 88631 h 130"/>
              <a:gd name="T2" fmla="*/ 1981200 w 424"/>
              <a:gd name="T3" fmla="*/ 303213 h 130"/>
              <a:gd name="T4" fmla="*/ 1892420 w 424"/>
              <a:gd name="T5" fmla="*/ 517794 h 130"/>
              <a:gd name="T6" fmla="*/ 1873729 w 424"/>
              <a:gd name="T7" fmla="*/ 531788 h 130"/>
              <a:gd name="T8" fmla="*/ 1981200 w 424"/>
              <a:gd name="T9" fmla="*/ 303213 h 130"/>
              <a:gd name="T10" fmla="*/ 1892420 w 424"/>
              <a:gd name="T11" fmla="*/ 88631 h 130"/>
              <a:gd name="T12" fmla="*/ 943874 w 424"/>
              <a:gd name="T13" fmla="*/ 0 h 130"/>
              <a:gd name="T14" fmla="*/ 299049 w 424"/>
              <a:gd name="T15" fmla="*/ 0 h 130"/>
              <a:gd name="T16" fmla="*/ 0 w 424"/>
              <a:gd name="T17" fmla="*/ 303213 h 130"/>
              <a:gd name="T18" fmla="*/ 299049 w 424"/>
              <a:gd name="T19" fmla="*/ 606425 h 130"/>
              <a:gd name="T20" fmla="*/ 943874 w 424"/>
              <a:gd name="T21" fmla="*/ 606425 h 130"/>
              <a:gd name="T22" fmla="*/ 1247595 w 424"/>
              <a:gd name="T23" fmla="*/ 303213 h 130"/>
              <a:gd name="T24" fmla="*/ 943874 w 424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4" h="130">
                <a:moveTo>
                  <a:pt x="405" y="19"/>
                </a:moveTo>
                <a:cubicBezTo>
                  <a:pt x="417" y="32"/>
                  <a:pt x="424" y="49"/>
                  <a:pt x="424" y="65"/>
                </a:cubicBezTo>
                <a:cubicBezTo>
                  <a:pt x="424" y="82"/>
                  <a:pt x="417" y="98"/>
                  <a:pt x="405" y="111"/>
                </a:cubicBezTo>
                <a:cubicBezTo>
                  <a:pt x="401" y="114"/>
                  <a:pt x="401" y="114"/>
                  <a:pt x="401" y="114"/>
                </a:cubicBezTo>
                <a:cubicBezTo>
                  <a:pt x="415" y="103"/>
                  <a:pt x="424" y="85"/>
                  <a:pt x="424" y="65"/>
                </a:cubicBezTo>
                <a:cubicBezTo>
                  <a:pt x="424" y="47"/>
                  <a:pt x="416" y="31"/>
                  <a:pt x="405" y="19"/>
                </a:cubicBezTo>
                <a:moveTo>
                  <a:pt x="202" y="0"/>
                </a:move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30"/>
                  <a:pt x="0" y="65"/>
                </a:cubicBezTo>
                <a:cubicBezTo>
                  <a:pt x="0" y="101"/>
                  <a:pt x="29" y="130"/>
                  <a:pt x="64" y="130"/>
                </a:cubicBezTo>
                <a:cubicBezTo>
                  <a:pt x="202" y="130"/>
                  <a:pt x="202" y="130"/>
                  <a:pt x="202" y="130"/>
                </a:cubicBezTo>
                <a:cubicBezTo>
                  <a:pt x="267" y="65"/>
                  <a:pt x="267" y="65"/>
                  <a:pt x="267" y="65"/>
                </a:cubicBezTo>
                <a:cubicBezTo>
                  <a:pt x="202" y="0"/>
                  <a:pt x="202" y="0"/>
                  <a:pt x="202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/>
          <p:nvPr/>
        </p:nvSpPr>
        <p:spPr bwMode="auto">
          <a:xfrm>
            <a:off x="10306050" y="3427413"/>
            <a:ext cx="1036638" cy="303212"/>
          </a:xfrm>
          <a:custGeom>
            <a:avLst/>
            <a:gdLst>
              <a:gd name="T0" fmla="*/ 1036637 w 222"/>
              <a:gd name="T1" fmla="*/ 0 h 65"/>
              <a:gd name="T2" fmla="*/ 947916 w 222"/>
              <a:gd name="T3" fmla="*/ 214581 h 65"/>
              <a:gd name="T4" fmla="*/ 733117 w 222"/>
              <a:gd name="T5" fmla="*/ 303212 h 65"/>
              <a:gd name="T6" fmla="*/ 518319 w 222"/>
              <a:gd name="T7" fmla="*/ 214581 h 65"/>
              <a:gd name="T8" fmla="*/ 303520 w 222"/>
              <a:gd name="T9" fmla="*/ 0 h 65"/>
              <a:gd name="T10" fmla="*/ 0 w 222"/>
              <a:gd name="T11" fmla="*/ 303212 h 65"/>
              <a:gd name="T12" fmla="*/ 733117 w 222"/>
              <a:gd name="T13" fmla="*/ 303212 h 65"/>
              <a:gd name="T14" fmla="*/ 929238 w 222"/>
              <a:gd name="T15" fmla="*/ 228575 h 65"/>
              <a:gd name="T16" fmla="*/ 947916 w 222"/>
              <a:gd name="T17" fmla="*/ 214581 h 65"/>
              <a:gd name="T18" fmla="*/ 1036637 w 222"/>
              <a:gd name="T19" fmla="*/ 0 h 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2" h="65">
                <a:moveTo>
                  <a:pt x="222" y="0"/>
                </a:moveTo>
                <a:cubicBezTo>
                  <a:pt x="222" y="17"/>
                  <a:pt x="215" y="33"/>
                  <a:pt x="203" y="46"/>
                </a:cubicBezTo>
                <a:cubicBezTo>
                  <a:pt x="190" y="59"/>
                  <a:pt x="173" y="65"/>
                  <a:pt x="157" y="65"/>
                </a:cubicBezTo>
                <a:cubicBezTo>
                  <a:pt x="140" y="65"/>
                  <a:pt x="124" y="59"/>
                  <a:pt x="111" y="46"/>
                </a:cubicBezTo>
                <a:cubicBezTo>
                  <a:pt x="65" y="0"/>
                  <a:pt x="65" y="0"/>
                  <a:pt x="65" y="0"/>
                </a:cubicBezTo>
                <a:cubicBezTo>
                  <a:pt x="0" y="65"/>
                  <a:pt x="0" y="65"/>
                  <a:pt x="0" y="65"/>
                </a:cubicBezTo>
                <a:cubicBezTo>
                  <a:pt x="157" y="65"/>
                  <a:pt x="157" y="65"/>
                  <a:pt x="157" y="65"/>
                </a:cubicBezTo>
                <a:cubicBezTo>
                  <a:pt x="173" y="65"/>
                  <a:pt x="188" y="59"/>
                  <a:pt x="199" y="49"/>
                </a:cubicBezTo>
                <a:cubicBezTo>
                  <a:pt x="203" y="46"/>
                  <a:pt x="203" y="46"/>
                  <a:pt x="203" y="46"/>
                </a:cubicBezTo>
                <a:cubicBezTo>
                  <a:pt x="215" y="33"/>
                  <a:pt x="222" y="17"/>
                  <a:pt x="222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/>
          <p:nvPr/>
        </p:nvSpPr>
        <p:spPr bwMode="auto">
          <a:xfrm>
            <a:off x="10020300" y="2436813"/>
            <a:ext cx="1233488" cy="776287"/>
          </a:xfrm>
          <a:custGeom>
            <a:avLst/>
            <a:gdLst>
              <a:gd name="T0" fmla="*/ 331733 w 264"/>
              <a:gd name="T1" fmla="*/ 0 h 166"/>
              <a:gd name="T2" fmla="*/ 116807 w 264"/>
              <a:gd name="T3" fmla="*/ 88852 h 166"/>
              <a:gd name="T4" fmla="*/ 116807 w 264"/>
              <a:gd name="T5" fmla="*/ 519083 h 166"/>
              <a:gd name="T6" fmla="*/ 285010 w 264"/>
              <a:gd name="T7" fmla="*/ 687435 h 166"/>
              <a:gd name="T8" fmla="*/ 999872 w 264"/>
              <a:gd name="T9" fmla="*/ 687435 h 166"/>
              <a:gd name="T10" fmla="*/ 1018561 w 264"/>
              <a:gd name="T11" fmla="*/ 687435 h 166"/>
              <a:gd name="T12" fmla="*/ 1233487 w 264"/>
              <a:gd name="T13" fmla="*/ 776287 h 166"/>
              <a:gd name="T14" fmla="*/ 1233487 w 264"/>
              <a:gd name="T15" fmla="*/ 776287 h 166"/>
              <a:gd name="T16" fmla="*/ 1233487 w 264"/>
              <a:gd name="T17" fmla="*/ 776287 h 166"/>
              <a:gd name="T18" fmla="*/ 1233487 w 264"/>
              <a:gd name="T19" fmla="*/ 776287 h 166"/>
              <a:gd name="T20" fmla="*/ 546659 w 264"/>
              <a:gd name="T21" fmla="*/ 88852 h 166"/>
              <a:gd name="T22" fmla="*/ 331733 w 264"/>
              <a:gd name="T23" fmla="*/ 0 h 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4" h="166">
                <a:moveTo>
                  <a:pt x="71" y="0"/>
                </a:moveTo>
                <a:cubicBezTo>
                  <a:pt x="54" y="0"/>
                  <a:pt x="38" y="7"/>
                  <a:pt x="25" y="19"/>
                </a:cubicBezTo>
                <a:cubicBezTo>
                  <a:pt x="0" y="45"/>
                  <a:pt x="0" y="86"/>
                  <a:pt x="25" y="111"/>
                </a:cubicBezTo>
                <a:cubicBezTo>
                  <a:pt x="61" y="147"/>
                  <a:pt x="61" y="147"/>
                  <a:pt x="61" y="147"/>
                </a:cubicBezTo>
                <a:cubicBezTo>
                  <a:pt x="214" y="147"/>
                  <a:pt x="214" y="147"/>
                  <a:pt x="214" y="147"/>
                </a:cubicBezTo>
                <a:cubicBezTo>
                  <a:pt x="215" y="147"/>
                  <a:pt x="216" y="147"/>
                  <a:pt x="218" y="147"/>
                </a:cubicBezTo>
                <a:cubicBezTo>
                  <a:pt x="234" y="147"/>
                  <a:pt x="251" y="154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264" y="166"/>
                  <a:pt x="264" y="166"/>
                  <a:pt x="264" y="166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04" y="7"/>
                  <a:pt x="87" y="0"/>
                  <a:pt x="71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/>
          <p:nvPr/>
        </p:nvSpPr>
        <p:spPr bwMode="auto">
          <a:xfrm>
            <a:off x="11020425" y="3124200"/>
            <a:ext cx="233363" cy="88900"/>
          </a:xfrm>
          <a:custGeom>
            <a:avLst/>
            <a:gdLst>
              <a:gd name="T0" fmla="*/ 18669 w 50"/>
              <a:gd name="T1" fmla="*/ 0 h 19"/>
              <a:gd name="T2" fmla="*/ 0 w 50"/>
              <a:gd name="T3" fmla="*/ 0 h 19"/>
              <a:gd name="T4" fmla="*/ 18669 w 50"/>
              <a:gd name="T5" fmla="*/ 0 h 19"/>
              <a:gd name="T6" fmla="*/ 233362 w 50"/>
              <a:gd name="T7" fmla="*/ 88900 h 19"/>
              <a:gd name="T8" fmla="*/ 233362 w 50"/>
              <a:gd name="T9" fmla="*/ 88900 h 19"/>
              <a:gd name="T10" fmla="*/ 18669 w 50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0" h="19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2" y="0"/>
                  <a:pt x="38" y="8"/>
                  <a:pt x="50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37" y="7"/>
                  <a:pt x="20" y="0"/>
                  <a:pt x="4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/>
          <p:nvPr/>
        </p:nvSpPr>
        <p:spPr bwMode="auto">
          <a:xfrm>
            <a:off x="10306050" y="3124200"/>
            <a:ext cx="714375" cy="303213"/>
          </a:xfrm>
          <a:custGeom>
            <a:avLst/>
            <a:gdLst>
              <a:gd name="T0" fmla="*/ 714375 w 153"/>
              <a:gd name="T1" fmla="*/ 0 h 65"/>
              <a:gd name="T2" fmla="*/ 0 w 153"/>
              <a:gd name="T3" fmla="*/ 0 h 65"/>
              <a:gd name="T4" fmla="*/ 303493 w 153"/>
              <a:gd name="T5" fmla="*/ 303212 h 65"/>
              <a:gd name="T6" fmla="*/ 518272 w 153"/>
              <a:gd name="T7" fmla="*/ 88631 h 65"/>
              <a:gd name="T8" fmla="*/ 714375 w 153"/>
              <a:gd name="T9" fmla="*/ 0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" h="65">
                <a:moveTo>
                  <a:pt x="153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65"/>
                  <a:pt x="65" y="65"/>
                  <a:pt x="65" y="65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23" y="8"/>
                  <a:pt x="137" y="1"/>
                  <a:pt x="153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Freeform 39"/>
          <p:cNvSpPr/>
          <p:nvPr/>
        </p:nvSpPr>
        <p:spPr bwMode="auto">
          <a:xfrm>
            <a:off x="10609263" y="3124200"/>
            <a:ext cx="733425" cy="606425"/>
          </a:xfrm>
          <a:custGeom>
            <a:avLst/>
            <a:gdLst>
              <a:gd name="T0" fmla="*/ 429778 w 157"/>
              <a:gd name="T1" fmla="*/ 0 h 130"/>
              <a:gd name="T2" fmla="*/ 411092 w 157"/>
              <a:gd name="T3" fmla="*/ 0 h 130"/>
              <a:gd name="T4" fmla="*/ 214889 w 157"/>
              <a:gd name="T5" fmla="*/ 88631 h 130"/>
              <a:gd name="T6" fmla="*/ 0 w 157"/>
              <a:gd name="T7" fmla="*/ 303213 h 130"/>
              <a:gd name="T8" fmla="*/ 214889 w 157"/>
              <a:gd name="T9" fmla="*/ 517794 h 130"/>
              <a:gd name="T10" fmla="*/ 429778 w 157"/>
              <a:gd name="T11" fmla="*/ 606425 h 130"/>
              <a:gd name="T12" fmla="*/ 644667 w 157"/>
              <a:gd name="T13" fmla="*/ 517794 h 130"/>
              <a:gd name="T14" fmla="*/ 733425 w 157"/>
              <a:gd name="T15" fmla="*/ 303213 h 130"/>
              <a:gd name="T16" fmla="*/ 644667 w 157"/>
              <a:gd name="T17" fmla="*/ 88631 h 130"/>
              <a:gd name="T18" fmla="*/ 429778 w 157"/>
              <a:gd name="T19" fmla="*/ 0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" h="130">
                <a:moveTo>
                  <a:pt x="92" y="0"/>
                </a:moveTo>
                <a:cubicBezTo>
                  <a:pt x="88" y="0"/>
                  <a:pt x="88" y="0"/>
                  <a:pt x="88" y="0"/>
                </a:cubicBezTo>
                <a:cubicBezTo>
                  <a:pt x="72" y="1"/>
                  <a:pt x="58" y="8"/>
                  <a:pt x="46" y="19"/>
                </a:cubicBezTo>
                <a:cubicBezTo>
                  <a:pt x="0" y="65"/>
                  <a:pt x="0" y="65"/>
                  <a:pt x="0" y="65"/>
                </a:cubicBezTo>
                <a:cubicBezTo>
                  <a:pt x="46" y="111"/>
                  <a:pt x="46" y="111"/>
                  <a:pt x="46" y="111"/>
                </a:cubicBezTo>
                <a:cubicBezTo>
                  <a:pt x="59" y="124"/>
                  <a:pt x="75" y="130"/>
                  <a:pt x="92" y="130"/>
                </a:cubicBezTo>
                <a:cubicBezTo>
                  <a:pt x="108" y="130"/>
                  <a:pt x="125" y="124"/>
                  <a:pt x="138" y="111"/>
                </a:cubicBezTo>
                <a:cubicBezTo>
                  <a:pt x="150" y="98"/>
                  <a:pt x="157" y="82"/>
                  <a:pt x="157" y="65"/>
                </a:cubicBezTo>
                <a:cubicBezTo>
                  <a:pt x="157" y="49"/>
                  <a:pt x="150" y="32"/>
                  <a:pt x="138" y="19"/>
                </a:cubicBezTo>
                <a:cubicBezTo>
                  <a:pt x="126" y="8"/>
                  <a:pt x="110" y="0"/>
                  <a:pt x="92" y="0"/>
                </a:cubicBezTo>
              </a:path>
            </a:pathLst>
          </a:custGeom>
          <a:solidFill>
            <a:srgbClr val="EB52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Rectangle 40"/>
          <p:cNvSpPr>
            <a:spLocks noChangeArrowheads="1"/>
          </p:cNvSpPr>
          <p:nvPr/>
        </p:nvSpPr>
        <p:spPr bwMode="auto">
          <a:xfrm>
            <a:off x="995363" y="3189288"/>
            <a:ext cx="11160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1988</a:t>
            </a:r>
            <a:endParaRPr lang="en-US" altLang="en-US"/>
          </a:p>
        </p:txBody>
      </p:sp>
      <p:sp>
        <p:nvSpPr>
          <p:cNvPr id="2085" name="Rectangle 41"/>
          <p:cNvSpPr>
            <a:spLocks noChangeArrowheads="1"/>
          </p:cNvSpPr>
          <p:nvPr/>
        </p:nvSpPr>
        <p:spPr bwMode="auto">
          <a:xfrm>
            <a:off x="3819525" y="3189288"/>
            <a:ext cx="11398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86" name="Rectangle 42"/>
          <p:cNvSpPr>
            <a:spLocks noChangeArrowheads="1"/>
          </p:cNvSpPr>
          <p:nvPr/>
        </p:nvSpPr>
        <p:spPr bwMode="auto">
          <a:xfrm>
            <a:off x="6672263" y="3189288"/>
            <a:ext cx="11017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87" name="Rectangle 43"/>
          <p:cNvSpPr>
            <a:spLocks noChangeArrowheads="1"/>
          </p:cNvSpPr>
          <p:nvPr/>
        </p:nvSpPr>
        <p:spPr bwMode="auto">
          <a:xfrm>
            <a:off x="9464675" y="3189288"/>
            <a:ext cx="11858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9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88" name="TextBox 93"/>
          <p:cNvSpPr txBox="1">
            <a:spLocks noChangeArrowheads="1"/>
          </p:cNvSpPr>
          <p:nvPr/>
        </p:nvSpPr>
        <p:spPr bwMode="auto">
          <a:xfrm>
            <a:off x="9263063" y="830263"/>
            <a:ext cx="199072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9" name="TextBox 93"/>
          <p:cNvSpPr txBox="1">
            <a:spLocks noChangeArrowheads="1"/>
          </p:cNvSpPr>
          <p:nvPr/>
        </p:nvSpPr>
        <p:spPr bwMode="auto">
          <a:xfrm>
            <a:off x="995363" y="5114925"/>
            <a:ext cx="1990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0" name="TextBox 93"/>
          <p:cNvSpPr txBox="1">
            <a:spLocks noChangeArrowheads="1"/>
          </p:cNvSpPr>
          <p:nvPr/>
        </p:nvSpPr>
        <p:spPr bwMode="auto">
          <a:xfrm>
            <a:off x="6588125" y="5184775"/>
            <a:ext cx="1990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033713" y="930275"/>
            <a:ext cx="17176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763" y="1588"/>
            <a:ext cx="12182475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1412875" y="882650"/>
            <a:ext cx="676275" cy="808038"/>
          </a:xfrm>
          <a:custGeom>
            <a:avLst/>
            <a:gdLst>
              <a:gd name="T0" fmla="*/ 255569 w 172"/>
              <a:gd name="T1" fmla="*/ 808037 h 205"/>
              <a:gd name="T2" fmla="*/ 424638 w 172"/>
              <a:gd name="T3" fmla="*/ 748912 h 205"/>
              <a:gd name="T4" fmla="*/ 424638 w 172"/>
              <a:gd name="T5" fmla="*/ 677963 h 205"/>
              <a:gd name="T6" fmla="*/ 255569 w 172"/>
              <a:gd name="T7" fmla="*/ 733146 h 205"/>
              <a:gd name="T8" fmla="*/ 365660 w 172"/>
              <a:gd name="T9" fmla="*/ 398106 h 205"/>
              <a:gd name="T10" fmla="*/ 314547 w 172"/>
              <a:gd name="T11" fmla="*/ 662196 h 205"/>
              <a:gd name="T12" fmla="*/ 342069 w 172"/>
              <a:gd name="T13" fmla="*/ 662196 h 205"/>
              <a:gd name="T14" fmla="*/ 365660 w 172"/>
              <a:gd name="T15" fmla="*/ 398106 h 205"/>
              <a:gd name="T16" fmla="*/ 247705 w 172"/>
              <a:gd name="T17" fmla="*/ 370515 h 205"/>
              <a:gd name="T18" fmla="*/ 247705 w 172"/>
              <a:gd name="T19" fmla="*/ 291682 h 205"/>
              <a:gd name="T20" fmla="*/ 393183 w 172"/>
              <a:gd name="T21" fmla="*/ 331098 h 205"/>
              <a:gd name="T22" fmla="*/ 475752 w 172"/>
              <a:gd name="T23" fmla="*/ 331098 h 205"/>
              <a:gd name="T24" fmla="*/ 117955 w 172"/>
              <a:gd name="T25" fmla="*/ 256207 h 205"/>
              <a:gd name="T26" fmla="*/ 231978 w 172"/>
              <a:gd name="T27" fmla="*/ 630663 h 205"/>
              <a:gd name="T28" fmla="*/ 287024 w 172"/>
              <a:gd name="T29" fmla="*/ 398106 h 205"/>
              <a:gd name="T30" fmla="*/ 180864 w 172"/>
              <a:gd name="T31" fmla="*/ 331098 h 205"/>
              <a:gd name="T32" fmla="*/ 314547 w 172"/>
              <a:gd name="T33" fmla="*/ 331098 h 205"/>
              <a:gd name="T34" fmla="*/ 365660 w 172"/>
              <a:gd name="T35" fmla="*/ 370515 h 205"/>
              <a:gd name="T36" fmla="*/ 385319 w 172"/>
              <a:gd name="T37" fmla="*/ 283798 h 205"/>
              <a:gd name="T38" fmla="*/ 499343 w 172"/>
              <a:gd name="T39" fmla="*/ 331098 h 205"/>
              <a:gd name="T40" fmla="*/ 393183 w 172"/>
              <a:gd name="T41" fmla="*/ 398106 h 205"/>
              <a:gd name="T42" fmla="*/ 448229 w 172"/>
              <a:gd name="T43" fmla="*/ 630663 h 205"/>
              <a:gd name="T44" fmla="*/ 562252 w 172"/>
              <a:gd name="T45" fmla="*/ 256207 h 205"/>
              <a:gd name="T46" fmla="*/ 314547 w 172"/>
              <a:gd name="T47" fmla="*/ 23650 h 205"/>
              <a:gd name="T48" fmla="*/ 365660 w 172"/>
              <a:gd name="T49" fmla="*/ 70950 h 205"/>
              <a:gd name="T50" fmla="*/ 491479 w 172"/>
              <a:gd name="T51" fmla="*/ 31533 h 205"/>
              <a:gd name="T52" fmla="*/ 444297 w 172"/>
              <a:gd name="T53" fmla="*/ 114308 h 205"/>
              <a:gd name="T54" fmla="*/ 601570 w 172"/>
              <a:gd name="T55" fmla="*/ 145841 h 205"/>
              <a:gd name="T56" fmla="*/ 534729 w 172"/>
              <a:gd name="T57" fmla="*/ 137958 h 205"/>
              <a:gd name="T58" fmla="*/ 601570 w 172"/>
              <a:gd name="T59" fmla="*/ 145841 h 205"/>
              <a:gd name="T60" fmla="*/ 644820 w 172"/>
              <a:gd name="T61" fmla="*/ 216790 h 205"/>
              <a:gd name="T62" fmla="*/ 609434 w 172"/>
              <a:gd name="T63" fmla="*/ 271973 h 205"/>
              <a:gd name="T64" fmla="*/ 672343 w 172"/>
              <a:gd name="T65" fmla="*/ 378398 h 205"/>
              <a:gd name="T66" fmla="*/ 577979 w 172"/>
              <a:gd name="T67" fmla="*/ 358690 h 205"/>
              <a:gd name="T68" fmla="*/ 196592 w 172"/>
              <a:gd name="T69" fmla="*/ 106424 h 205"/>
              <a:gd name="T70" fmla="*/ 220183 w 172"/>
              <a:gd name="T71" fmla="*/ 43358 h 205"/>
              <a:gd name="T72" fmla="*/ 196592 w 172"/>
              <a:gd name="T73" fmla="*/ 106424 h 205"/>
              <a:gd name="T74" fmla="*/ 141546 w 172"/>
              <a:gd name="T75" fmla="*/ 137958 h 205"/>
              <a:gd name="T76" fmla="*/ 78637 w 172"/>
              <a:gd name="T77" fmla="*/ 145841 h 205"/>
              <a:gd name="T78" fmla="*/ 98296 w 172"/>
              <a:gd name="T79" fmla="*/ 252265 h 205"/>
              <a:gd name="T80" fmla="*/ 3932 w 172"/>
              <a:gd name="T81" fmla="*/ 236499 h 205"/>
              <a:gd name="T82" fmla="*/ 78637 w 172"/>
              <a:gd name="T83" fmla="*/ 386281 h 205"/>
              <a:gd name="T84" fmla="*/ 23591 w 172"/>
              <a:gd name="T85" fmla="*/ 346865 h 205"/>
              <a:gd name="T86" fmla="*/ 78637 w 172"/>
              <a:gd name="T87" fmla="*/ 386281 h 20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2" h="205">
                <a:moveTo>
                  <a:pt x="115" y="198"/>
                </a:moveTo>
                <a:cubicBezTo>
                  <a:pt x="115" y="201"/>
                  <a:pt x="112" y="205"/>
                  <a:pt x="108" y="205"/>
                </a:cubicBezTo>
                <a:cubicBezTo>
                  <a:pt x="65" y="205"/>
                  <a:pt x="65" y="205"/>
                  <a:pt x="65" y="205"/>
                </a:cubicBezTo>
                <a:cubicBezTo>
                  <a:pt x="61" y="205"/>
                  <a:pt x="58" y="201"/>
                  <a:pt x="58" y="198"/>
                </a:cubicBezTo>
                <a:cubicBezTo>
                  <a:pt x="58" y="194"/>
                  <a:pt x="61" y="190"/>
                  <a:pt x="65" y="190"/>
                </a:cubicBezTo>
                <a:cubicBezTo>
                  <a:pt x="108" y="190"/>
                  <a:pt x="108" y="190"/>
                  <a:pt x="108" y="190"/>
                </a:cubicBezTo>
                <a:cubicBezTo>
                  <a:pt x="112" y="190"/>
                  <a:pt x="115" y="194"/>
                  <a:pt x="115" y="198"/>
                </a:cubicBezTo>
                <a:close/>
                <a:moveTo>
                  <a:pt x="115" y="179"/>
                </a:moveTo>
                <a:cubicBezTo>
                  <a:pt x="115" y="175"/>
                  <a:pt x="112" y="172"/>
                  <a:pt x="108" y="172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1" y="172"/>
                  <a:pt x="58" y="175"/>
                  <a:pt x="58" y="179"/>
                </a:cubicBezTo>
                <a:cubicBezTo>
                  <a:pt x="58" y="183"/>
                  <a:pt x="61" y="186"/>
                  <a:pt x="65" y="186"/>
                </a:cubicBezTo>
                <a:cubicBezTo>
                  <a:pt x="108" y="186"/>
                  <a:pt x="108" y="186"/>
                  <a:pt x="108" y="186"/>
                </a:cubicBezTo>
                <a:cubicBezTo>
                  <a:pt x="112" y="186"/>
                  <a:pt x="115" y="183"/>
                  <a:pt x="115" y="179"/>
                </a:cubicBezTo>
                <a:close/>
                <a:moveTo>
                  <a:pt x="93" y="101"/>
                </a:moveTo>
                <a:cubicBezTo>
                  <a:pt x="84" y="101"/>
                  <a:pt x="84" y="101"/>
                  <a:pt x="84" y="101"/>
                </a:cubicBezTo>
                <a:cubicBezTo>
                  <a:pt x="80" y="101"/>
                  <a:pt x="80" y="101"/>
                  <a:pt x="80" y="10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2" y="168"/>
                  <a:pt x="84" y="168"/>
                  <a:pt x="86" y="168"/>
                </a:cubicBezTo>
                <a:cubicBezTo>
                  <a:pt x="87" y="168"/>
                  <a:pt x="87" y="168"/>
                  <a:pt x="87" y="168"/>
                </a:cubicBezTo>
                <a:cubicBezTo>
                  <a:pt x="87" y="168"/>
                  <a:pt x="87" y="168"/>
                  <a:pt x="87" y="168"/>
                </a:cubicBezTo>
                <a:cubicBezTo>
                  <a:pt x="87" y="168"/>
                  <a:pt x="87" y="168"/>
                  <a:pt x="87" y="168"/>
                </a:cubicBezTo>
                <a:cubicBezTo>
                  <a:pt x="89" y="168"/>
                  <a:pt x="91" y="168"/>
                  <a:pt x="93" y="168"/>
                </a:cubicBezTo>
                <a:lnTo>
                  <a:pt x="93" y="101"/>
                </a:lnTo>
                <a:close/>
                <a:moveTo>
                  <a:pt x="63" y="74"/>
                </a:moveTo>
                <a:cubicBezTo>
                  <a:pt x="57" y="74"/>
                  <a:pt x="53" y="78"/>
                  <a:pt x="53" y="84"/>
                </a:cubicBezTo>
                <a:cubicBezTo>
                  <a:pt x="53" y="90"/>
                  <a:pt x="57" y="94"/>
                  <a:pt x="63" y="94"/>
                </a:cubicBezTo>
                <a:cubicBezTo>
                  <a:pt x="73" y="94"/>
                  <a:pt x="73" y="94"/>
                  <a:pt x="73" y="9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78"/>
                  <a:pt x="69" y="74"/>
                  <a:pt x="63" y="74"/>
                </a:cubicBezTo>
                <a:close/>
                <a:moveTo>
                  <a:pt x="121" y="84"/>
                </a:moveTo>
                <a:cubicBezTo>
                  <a:pt x="121" y="78"/>
                  <a:pt x="116" y="74"/>
                  <a:pt x="110" y="74"/>
                </a:cubicBezTo>
                <a:cubicBezTo>
                  <a:pt x="105" y="74"/>
                  <a:pt x="100" y="78"/>
                  <a:pt x="100" y="84"/>
                </a:cubicBezTo>
                <a:cubicBezTo>
                  <a:pt x="100" y="94"/>
                  <a:pt x="100" y="94"/>
                  <a:pt x="100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6" y="94"/>
                  <a:pt x="121" y="90"/>
                  <a:pt x="121" y="84"/>
                </a:cubicBezTo>
                <a:close/>
                <a:moveTo>
                  <a:pt x="143" y="65"/>
                </a:moveTo>
                <a:cubicBezTo>
                  <a:pt x="139" y="47"/>
                  <a:pt x="117" y="28"/>
                  <a:pt x="87" y="27"/>
                </a:cubicBezTo>
                <a:cubicBezTo>
                  <a:pt x="56" y="28"/>
                  <a:pt x="35" y="47"/>
                  <a:pt x="30" y="65"/>
                </a:cubicBezTo>
                <a:cubicBezTo>
                  <a:pt x="26" y="79"/>
                  <a:pt x="30" y="92"/>
                  <a:pt x="36" y="105"/>
                </a:cubicBezTo>
                <a:cubicBezTo>
                  <a:pt x="42" y="117"/>
                  <a:pt x="49" y="126"/>
                  <a:pt x="54" y="138"/>
                </a:cubicBezTo>
                <a:cubicBezTo>
                  <a:pt x="57" y="144"/>
                  <a:pt x="58" y="153"/>
                  <a:pt x="59" y="160"/>
                </a:cubicBezTo>
                <a:cubicBezTo>
                  <a:pt x="60" y="166"/>
                  <a:pt x="62" y="168"/>
                  <a:pt x="69" y="168"/>
                </a:cubicBezTo>
                <a:cubicBezTo>
                  <a:pt x="70" y="168"/>
                  <a:pt x="72" y="168"/>
                  <a:pt x="73" y="168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58" y="101"/>
                  <a:pt x="54" y="99"/>
                  <a:pt x="51" y="96"/>
                </a:cubicBezTo>
                <a:cubicBezTo>
                  <a:pt x="48" y="93"/>
                  <a:pt x="46" y="88"/>
                  <a:pt x="46" y="84"/>
                </a:cubicBezTo>
                <a:cubicBezTo>
                  <a:pt x="46" y="79"/>
                  <a:pt x="48" y="75"/>
                  <a:pt x="51" y="72"/>
                </a:cubicBezTo>
                <a:cubicBezTo>
                  <a:pt x="54" y="69"/>
                  <a:pt x="58" y="67"/>
                  <a:pt x="63" y="67"/>
                </a:cubicBezTo>
                <a:cubicBezTo>
                  <a:pt x="72" y="67"/>
                  <a:pt x="80" y="74"/>
                  <a:pt x="80" y="84"/>
                </a:cubicBezTo>
                <a:cubicBezTo>
                  <a:pt x="80" y="94"/>
                  <a:pt x="80" y="94"/>
                  <a:pt x="80" y="94"/>
                </a:cubicBezTo>
                <a:cubicBezTo>
                  <a:pt x="84" y="94"/>
                  <a:pt x="84" y="94"/>
                  <a:pt x="84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79"/>
                  <a:pt x="95" y="75"/>
                  <a:pt x="98" y="72"/>
                </a:cubicBezTo>
                <a:cubicBezTo>
                  <a:pt x="102" y="69"/>
                  <a:pt x="106" y="67"/>
                  <a:pt x="110" y="67"/>
                </a:cubicBezTo>
                <a:cubicBezTo>
                  <a:pt x="115" y="67"/>
                  <a:pt x="119" y="69"/>
                  <a:pt x="122" y="72"/>
                </a:cubicBezTo>
                <a:cubicBezTo>
                  <a:pt x="126" y="75"/>
                  <a:pt x="127" y="79"/>
                  <a:pt x="127" y="84"/>
                </a:cubicBezTo>
                <a:cubicBezTo>
                  <a:pt x="127" y="88"/>
                  <a:pt x="126" y="93"/>
                  <a:pt x="122" y="96"/>
                </a:cubicBezTo>
                <a:cubicBezTo>
                  <a:pt x="119" y="99"/>
                  <a:pt x="115" y="101"/>
                  <a:pt x="110" y="101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0" y="168"/>
                  <a:pt x="100" y="168"/>
                  <a:pt x="100" y="168"/>
                </a:cubicBezTo>
                <a:cubicBezTo>
                  <a:pt x="101" y="168"/>
                  <a:pt x="103" y="168"/>
                  <a:pt x="104" y="168"/>
                </a:cubicBezTo>
                <a:cubicBezTo>
                  <a:pt x="111" y="168"/>
                  <a:pt x="113" y="166"/>
                  <a:pt x="114" y="160"/>
                </a:cubicBezTo>
                <a:cubicBezTo>
                  <a:pt x="116" y="153"/>
                  <a:pt x="117" y="144"/>
                  <a:pt x="119" y="138"/>
                </a:cubicBezTo>
                <a:cubicBezTo>
                  <a:pt x="125" y="126"/>
                  <a:pt x="131" y="117"/>
                  <a:pt x="137" y="105"/>
                </a:cubicBezTo>
                <a:cubicBezTo>
                  <a:pt x="144" y="92"/>
                  <a:pt x="147" y="79"/>
                  <a:pt x="143" y="65"/>
                </a:cubicBezTo>
                <a:close/>
                <a:moveTo>
                  <a:pt x="93" y="6"/>
                </a:moveTo>
                <a:cubicBezTo>
                  <a:pt x="93" y="3"/>
                  <a:pt x="90" y="0"/>
                  <a:pt x="87" y="0"/>
                </a:cubicBezTo>
                <a:cubicBezTo>
                  <a:pt x="83" y="0"/>
                  <a:pt x="80" y="3"/>
                  <a:pt x="80" y="6"/>
                </a:cubicBezTo>
                <a:cubicBezTo>
                  <a:pt x="80" y="18"/>
                  <a:pt x="80" y="18"/>
                  <a:pt x="80" y="18"/>
                </a:cubicBezTo>
                <a:cubicBezTo>
                  <a:pt x="80" y="21"/>
                  <a:pt x="83" y="24"/>
                  <a:pt x="87" y="24"/>
                </a:cubicBezTo>
                <a:cubicBezTo>
                  <a:pt x="90" y="24"/>
                  <a:pt x="93" y="21"/>
                  <a:pt x="93" y="18"/>
                </a:cubicBezTo>
                <a:lnTo>
                  <a:pt x="93" y="6"/>
                </a:lnTo>
                <a:close/>
                <a:moveTo>
                  <a:pt x="127" y="17"/>
                </a:moveTo>
                <a:cubicBezTo>
                  <a:pt x="129" y="13"/>
                  <a:pt x="128" y="10"/>
                  <a:pt x="125" y="8"/>
                </a:cubicBezTo>
                <a:cubicBezTo>
                  <a:pt x="122" y="6"/>
                  <a:pt x="118" y="8"/>
                  <a:pt x="116" y="1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09" y="24"/>
                  <a:pt x="110" y="27"/>
                  <a:pt x="113" y="29"/>
                </a:cubicBezTo>
                <a:cubicBezTo>
                  <a:pt x="116" y="31"/>
                  <a:pt x="120" y="30"/>
                  <a:pt x="122" y="27"/>
                </a:cubicBezTo>
                <a:lnTo>
                  <a:pt x="127" y="17"/>
                </a:lnTo>
                <a:close/>
                <a:moveTo>
                  <a:pt x="153" y="37"/>
                </a:moveTo>
                <a:cubicBezTo>
                  <a:pt x="155" y="34"/>
                  <a:pt x="156" y="30"/>
                  <a:pt x="153" y="28"/>
                </a:cubicBezTo>
                <a:cubicBezTo>
                  <a:pt x="151" y="25"/>
                  <a:pt x="147" y="25"/>
                  <a:pt x="145" y="27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3" y="37"/>
                  <a:pt x="133" y="41"/>
                  <a:pt x="135" y="44"/>
                </a:cubicBezTo>
                <a:cubicBezTo>
                  <a:pt x="138" y="46"/>
                  <a:pt x="142" y="47"/>
                  <a:pt x="144" y="44"/>
                </a:cubicBezTo>
                <a:lnTo>
                  <a:pt x="153" y="37"/>
                </a:lnTo>
                <a:close/>
                <a:moveTo>
                  <a:pt x="166" y="67"/>
                </a:moveTo>
                <a:cubicBezTo>
                  <a:pt x="170" y="67"/>
                  <a:pt x="172" y="63"/>
                  <a:pt x="171" y="60"/>
                </a:cubicBezTo>
                <a:cubicBezTo>
                  <a:pt x="171" y="57"/>
                  <a:pt x="167" y="54"/>
                  <a:pt x="164" y="55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49" y="58"/>
                  <a:pt x="147" y="61"/>
                  <a:pt x="148" y="64"/>
                </a:cubicBezTo>
                <a:cubicBezTo>
                  <a:pt x="148" y="68"/>
                  <a:pt x="152" y="70"/>
                  <a:pt x="155" y="69"/>
                </a:cubicBezTo>
                <a:lnTo>
                  <a:pt x="166" y="67"/>
                </a:lnTo>
                <a:close/>
                <a:moveTo>
                  <a:pt x="163" y="100"/>
                </a:moveTo>
                <a:cubicBezTo>
                  <a:pt x="167" y="101"/>
                  <a:pt x="170" y="99"/>
                  <a:pt x="171" y="96"/>
                </a:cubicBezTo>
                <a:cubicBezTo>
                  <a:pt x="171" y="92"/>
                  <a:pt x="169" y="89"/>
                  <a:pt x="166" y="88"/>
                </a:cubicBezTo>
                <a:cubicBezTo>
                  <a:pt x="155" y="86"/>
                  <a:pt x="155" y="86"/>
                  <a:pt x="155" y="86"/>
                </a:cubicBezTo>
                <a:cubicBezTo>
                  <a:pt x="151" y="85"/>
                  <a:pt x="148" y="88"/>
                  <a:pt x="147" y="91"/>
                </a:cubicBezTo>
                <a:cubicBezTo>
                  <a:pt x="147" y="94"/>
                  <a:pt x="149" y="98"/>
                  <a:pt x="152" y="98"/>
                </a:cubicBezTo>
                <a:lnTo>
                  <a:pt x="163" y="100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29"/>
                </a:cubicBezTo>
                <a:cubicBezTo>
                  <a:pt x="62" y="27"/>
                  <a:pt x="63" y="24"/>
                  <a:pt x="61" y="2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1" y="6"/>
                  <a:pt x="48" y="8"/>
                </a:cubicBezTo>
                <a:cubicBezTo>
                  <a:pt x="44" y="10"/>
                  <a:pt x="43" y="13"/>
                  <a:pt x="45" y="17"/>
                </a:cubicBezTo>
                <a:lnTo>
                  <a:pt x="50" y="27"/>
                </a:lnTo>
                <a:close/>
                <a:moveTo>
                  <a:pt x="28" y="44"/>
                </a:moveTo>
                <a:cubicBezTo>
                  <a:pt x="31" y="47"/>
                  <a:pt x="35" y="46"/>
                  <a:pt x="37" y="44"/>
                </a:cubicBezTo>
                <a:cubicBezTo>
                  <a:pt x="39" y="41"/>
                  <a:pt x="39" y="37"/>
                  <a:pt x="36" y="35"/>
                </a:cubicBezTo>
                <a:cubicBezTo>
                  <a:pt x="28" y="27"/>
                  <a:pt x="28" y="27"/>
                  <a:pt x="28" y="27"/>
                </a:cubicBezTo>
                <a:cubicBezTo>
                  <a:pt x="25" y="25"/>
                  <a:pt x="21" y="25"/>
                  <a:pt x="19" y="28"/>
                </a:cubicBezTo>
                <a:cubicBezTo>
                  <a:pt x="17" y="30"/>
                  <a:pt x="17" y="34"/>
                  <a:pt x="20" y="37"/>
                </a:cubicBezTo>
                <a:lnTo>
                  <a:pt x="28" y="44"/>
                </a:lnTo>
                <a:close/>
                <a:moveTo>
                  <a:pt x="17" y="69"/>
                </a:moveTo>
                <a:cubicBezTo>
                  <a:pt x="21" y="70"/>
                  <a:pt x="24" y="68"/>
                  <a:pt x="25" y="64"/>
                </a:cubicBezTo>
                <a:cubicBezTo>
                  <a:pt x="25" y="61"/>
                  <a:pt x="23" y="58"/>
                  <a:pt x="20" y="57"/>
                </a:cubicBezTo>
                <a:cubicBezTo>
                  <a:pt x="8" y="55"/>
                  <a:pt x="8" y="55"/>
                  <a:pt x="8" y="55"/>
                </a:cubicBezTo>
                <a:cubicBezTo>
                  <a:pt x="5" y="54"/>
                  <a:pt x="2" y="57"/>
                  <a:pt x="1" y="60"/>
                </a:cubicBezTo>
                <a:cubicBezTo>
                  <a:pt x="0" y="63"/>
                  <a:pt x="3" y="67"/>
                  <a:pt x="6" y="67"/>
                </a:cubicBezTo>
                <a:lnTo>
                  <a:pt x="17" y="69"/>
                </a:lnTo>
                <a:close/>
                <a:moveTo>
                  <a:pt x="20" y="98"/>
                </a:moveTo>
                <a:cubicBezTo>
                  <a:pt x="24" y="98"/>
                  <a:pt x="26" y="94"/>
                  <a:pt x="25" y="91"/>
                </a:cubicBezTo>
                <a:cubicBezTo>
                  <a:pt x="24" y="88"/>
                  <a:pt x="21" y="85"/>
                  <a:pt x="18" y="86"/>
                </a:cubicBezTo>
                <a:cubicBezTo>
                  <a:pt x="6" y="88"/>
                  <a:pt x="6" y="88"/>
                  <a:pt x="6" y="88"/>
                </a:cubicBezTo>
                <a:cubicBezTo>
                  <a:pt x="3" y="89"/>
                  <a:pt x="1" y="92"/>
                  <a:pt x="2" y="96"/>
                </a:cubicBezTo>
                <a:cubicBezTo>
                  <a:pt x="2" y="99"/>
                  <a:pt x="6" y="101"/>
                  <a:pt x="9" y="100"/>
                </a:cubicBezTo>
                <a:lnTo>
                  <a:pt x="20" y="98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3438525" y="5259388"/>
            <a:ext cx="939800" cy="630237"/>
          </a:xfrm>
          <a:custGeom>
            <a:avLst/>
            <a:gdLst>
              <a:gd name="T0" fmla="*/ 727460 w 239"/>
              <a:gd name="T1" fmla="*/ 326935 h 160"/>
              <a:gd name="T2" fmla="*/ 342103 w 239"/>
              <a:gd name="T3" fmla="*/ 153620 h 160"/>
              <a:gd name="T4" fmla="*/ 318510 w 239"/>
              <a:gd name="T5" fmla="*/ 106352 h 160"/>
              <a:gd name="T6" fmla="*/ 747121 w 239"/>
              <a:gd name="T7" fmla="*/ 63024 h 160"/>
              <a:gd name="T8" fmla="*/ 778579 w 239"/>
              <a:gd name="T9" fmla="*/ 15756 h 160"/>
              <a:gd name="T10" fmla="*/ 857223 w 239"/>
              <a:gd name="T11" fmla="*/ 275729 h 160"/>
              <a:gd name="T12" fmla="*/ 935868 w 239"/>
              <a:gd name="T13" fmla="*/ 263912 h 160"/>
              <a:gd name="T14" fmla="*/ 825766 w 239"/>
              <a:gd name="T15" fmla="*/ 0 h 160"/>
              <a:gd name="T16" fmla="*/ 23593 w 239"/>
              <a:gd name="T17" fmla="*/ 338752 h 160"/>
              <a:gd name="T18" fmla="*/ 106170 w 239"/>
              <a:gd name="T19" fmla="*/ 63024 h 160"/>
              <a:gd name="T20" fmla="*/ 43254 w 239"/>
              <a:gd name="T21" fmla="*/ 35451 h 160"/>
              <a:gd name="T22" fmla="*/ 0 w 239"/>
              <a:gd name="T23" fmla="*/ 315119 h 160"/>
              <a:gd name="T24" fmla="*/ 322442 w 239"/>
              <a:gd name="T25" fmla="*/ 527823 h 160"/>
              <a:gd name="T26" fmla="*/ 287052 w 239"/>
              <a:gd name="T27" fmla="*/ 571152 h 160"/>
              <a:gd name="T28" fmla="*/ 342103 w 239"/>
              <a:gd name="T29" fmla="*/ 614481 h 160"/>
              <a:gd name="T30" fmla="*/ 377493 w 239"/>
              <a:gd name="T31" fmla="*/ 571152 h 160"/>
              <a:gd name="T32" fmla="*/ 212340 w 239"/>
              <a:gd name="T33" fmla="*/ 575091 h 160"/>
              <a:gd name="T34" fmla="*/ 298849 w 239"/>
              <a:gd name="T35" fmla="*/ 464800 h 160"/>
              <a:gd name="T36" fmla="*/ 228069 w 239"/>
              <a:gd name="T37" fmla="*/ 500251 h 160"/>
              <a:gd name="T38" fmla="*/ 137628 w 239"/>
              <a:gd name="T39" fmla="*/ 464800 h 160"/>
              <a:gd name="T40" fmla="*/ 192679 w 239"/>
              <a:gd name="T41" fmla="*/ 508129 h 160"/>
              <a:gd name="T42" fmla="*/ 235933 w 239"/>
              <a:gd name="T43" fmla="*/ 397837 h 160"/>
              <a:gd name="T44" fmla="*/ 161221 w 239"/>
              <a:gd name="T45" fmla="*/ 433288 h 160"/>
              <a:gd name="T46" fmla="*/ 125831 w 239"/>
              <a:gd name="T47" fmla="*/ 441166 h 160"/>
              <a:gd name="T48" fmla="*/ 121899 w 239"/>
              <a:gd name="T49" fmla="*/ 342691 h 160"/>
              <a:gd name="T50" fmla="*/ 102238 w 239"/>
              <a:gd name="T51" fmla="*/ 366325 h 160"/>
              <a:gd name="T52" fmla="*/ 82577 w 239"/>
              <a:gd name="T53" fmla="*/ 437227 h 160"/>
              <a:gd name="T54" fmla="*/ 711731 w 239"/>
              <a:gd name="T55" fmla="*/ 393898 h 160"/>
              <a:gd name="T56" fmla="*/ 475798 w 239"/>
              <a:gd name="T57" fmla="*/ 145742 h 160"/>
              <a:gd name="T58" fmla="*/ 342103 w 239"/>
              <a:gd name="T59" fmla="*/ 177254 h 160"/>
              <a:gd name="T60" fmla="*/ 306713 w 239"/>
              <a:gd name="T61" fmla="*/ 86658 h 160"/>
              <a:gd name="T62" fmla="*/ 149424 w 239"/>
              <a:gd name="T63" fmla="*/ 303302 h 160"/>
              <a:gd name="T64" fmla="*/ 247730 w 239"/>
              <a:gd name="T65" fmla="*/ 382081 h 160"/>
              <a:gd name="T66" fmla="*/ 338171 w 239"/>
              <a:gd name="T67" fmla="*/ 492373 h 160"/>
              <a:gd name="T68" fmla="*/ 420747 w 239"/>
              <a:gd name="T69" fmla="*/ 579030 h 160"/>
              <a:gd name="T70" fmla="*/ 444341 w 239"/>
              <a:gd name="T71" fmla="*/ 586908 h 160"/>
              <a:gd name="T72" fmla="*/ 471866 w 239"/>
              <a:gd name="T73" fmla="*/ 535701 h 160"/>
              <a:gd name="T74" fmla="*/ 389290 w 239"/>
              <a:gd name="T75" fmla="*/ 452983 h 160"/>
              <a:gd name="T76" fmla="*/ 530849 w 239"/>
              <a:gd name="T77" fmla="*/ 543579 h 160"/>
              <a:gd name="T78" fmla="*/ 550510 w 239"/>
              <a:gd name="T79" fmla="*/ 476617 h 160"/>
              <a:gd name="T80" fmla="*/ 479731 w 239"/>
              <a:gd name="T81" fmla="*/ 421471 h 160"/>
              <a:gd name="T82" fmla="*/ 495459 w 239"/>
              <a:gd name="T83" fmla="*/ 401776 h 160"/>
              <a:gd name="T84" fmla="*/ 644884 w 239"/>
              <a:gd name="T85" fmla="*/ 468739 h 160"/>
              <a:gd name="T86" fmla="*/ 613426 w 239"/>
              <a:gd name="T87" fmla="*/ 397837 h 160"/>
              <a:gd name="T88" fmla="*/ 562307 w 239"/>
              <a:gd name="T89" fmla="*/ 338752 h 160"/>
              <a:gd name="T90" fmla="*/ 711731 w 239"/>
              <a:gd name="T91" fmla="*/ 393898 h 1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39" h="160">
                <a:moveTo>
                  <a:pt x="190" y="16"/>
                </a:moveTo>
                <a:cubicBezTo>
                  <a:pt x="212" y="71"/>
                  <a:pt x="212" y="71"/>
                  <a:pt x="212" y="71"/>
                </a:cubicBezTo>
                <a:cubicBezTo>
                  <a:pt x="185" y="83"/>
                  <a:pt x="185" y="83"/>
                  <a:pt x="185" y="83"/>
                </a:cubicBezTo>
                <a:cubicBezTo>
                  <a:pt x="170" y="70"/>
                  <a:pt x="125" y="31"/>
                  <a:pt x="121" y="31"/>
                </a:cubicBezTo>
                <a:cubicBezTo>
                  <a:pt x="118" y="31"/>
                  <a:pt x="104" y="36"/>
                  <a:pt x="103" y="37"/>
                </a:cubicBezTo>
                <a:cubicBezTo>
                  <a:pt x="102" y="37"/>
                  <a:pt x="94" y="39"/>
                  <a:pt x="87" y="39"/>
                </a:cubicBezTo>
                <a:cubicBezTo>
                  <a:pt x="83" y="39"/>
                  <a:pt x="80" y="39"/>
                  <a:pt x="79" y="37"/>
                </a:cubicBezTo>
                <a:cubicBezTo>
                  <a:pt x="77" y="36"/>
                  <a:pt x="76" y="35"/>
                  <a:pt x="76" y="33"/>
                </a:cubicBezTo>
                <a:cubicBezTo>
                  <a:pt x="76" y="31"/>
                  <a:pt x="79" y="28"/>
                  <a:pt x="81" y="27"/>
                </a:cubicBezTo>
                <a:cubicBezTo>
                  <a:pt x="93" y="20"/>
                  <a:pt x="125" y="9"/>
                  <a:pt x="128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6" y="8"/>
                  <a:pt x="184" y="15"/>
                  <a:pt x="190" y="16"/>
                </a:cubicBezTo>
                <a:close/>
                <a:moveTo>
                  <a:pt x="210" y="0"/>
                </a:moveTo>
                <a:cubicBezTo>
                  <a:pt x="209" y="0"/>
                  <a:pt x="208" y="0"/>
                  <a:pt x="207" y="0"/>
                </a:cubicBezTo>
                <a:cubicBezTo>
                  <a:pt x="198" y="4"/>
                  <a:pt x="198" y="4"/>
                  <a:pt x="198" y="4"/>
                </a:cubicBezTo>
                <a:cubicBezTo>
                  <a:pt x="197" y="5"/>
                  <a:pt x="196" y="6"/>
                  <a:pt x="195" y="7"/>
                </a:cubicBezTo>
                <a:cubicBezTo>
                  <a:pt x="194" y="9"/>
                  <a:pt x="194" y="11"/>
                  <a:pt x="195" y="12"/>
                </a:cubicBezTo>
                <a:cubicBezTo>
                  <a:pt x="218" y="70"/>
                  <a:pt x="218" y="70"/>
                  <a:pt x="218" y="70"/>
                </a:cubicBezTo>
                <a:cubicBezTo>
                  <a:pt x="219" y="73"/>
                  <a:pt x="223" y="75"/>
                  <a:pt x="226" y="74"/>
                </a:cubicBezTo>
                <a:cubicBezTo>
                  <a:pt x="235" y="70"/>
                  <a:pt x="235" y="70"/>
                  <a:pt x="235" y="70"/>
                </a:cubicBezTo>
                <a:cubicBezTo>
                  <a:pt x="237" y="70"/>
                  <a:pt x="238" y="68"/>
                  <a:pt x="238" y="67"/>
                </a:cubicBezTo>
                <a:cubicBezTo>
                  <a:pt x="239" y="65"/>
                  <a:pt x="239" y="64"/>
                  <a:pt x="239" y="62"/>
                </a:cubicBezTo>
                <a:cubicBezTo>
                  <a:pt x="216" y="4"/>
                  <a:pt x="216" y="4"/>
                  <a:pt x="216" y="4"/>
                </a:cubicBezTo>
                <a:cubicBezTo>
                  <a:pt x="215" y="2"/>
                  <a:pt x="212" y="0"/>
                  <a:pt x="210" y="0"/>
                </a:cubicBezTo>
                <a:close/>
                <a:moveTo>
                  <a:pt x="0" y="80"/>
                </a:moveTo>
                <a:cubicBezTo>
                  <a:pt x="0" y="81"/>
                  <a:pt x="0" y="83"/>
                  <a:pt x="1" y="84"/>
                </a:cubicBezTo>
                <a:cubicBezTo>
                  <a:pt x="2" y="86"/>
                  <a:pt x="4" y="86"/>
                  <a:pt x="6" y="86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88"/>
                  <a:pt x="22" y="85"/>
                  <a:pt x="22" y="82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4"/>
                  <a:pt x="27" y="13"/>
                  <a:pt x="25" y="12"/>
                </a:cubicBezTo>
                <a:cubicBezTo>
                  <a:pt x="24" y="10"/>
                  <a:pt x="23" y="10"/>
                  <a:pt x="2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8" y="9"/>
                  <a:pt x="5" y="11"/>
                  <a:pt x="5" y="14"/>
                </a:cubicBezTo>
                <a:lnTo>
                  <a:pt x="0" y="80"/>
                </a:lnTo>
                <a:close/>
                <a:moveTo>
                  <a:pt x="98" y="138"/>
                </a:moveTo>
                <a:cubicBezTo>
                  <a:pt x="98" y="136"/>
                  <a:pt x="96" y="134"/>
                  <a:pt x="94" y="132"/>
                </a:cubicBezTo>
                <a:cubicBezTo>
                  <a:pt x="90" y="129"/>
                  <a:pt x="86" y="129"/>
                  <a:pt x="82" y="134"/>
                </a:cubicBezTo>
                <a:cubicBezTo>
                  <a:pt x="78" y="139"/>
                  <a:pt x="78" y="139"/>
                  <a:pt x="78" y="139"/>
                </a:cubicBezTo>
                <a:cubicBezTo>
                  <a:pt x="77" y="140"/>
                  <a:pt x="77" y="140"/>
                  <a:pt x="77" y="140"/>
                </a:cubicBezTo>
                <a:cubicBezTo>
                  <a:pt x="73" y="145"/>
                  <a:pt x="73" y="145"/>
                  <a:pt x="73" y="145"/>
                </a:cubicBezTo>
                <a:cubicBezTo>
                  <a:pt x="68" y="151"/>
                  <a:pt x="73" y="156"/>
                  <a:pt x="75" y="158"/>
                </a:cubicBezTo>
                <a:cubicBezTo>
                  <a:pt x="77" y="159"/>
                  <a:pt x="79" y="160"/>
                  <a:pt x="80" y="160"/>
                </a:cubicBezTo>
                <a:cubicBezTo>
                  <a:pt x="83" y="160"/>
                  <a:pt x="85" y="159"/>
                  <a:pt x="87" y="156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6" y="145"/>
                  <a:pt x="96" y="145"/>
                  <a:pt x="96" y="145"/>
                </a:cubicBezTo>
                <a:cubicBezTo>
                  <a:pt x="98" y="143"/>
                  <a:pt x="99" y="140"/>
                  <a:pt x="98" y="138"/>
                </a:cubicBezTo>
                <a:close/>
                <a:moveTo>
                  <a:pt x="52" y="134"/>
                </a:moveTo>
                <a:cubicBezTo>
                  <a:pt x="48" y="138"/>
                  <a:pt x="49" y="142"/>
                  <a:pt x="54" y="146"/>
                </a:cubicBezTo>
                <a:cubicBezTo>
                  <a:pt x="58" y="149"/>
                  <a:pt x="63" y="149"/>
                  <a:pt x="66" y="144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83" y="124"/>
                  <a:pt x="78" y="119"/>
                  <a:pt x="76" y="118"/>
                </a:cubicBezTo>
                <a:cubicBezTo>
                  <a:pt x="72" y="114"/>
                  <a:pt x="68" y="115"/>
                  <a:pt x="64" y="120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7" y="128"/>
                  <a:pt x="57" y="128"/>
                  <a:pt x="57" y="128"/>
                </a:cubicBezTo>
                <a:lnTo>
                  <a:pt x="52" y="134"/>
                </a:lnTo>
                <a:close/>
                <a:moveTo>
                  <a:pt x="35" y="118"/>
                </a:moveTo>
                <a:cubicBezTo>
                  <a:pt x="33" y="120"/>
                  <a:pt x="32" y="122"/>
                  <a:pt x="33" y="125"/>
                </a:cubicBezTo>
                <a:cubicBezTo>
                  <a:pt x="33" y="127"/>
                  <a:pt x="35" y="129"/>
                  <a:pt x="37" y="131"/>
                </a:cubicBezTo>
                <a:cubicBezTo>
                  <a:pt x="41" y="134"/>
                  <a:pt x="45" y="134"/>
                  <a:pt x="49" y="129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63" y="112"/>
                  <a:pt x="64" y="110"/>
                  <a:pt x="63" y="107"/>
                </a:cubicBezTo>
                <a:cubicBezTo>
                  <a:pt x="63" y="105"/>
                  <a:pt x="62" y="103"/>
                  <a:pt x="60" y="101"/>
                </a:cubicBezTo>
                <a:cubicBezTo>
                  <a:pt x="56" y="98"/>
                  <a:pt x="51" y="99"/>
                  <a:pt x="48" y="103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1"/>
                  <a:pt x="41" y="111"/>
                  <a:pt x="41" y="111"/>
                </a:cubicBezTo>
                <a:lnTo>
                  <a:pt x="35" y="118"/>
                </a:lnTo>
                <a:close/>
                <a:moveTo>
                  <a:pt x="32" y="112"/>
                </a:moveTo>
                <a:cubicBezTo>
                  <a:pt x="45" y="98"/>
                  <a:pt x="45" y="98"/>
                  <a:pt x="45" y="98"/>
                </a:cubicBezTo>
                <a:cubicBezTo>
                  <a:pt x="50" y="91"/>
                  <a:pt x="45" y="86"/>
                  <a:pt x="43" y="85"/>
                </a:cubicBezTo>
                <a:cubicBezTo>
                  <a:pt x="39" y="81"/>
                  <a:pt x="35" y="82"/>
                  <a:pt x="31" y="87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2"/>
                  <a:pt x="27" y="92"/>
                  <a:pt x="27" y="92"/>
                </a:cubicBezTo>
                <a:cubicBezTo>
                  <a:pt x="26" y="93"/>
                  <a:pt x="26" y="93"/>
                  <a:pt x="26" y="93"/>
                </a:cubicBezTo>
                <a:cubicBezTo>
                  <a:pt x="21" y="99"/>
                  <a:pt x="21" y="99"/>
                  <a:pt x="21" y="99"/>
                </a:cubicBezTo>
                <a:cubicBezTo>
                  <a:pt x="19" y="102"/>
                  <a:pt x="18" y="104"/>
                  <a:pt x="18" y="106"/>
                </a:cubicBezTo>
                <a:cubicBezTo>
                  <a:pt x="18" y="109"/>
                  <a:pt x="20" y="110"/>
                  <a:pt x="21" y="111"/>
                </a:cubicBezTo>
                <a:cubicBezTo>
                  <a:pt x="23" y="113"/>
                  <a:pt x="25" y="115"/>
                  <a:pt x="28" y="115"/>
                </a:cubicBezTo>
                <a:cubicBezTo>
                  <a:pt x="29" y="115"/>
                  <a:pt x="31" y="114"/>
                  <a:pt x="32" y="112"/>
                </a:cubicBezTo>
                <a:close/>
                <a:moveTo>
                  <a:pt x="181" y="100"/>
                </a:moveTo>
                <a:cubicBezTo>
                  <a:pt x="184" y="96"/>
                  <a:pt x="186" y="92"/>
                  <a:pt x="180" y="87"/>
                </a:cubicBezTo>
                <a:cubicBezTo>
                  <a:pt x="175" y="83"/>
                  <a:pt x="175" y="83"/>
                  <a:pt x="175" y="83"/>
                </a:cubicBezTo>
                <a:cubicBezTo>
                  <a:pt x="153" y="63"/>
                  <a:pt x="126" y="41"/>
                  <a:pt x="121" y="37"/>
                </a:cubicBezTo>
                <a:cubicBezTo>
                  <a:pt x="118" y="38"/>
                  <a:pt x="110" y="40"/>
                  <a:pt x="104" y="42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04" y="42"/>
                  <a:pt x="95" y="45"/>
                  <a:pt x="87" y="45"/>
                </a:cubicBezTo>
                <a:cubicBezTo>
                  <a:pt x="82" y="45"/>
                  <a:pt x="78" y="44"/>
                  <a:pt x="76" y="42"/>
                </a:cubicBezTo>
                <a:cubicBezTo>
                  <a:pt x="71" y="39"/>
                  <a:pt x="70" y="35"/>
                  <a:pt x="70" y="33"/>
                </a:cubicBezTo>
                <a:cubicBezTo>
                  <a:pt x="71" y="28"/>
                  <a:pt x="75" y="24"/>
                  <a:pt x="78" y="22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82"/>
                  <a:pt x="28" y="82"/>
                  <a:pt x="28" y="82"/>
                </a:cubicBezTo>
                <a:cubicBezTo>
                  <a:pt x="32" y="78"/>
                  <a:pt x="35" y="77"/>
                  <a:pt x="38" y="77"/>
                </a:cubicBezTo>
                <a:cubicBezTo>
                  <a:pt x="41" y="77"/>
                  <a:pt x="44" y="78"/>
                  <a:pt x="47" y="81"/>
                </a:cubicBezTo>
                <a:cubicBezTo>
                  <a:pt x="51" y="84"/>
                  <a:pt x="53" y="89"/>
                  <a:pt x="53" y="94"/>
                </a:cubicBezTo>
                <a:cubicBezTo>
                  <a:pt x="56" y="93"/>
                  <a:pt x="60" y="94"/>
                  <a:pt x="63" y="97"/>
                </a:cubicBezTo>
                <a:cubicBezTo>
                  <a:pt x="68" y="101"/>
                  <a:pt x="70" y="105"/>
                  <a:pt x="69" y="110"/>
                </a:cubicBezTo>
                <a:cubicBezTo>
                  <a:pt x="73" y="110"/>
                  <a:pt x="76" y="111"/>
                  <a:pt x="80" y="114"/>
                </a:cubicBezTo>
                <a:cubicBezTo>
                  <a:pt x="84" y="117"/>
                  <a:pt x="86" y="121"/>
                  <a:pt x="86" y="125"/>
                </a:cubicBezTo>
                <a:cubicBezTo>
                  <a:pt x="90" y="124"/>
                  <a:pt x="94" y="125"/>
                  <a:pt x="98" y="128"/>
                </a:cubicBezTo>
                <a:cubicBezTo>
                  <a:pt x="103" y="132"/>
                  <a:pt x="105" y="138"/>
                  <a:pt x="103" y="144"/>
                </a:cubicBezTo>
                <a:cubicBezTo>
                  <a:pt x="107" y="147"/>
                  <a:pt x="107" y="147"/>
                  <a:pt x="107" y="147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10" y="149"/>
                  <a:pt x="111" y="149"/>
                  <a:pt x="113" y="149"/>
                </a:cubicBezTo>
                <a:cubicBezTo>
                  <a:pt x="116" y="149"/>
                  <a:pt x="118" y="148"/>
                  <a:pt x="119" y="146"/>
                </a:cubicBezTo>
                <a:cubicBezTo>
                  <a:pt x="122" y="143"/>
                  <a:pt x="123" y="140"/>
                  <a:pt x="120" y="137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19"/>
                  <a:pt x="98" y="118"/>
                  <a:pt x="98" y="117"/>
                </a:cubicBezTo>
                <a:cubicBezTo>
                  <a:pt x="98" y="116"/>
                  <a:pt x="98" y="115"/>
                  <a:pt x="99" y="115"/>
                </a:cubicBezTo>
                <a:cubicBezTo>
                  <a:pt x="100" y="113"/>
                  <a:pt x="102" y="113"/>
                  <a:pt x="104" y="114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31" y="137"/>
                  <a:pt x="133" y="138"/>
                  <a:pt x="135" y="138"/>
                </a:cubicBezTo>
                <a:cubicBezTo>
                  <a:pt x="137" y="138"/>
                  <a:pt x="140" y="137"/>
                  <a:pt x="142" y="134"/>
                </a:cubicBezTo>
                <a:cubicBezTo>
                  <a:pt x="143" y="132"/>
                  <a:pt x="144" y="130"/>
                  <a:pt x="144" y="128"/>
                </a:cubicBezTo>
                <a:cubicBezTo>
                  <a:pt x="144" y="125"/>
                  <a:pt x="142" y="123"/>
                  <a:pt x="140" y="121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22" y="107"/>
                  <a:pt x="122" y="107"/>
                  <a:pt x="122" y="107"/>
                </a:cubicBezTo>
                <a:cubicBezTo>
                  <a:pt x="122" y="106"/>
                  <a:pt x="121" y="105"/>
                  <a:pt x="121" y="105"/>
                </a:cubicBezTo>
                <a:cubicBezTo>
                  <a:pt x="121" y="104"/>
                  <a:pt x="121" y="103"/>
                  <a:pt x="122" y="102"/>
                </a:cubicBezTo>
                <a:cubicBezTo>
                  <a:pt x="123" y="101"/>
                  <a:pt x="125" y="101"/>
                  <a:pt x="126" y="102"/>
                </a:cubicBezTo>
                <a:cubicBezTo>
                  <a:pt x="150" y="121"/>
                  <a:pt x="150" y="121"/>
                  <a:pt x="150" y="121"/>
                </a:cubicBezTo>
                <a:cubicBezTo>
                  <a:pt x="152" y="123"/>
                  <a:pt x="154" y="124"/>
                  <a:pt x="156" y="124"/>
                </a:cubicBezTo>
                <a:cubicBezTo>
                  <a:pt x="159" y="124"/>
                  <a:pt x="162" y="122"/>
                  <a:pt x="164" y="119"/>
                </a:cubicBezTo>
                <a:cubicBezTo>
                  <a:pt x="166" y="117"/>
                  <a:pt x="167" y="115"/>
                  <a:pt x="167" y="113"/>
                </a:cubicBezTo>
                <a:cubicBezTo>
                  <a:pt x="166" y="110"/>
                  <a:pt x="165" y="108"/>
                  <a:pt x="163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2" y="89"/>
                  <a:pt x="141" y="87"/>
                  <a:pt x="143" y="86"/>
                </a:cubicBezTo>
                <a:cubicBezTo>
                  <a:pt x="144" y="84"/>
                  <a:pt x="146" y="84"/>
                  <a:pt x="147" y="85"/>
                </a:cubicBezTo>
                <a:cubicBezTo>
                  <a:pt x="168" y="102"/>
                  <a:pt x="168" y="102"/>
                  <a:pt x="168" y="102"/>
                </a:cubicBezTo>
                <a:cubicBezTo>
                  <a:pt x="172" y="105"/>
                  <a:pt x="177" y="104"/>
                  <a:pt x="181" y="10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7967663" y="5227638"/>
            <a:ext cx="811212" cy="685800"/>
          </a:xfrm>
          <a:custGeom>
            <a:avLst/>
            <a:gdLst>
              <a:gd name="T0" fmla="*/ 106324 w 206"/>
              <a:gd name="T1" fmla="*/ 559676 h 174"/>
              <a:gd name="T2" fmla="*/ 106324 w 206"/>
              <a:gd name="T3" fmla="*/ 374431 h 174"/>
              <a:gd name="T4" fmla="*/ 133889 w 206"/>
              <a:gd name="T5" fmla="*/ 346841 h 174"/>
              <a:gd name="T6" fmla="*/ 177207 w 206"/>
              <a:gd name="T7" fmla="*/ 346841 h 174"/>
              <a:gd name="T8" fmla="*/ 204772 w 206"/>
              <a:gd name="T9" fmla="*/ 374431 h 174"/>
              <a:gd name="T10" fmla="*/ 204772 w 206"/>
              <a:gd name="T11" fmla="*/ 559676 h 174"/>
              <a:gd name="T12" fmla="*/ 177207 w 206"/>
              <a:gd name="T13" fmla="*/ 583324 h 174"/>
              <a:gd name="T14" fmla="*/ 133889 w 206"/>
              <a:gd name="T15" fmla="*/ 583324 h 174"/>
              <a:gd name="T16" fmla="*/ 106324 w 206"/>
              <a:gd name="T17" fmla="*/ 559676 h 174"/>
              <a:gd name="T18" fmla="*/ 295344 w 206"/>
              <a:gd name="T19" fmla="*/ 279838 h 174"/>
              <a:gd name="T20" fmla="*/ 271717 w 206"/>
              <a:gd name="T21" fmla="*/ 307428 h 174"/>
              <a:gd name="T22" fmla="*/ 271717 w 206"/>
              <a:gd name="T23" fmla="*/ 559676 h 174"/>
              <a:gd name="T24" fmla="*/ 295344 w 206"/>
              <a:gd name="T25" fmla="*/ 583324 h 174"/>
              <a:gd name="T26" fmla="*/ 342599 w 206"/>
              <a:gd name="T27" fmla="*/ 583324 h 174"/>
              <a:gd name="T28" fmla="*/ 370165 w 206"/>
              <a:gd name="T29" fmla="*/ 559676 h 174"/>
              <a:gd name="T30" fmla="*/ 370165 w 206"/>
              <a:gd name="T31" fmla="*/ 307428 h 174"/>
              <a:gd name="T32" fmla="*/ 342599 w 206"/>
              <a:gd name="T33" fmla="*/ 279838 h 174"/>
              <a:gd name="T34" fmla="*/ 295344 w 206"/>
              <a:gd name="T35" fmla="*/ 279838 h 174"/>
              <a:gd name="T36" fmla="*/ 460737 w 206"/>
              <a:gd name="T37" fmla="*/ 224659 h 174"/>
              <a:gd name="T38" fmla="*/ 433171 w 206"/>
              <a:gd name="T39" fmla="*/ 252248 h 174"/>
              <a:gd name="T40" fmla="*/ 433171 w 206"/>
              <a:gd name="T41" fmla="*/ 559676 h 174"/>
              <a:gd name="T42" fmla="*/ 460737 w 206"/>
              <a:gd name="T43" fmla="*/ 583324 h 174"/>
              <a:gd name="T44" fmla="*/ 504054 w 206"/>
              <a:gd name="T45" fmla="*/ 583324 h 174"/>
              <a:gd name="T46" fmla="*/ 531620 w 206"/>
              <a:gd name="T47" fmla="*/ 559676 h 174"/>
              <a:gd name="T48" fmla="*/ 531620 w 206"/>
              <a:gd name="T49" fmla="*/ 252248 h 174"/>
              <a:gd name="T50" fmla="*/ 504054 w 206"/>
              <a:gd name="T51" fmla="*/ 224659 h 174"/>
              <a:gd name="T52" fmla="*/ 460737 w 206"/>
              <a:gd name="T53" fmla="*/ 224659 h 174"/>
              <a:gd name="T54" fmla="*/ 622192 w 206"/>
              <a:gd name="T55" fmla="*/ 169479 h 174"/>
              <a:gd name="T56" fmla="*/ 594626 w 206"/>
              <a:gd name="T57" fmla="*/ 193128 h 174"/>
              <a:gd name="T58" fmla="*/ 594626 w 206"/>
              <a:gd name="T59" fmla="*/ 559676 h 174"/>
              <a:gd name="T60" fmla="*/ 622192 w 206"/>
              <a:gd name="T61" fmla="*/ 583324 h 174"/>
              <a:gd name="T62" fmla="*/ 669447 w 206"/>
              <a:gd name="T63" fmla="*/ 583324 h 174"/>
              <a:gd name="T64" fmla="*/ 693074 w 206"/>
              <a:gd name="T65" fmla="*/ 559676 h 174"/>
              <a:gd name="T66" fmla="*/ 693074 w 206"/>
              <a:gd name="T67" fmla="*/ 193128 h 174"/>
              <a:gd name="T68" fmla="*/ 669447 w 206"/>
              <a:gd name="T69" fmla="*/ 169479 h 174"/>
              <a:gd name="T70" fmla="*/ 622192 w 206"/>
              <a:gd name="T71" fmla="*/ 169479 h 174"/>
              <a:gd name="T72" fmla="*/ 118138 w 206"/>
              <a:gd name="T73" fmla="*/ 275897 h 174"/>
              <a:gd name="T74" fmla="*/ 602502 w 206"/>
              <a:gd name="T75" fmla="*/ 94593 h 174"/>
              <a:gd name="T76" fmla="*/ 618254 w 206"/>
              <a:gd name="T77" fmla="*/ 118241 h 174"/>
              <a:gd name="T78" fmla="*/ 669447 w 206"/>
              <a:gd name="T79" fmla="*/ 39414 h 174"/>
              <a:gd name="T80" fmla="*/ 570999 w 206"/>
              <a:gd name="T81" fmla="*/ 35472 h 174"/>
              <a:gd name="T82" fmla="*/ 586750 w 206"/>
              <a:gd name="T83" fmla="*/ 63062 h 174"/>
              <a:gd name="T84" fmla="*/ 114200 w 206"/>
              <a:gd name="T85" fmla="*/ 240424 h 174"/>
              <a:gd name="T86" fmla="*/ 118138 w 206"/>
              <a:gd name="T87" fmla="*/ 275897 h 174"/>
              <a:gd name="T88" fmla="*/ 811212 w 206"/>
              <a:gd name="T89" fmla="*/ 638503 h 174"/>
              <a:gd name="T90" fmla="*/ 728516 w 206"/>
              <a:gd name="T91" fmla="*/ 587266 h 174"/>
              <a:gd name="T92" fmla="*/ 728516 w 206"/>
              <a:gd name="T93" fmla="*/ 618797 h 174"/>
              <a:gd name="T94" fmla="*/ 63007 w 206"/>
              <a:gd name="T95" fmla="*/ 618797 h 174"/>
              <a:gd name="T96" fmla="*/ 63007 w 206"/>
              <a:gd name="T97" fmla="*/ 86710 h 174"/>
              <a:gd name="T98" fmla="*/ 94510 w 206"/>
              <a:gd name="T99" fmla="*/ 86710 h 174"/>
              <a:gd name="T100" fmla="*/ 47255 w 206"/>
              <a:gd name="T101" fmla="*/ 0 h 174"/>
              <a:gd name="T102" fmla="*/ 0 w 206"/>
              <a:gd name="T103" fmla="*/ 86710 h 174"/>
              <a:gd name="T104" fmla="*/ 27565 w 206"/>
              <a:gd name="T105" fmla="*/ 86710 h 174"/>
              <a:gd name="T106" fmla="*/ 27565 w 206"/>
              <a:gd name="T107" fmla="*/ 618797 h 174"/>
              <a:gd name="T108" fmla="*/ 27565 w 206"/>
              <a:gd name="T109" fmla="*/ 638503 h 174"/>
              <a:gd name="T110" fmla="*/ 27565 w 206"/>
              <a:gd name="T111" fmla="*/ 654269 h 174"/>
              <a:gd name="T112" fmla="*/ 728516 w 206"/>
              <a:gd name="T113" fmla="*/ 654269 h 174"/>
              <a:gd name="T114" fmla="*/ 728516 w 206"/>
              <a:gd name="T115" fmla="*/ 685800 h 174"/>
              <a:gd name="T116" fmla="*/ 811212 w 206"/>
              <a:gd name="T117" fmla="*/ 638503 h 1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6" h="174">
                <a:moveTo>
                  <a:pt x="27" y="142"/>
                </a:moveTo>
                <a:cubicBezTo>
                  <a:pt x="27" y="95"/>
                  <a:pt x="27" y="95"/>
                  <a:pt x="27" y="95"/>
                </a:cubicBezTo>
                <a:cubicBezTo>
                  <a:pt x="27" y="91"/>
                  <a:pt x="30" y="88"/>
                  <a:pt x="34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9" y="88"/>
                  <a:pt x="52" y="91"/>
                  <a:pt x="52" y="95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2" y="145"/>
                  <a:pt x="49" y="148"/>
                  <a:pt x="45" y="148"/>
                </a:cubicBezTo>
                <a:cubicBezTo>
                  <a:pt x="34" y="148"/>
                  <a:pt x="34" y="148"/>
                  <a:pt x="34" y="148"/>
                </a:cubicBezTo>
                <a:cubicBezTo>
                  <a:pt x="30" y="148"/>
                  <a:pt x="27" y="145"/>
                  <a:pt x="27" y="142"/>
                </a:cubicBezTo>
                <a:close/>
                <a:moveTo>
                  <a:pt x="75" y="71"/>
                </a:moveTo>
                <a:cubicBezTo>
                  <a:pt x="72" y="71"/>
                  <a:pt x="69" y="75"/>
                  <a:pt x="69" y="78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45"/>
                  <a:pt x="72" y="148"/>
                  <a:pt x="75" y="148"/>
                </a:cubicBezTo>
                <a:cubicBezTo>
                  <a:pt x="87" y="148"/>
                  <a:pt x="87" y="148"/>
                  <a:pt x="87" y="148"/>
                </a:cubicBezTo>
                <a:cubicBezTo>
                  <a:pt x="91" y="148"/>
                  <a:pt x="94" y="145"/>
                  <a:pt x="94" y="142"/>
                </a:cubicBezTo>
                <a:cubicBezTo>
                  <a:pt x="94" y="78"/>
                  <a:pt x="94" y="78"/>
                  <a:pt x="94" y="78"/>
                </a:cubicBezTo>
                <a:cubicBezTo>
                  <a:pt x="94" y="75"/>
                  <a:pt x="91" y="71"/>
                  <a:pt x="87" y="71"/>
                </a:cubicBezTo>
                <a:lnTo>
                  <a:pt x="75" y="71"/>
                </a:lnTo>
                <a:close/>
                <a:moveTo>
                  <a:pt x="117" y="57"/>
                </a:moveTo>
                <a:cubicBezTo>
                  <a:pt x="113" y="57"/>
                  <a:pt x="110" y="60"/>
                  <a:pt x="110" y="64"/>
                </a:cubicBezTo>
                <a:cubicBezTo>
                  <a:pt x="110" y="142"/>
                  <a:pt x="110" y="142"/>
                  <a:pt x="110" y="142"/>
                </a:cubicBezTo>
                <a:cubicBezTo>
                  <a:pt x="110" y="145"/>
                  <a:pt x="113" y="148"/>
                  <a:pt x="117" y="148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32" y="148"/>
                  <a:pt x="135" y="145"/>
                  <a:pt x="135" y="142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5" y="60"/>
                  <a:pt x="132" y="57"/>
                  <a:pt x="128" y="57"/>
                </a:cubicBezTo>
                <a:lnTo>
                  <a:pt x="117" y="57"/>
                </a:lnTo>
                <a:close/>
                <a:moveTo>
                  <a:pt x="158" y="43"/>
                </a:moveTo>
                <a:cubicBezTo>
                  <a:pt x="154" y="43"/>
                  <a:pt x="151" y="46"/>
                  <a:pt x="151" y="4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1" y="145"/>
                  <a:pt x="154" y="148"/>
                  <a:pt x="158" y="148"/>
                </a:cubicBezTo>
                <a:cubicBezTo>
                  <a:pt x="170" y="148"/>
                  <a:pt x="170" y="148"/>
                  <a:pt x="170" y="148"/>
                </a:cubicBezTo>
                <a:cubicBezTo>
                  <a:pt x="173" y="148"/>
                  <a:pt x="176" y="145"/>
                  <a:pt x="176" y="142"/>
                </a:cubicBezTo>
                <a:cubicBezTo>
                  <a:pt x="176" y="49"/>
                  <a:pt x="176" y="49"/>
                  <a:pt x="176" y="49"/>
                </a:cubicBezTo>
                <a:cubicBezTo>
                  <a:pt x="176" y="46"/>
                  <a:pt x="173" y="43"/>
                  <a:pt x="170" y="43"/>
                </a:cubicBezTo>
                <a:lnTo>
                  <a:pt x="158" y="43"/>
                </a:lnTo>
                <a:close/>
                <a:moveTo>
                  <a:pt x="30" y="70"/>
                </a:moveTo>
                <a:cubicBezTo>
                  <a:pt x="75" y="62"/>
                  <a:pt x="116" y="46"/>
                  <a:pt x="153" y="24"/>
                </a:cubicBezTo>
                <a:cubicBezTo>
                  <a:pt x="157" y="30"/>
                  <a:pt x="157" y="30"/>
                  <a:pt x="157" y="30"/>
                </a:cubicBezTo>
                <a:cubicBezTo>
                  <a:pt x="170" y="10"/>
                  <a:pt x="170" y="10"/>
                  <a:pt x="170" y="10"/>
                </a:cubicBezTo>
                <a:cubicBezTo>
                  <a:pt x="145" y="9"/>
                  <a:pt x="145" y="9"/>
                  <a:pt x="145" y="9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13" y="37"/>
                  <a:pt x="72" y="53"/>
                  <a:pt x="29" y="61"/>
                </a:cubicBezTo>
                <a:lnTo>
                  <a:pt x="30" y="70"/>
                </a:lnTo>
                <a:close/>
                <a:moveTo>
                  <a:pt x="206" y="162"/>
                </a:moveTo>
                <a:cubicBezTo>
                  <a:pt x="185" y="149"/>
                  <a:pt x="185" y="149"/>
                  <a:pt x="185" y="149"/>
                </a:cubicBezTo>
                <a:cubicBezTo>
                  <a:pt x="185" y="157"/>
                  <a:pt x="185" y="157"/>
                  <a:pt x="185" y="157"/>
                </a:cubicBezTo>
                <a:cubicBezTo>
                  <a:pt x="16" y="157"/>
                  <a:pt x="16" y="157"/>
                  <a:pt x="16" y="157"/>
                </a:cubicBezTo>
                <a:cubicBezTo>
                  <a:pt x="16" y="22"/>
                  <a:pt x="16" y="22"/>
                  <a:pt x="16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57"/>
                  <a:pt x="7" y="157"/>
                  <a:pt x="7" y="157"/>
                </a:cubicBezTo>
                <a:cubicBezTo>
                  <a:pt x="7" y="162"/>
                  <a:pt x="7" y="162"/>
                  <a:pt x="7" y="162"/>
                </a:cubicBezTo>
                <a:cubicBezTo>
                  <a:pt x="7" y="166"/>
                  <a:pt x="7" y="166"/>
                  <a:pt x="7" y="166"/>
                </a:cubicBezTo>
                <a:cubicBezTo>
                  <a:pt x="185" y="166"/>
                  <a:pt x="185" y="166"/>
                  <a:pt x="185" y="166"/>
                </a:cubicBezTo>
                <a:cubicBezTo>
                  <a:pt x="185" y="174"/>
                  <a:pt x="185" y="174"/>
                  <a:pt x="185" y="174"/>
                </a:cubicBezTo>
                <a:lnTo>
                  <a:pt x="206" y="16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>
            <a:spLocks noEditPoints="1"/>
          </p:cNvSpPr>
          <p:nvPr/>
        </p:nvSpPr>
        <p:spPr bwMode="auto">
          <a:xfrm>
            <a:off x="5494338" y="1055688"/>
            <a:ext cx="1192212" cy="627062"/>
          </a:xfrm>
          <a:custGeom>
            <a:avLst/>
            <a:gdLst>
              <a:gd name="T0" fmla="*/ 861698 w 303"/>
              <a:gd name="T1" fmla="*/ 587624 h 159"/>
              <a:gd name="T2" fmla="*/ 806612 w 303"/>
              <a:gd name="T3" fmla="*/ 607343 h 159"/>
              <a:gd name="T4" fmla="*/ 609877 w 303"/>
              <a:gd name="T5" fmla="*/ 627062 h 159"/>
              <a:gd name="T6" fmla="*/ 413143 w 303"/>
              <a:gd name="T7" fmla="*/ 607343 h 159"/>
              <a:gd name="T8" fmla="*/ 361992 w 303"/>
              <a:gd name="T9" fmla="*/ 587624 h 159"/>
              <a:gd name="T10" fmla="*/ 338384 w 303"/>
              <a:gd name="T11" fmla="*/ 492973 h 159"/>
              <a:gd name="T12" fmla="*/ 448555 w 303"/>
              <a:gd name="T13" fmla="*/ 421985 h 159"/>
              <a:gd name="T14" fmla="*/ 503641 w 303"/>
              <a:gd name="T15" fmla="*/ 398322 h 159"/>
              <a:gd name="T16" fmla="*/ 523314 w 303"/>
              <a:gd name="T17" fmla="*/ 323390 h 159"/>
              <a:gd name="T18" fmla="*/ 452490 w 303"/>
              <a:gd name="T19" fmla="*/ 138033 h 159"/>
              <a:gd name="T20" fmla="*/ 566596 w 303"/>
              <a:gd name="T21" fmla="*/ 7888 h 159"/>
              <a:gd name="T22" fmla="*/ 609877 w 303"/>
              <a:gd name="T23" fmla="*/ 0 h 159"/>
              <a:gd name="T24" fmla="*/ 653159 w 303"/>
              <a:gd name="T25" fmla="*/ 7888 h 159"/>
              <a:gd name="T26" fmla="*/ 767265 w 303"/>
              <a:gd name="T27" fmla="*/ 138033 h 159"/>
              <a:gd name="T28" fmla="*/ 700375 w 303"/>
              <a:gd name="T29" fmla="*/ 323390 h 159"/>
              <a:gd name="T30" fmla="*/ 720049 w 303"/>
              <a:gd name="T31" fmla="*/ 398322 h 159"/>
              <a:gd name="T32" fmla="*/ 775135 w 303"/>
              <a:gd name="T33" fmla="*/ 421985 h 159"/>
              <a:gd name="T34" fmla="*/ 885306 w 303"/>
              <a:gd name="T35" fmla="*/ 492973 h 159"/>
              <a:gd name="T36" fmla="*/ 861698 w 303"/>
              <a:gd name="T37" fmla="*/ 587624 h 159"/>
              <a:gd name="T38" fmla="*/ 1172539 w 303"/>
              <a:gd name="T39" fmla="*/ 532411 h 159"/>
              <a:gd name="T40" fmla="*/ 1097779 w 303"/>
              <a:gd name="T41" fmla="*/ 481142 h 159"/>
              <a:gd name="T42" fmla="*/ 1058432 w 303"/>
              <a:gd name="T43" fmla="*/ 465367 h 159"/>
              <a:gd name="T44" fmla="*/ 1046628 w 303"/>
              <a:gd name="T45" fmla="*/ 414098 h 159"/>
              <a:gd name="T46" fmla="*/ 1093845 w 303"/>
              <a:gd name="T47" fmla="*/ 287896 h 159"/>
              <a:gd name="T48" fmla="*/ 1015151 w 303"/>
              <a:gd name="T49" fmla="*/ 197189 h 159"/>
              <a:gd name="T50" fmla="*/ 983673 w 303"/>
              <a:gd name="T51" fmla="*/ 193246 h 159"/>
              <a:gd name="T52" fmla="*/ 956130 w 303"/>
              <a:gd name="T53" fmla="*/ 197189 h 159"/>
              <a:gd name="T54" fmla="*/ 873502 w 303"/>
              <a:gd name="T55" fmla="*/ 287896 h 159"/>
              <a:gd name="T56" fmla="*/ 924653 w 303"/>
              <a:gd name="T57" fmla="*/ 414098 h 159"/>
              <a:gd name="T58" fmla="*/ 908914 w 303"/>
              <a:gd name="T59" fmla="*/ 465367 h 159"/>
              <a:gd name="T60" fmla="*/ 904979 w 303"/>
              <a:gd name="T61" fmla="*/ 469311 h 159"/>
              <a:gd name="T62" fmla="*/ 916783 w 303"/>
              <a:gd name="T63" fmla="*/ 477198 h 159"/>
              <a:gd name="T64" fmla="*/ 936457 w 303"/>
              <a:gd name="T65" fmla="*/ 548186 h 159"/>
              <a:gd name="T66" fmla="*/ 889241 w 303"/>
              <a:gd name="T67" fmla="*/ 607343 h 159"/>
              <a:gd name="T68" fmla="*/ 865632 w 303"/>
              <a:gd name="T69" fmla="*/ 615231 h 159"/>
              <a:gd name="T70" fmla="*/ 983673 w 303"/>
              <a:gd name="T71" fmla="*/ 627062 h 159"/>
              <a:gd name="T72" fmla="*/ 1121388 w 303"/>
              <a:gd name="T73" fmla="*/ 611287 h 159"/>
              <a:gd name="T74" fmla="*/ 1156800 w 303"/>
              <a:gd name="T75" fmla="*/ 599455 h 159"/>
              <a:gd name="T76" fmla="*/ 1172539 w 303"/>
              <a:gd name="T77" fmla="*/ 532411 h 159"/>
              <a:gd name="T78" fmla="*/ 279363 w 303"/>
              <a:gd name="T79" fmla="*/ 548186 h 159"/>
              <a:gd name="T80" fmla="*/ 302971 w 303"/>
              <a:gd name="T81" fmla="*/ 477198 h 159"/>
              <a:gd name="T82" fmla="*/ 330514 w 303"/>
              <a:gd name="T83" fmla="*/ 457479 h 159"/>
              <a:gd name="T84" fmla="*/ 314775 w 303"/>
              <a:gd name="T85" fmla="*/ 449592 h 159"/>
              <a:gd name="T86" fmla="*/ 299037 w 303"/>
              <a:gd name="T87" fmla="*/ 394379 h 159"/>
              <a:gd name="T88" fmla="*/ 354122 w 303"/>
              <a:gd name="T89" fmla="*/ 248459 h 159"/>
              <a:gd name="T90" fmla="*/ 263624 w 303"/>
              <a:gd name="T91" fmla="*/ 149864 h 159"/>
              <a:gd name="T92" fmla="*/ 232147 w 303"/>
              <a:gd name="T93" fmla="*/ 145920 h 159"/>
              <a:gd name="T94" fmla="*/ 196735 w 303"/>
              <a:gd name="T95" fmla="*/ 149864 h 159"/>
              <a:gd name="T96" fmla="*/ 110171 w 303"/>
              <a:gd name="T97" fmla="*/ 248459 h 159"/>
              <a:gd name="T98" fmla="*/ 161322 w 303"/>
              <a:gd name="T99" fmla="*/ 394379 h 159"/>
              <a:gd name="T100" fmla="*/ 149518 w 303"/>
              <a:gd name="T101" fmla="*/ 449592 h 159"/>
              <a:gd name="T102" fmla="*/ 106237 w 303"/>
              <a:gd name="T103" fmla="*/ 469311 h 159"/>
              <a:gd name="T104" fmla="*/ 19673 w 303"/>
              <a:gd name="T105" fmla="*/ 524524 h 159"/>
              <a:gd name="T106" fmla="*/ 39347 w 303"/>
              <a:gd name="T107" fmla="*/ 595512 h 159"/>
              <a:gd name="T108" fmla="*/ 78694 w 303"/>
              <a:gd name="T109" fmla="*/ 611287 h 159"/>
              <a:gd name="T110" fmla="*/ 232147 w 303"/>
              <a:gd name="T111" fmla="*/ 627062 h 159"/>
              <a:gd name="T112" fmla="*/ 354122 w 303"/>
              <a:gd name="T113" fmla="*/ 615231 h 159"/>
              <a:gd name="T114" fmla="*/ 334449 w 303"/>
              <a:gd name="T115" fmla="*/ 607343 h 159"/>
              <a:gd name="T116" fmla="*/ 279363 w 303"/>
              <a:gd name="T117" fmla="*/ 548186 h 15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3" h="159">
                <a:moveTo>
                  <a:pt x="219" y="149"/>
                </a:moveTo>
                <a:cubicBezTo>
                  <a:pt x="215" y="151"/>
                  <a:pt x="210" y="153"/>
                  <a:pt x="205" y="154"/>
                </a:cubicBezTo>
                <a:cubicBezTo>
                  <a:pt x="190" y="158"/>
                  <a:pt x="175" y="158"/>
                  <a:pt x="155" y="159"/>
                </a:cubicBezTo>
                <a:cubicBezTo>
                  <a:pt x="136" y="158"/>
                  <a:pt x="120" y="158"/>
                  <a:pt x="105" y="154"/>
                </a:cubicBezTo>
                <a:cubicBezTo>
                  <a:pt x="101" y="153"/>
                  <a:pt x="96" y="151"/>
                  <a:pt x="92" y="149"/>
                </a:cubicBezTo>
                <a:cubicBezTo>
                  <a:pt x="79" y="143"/>
                  <a:pt x="78" y="133"/>
                  <a:pt x="86" y="125"/>
                </a:cubicBezTo>
                <a:cubicBezTo>
                  <a:pt x="94" y="117"/>
                  <a:pt x="104" y="111"/>
                  <a:pt x="114" y="107"/>
                </a:cubicBezTo>
                <a:cubicBezTo>
                  <a:pt x="119" y="105"/>
                  <a:pt x="123" y="103"/>
                  <a:pt x="128" y="101"/>
                </a:cubicBezTo>
                <a:cubicBezTo>
                  <a:pt x="137" y="98"/>
                  <a:pt x="139" y="89"/>
                  <a:pt x="133" y="82"/>
                </a:cubicBezTo>
                <a:cubicBezTo>
                  <a:pt x="120" y="69"/>
                  <a:pt x="115" y="53"/>
                  <a:pt x="115" y="35"/>
                </a:cubicBezTo>
                <a:cubicBezTo>
                  <a:pt x="116" y="16"/>
                  <a:pt x="127" y="6"/>
                  <a:pt x="144" y="2"/>
                </a:cubicBezTo>
                <a:cubicBezTo>
                  <a:pt x="148" y="1"/>
                  <a:pt x="152" y="0"/>
                  <a:pt x="155" y="0"/>
                </a:cubicBezTo>
                <a:cubicBezTo>
                  <a:pt x="159" y="0"/>
                  <a:pt x="163" y="1"/>
                  <a:pt x="166" y="2"/>
                </a:cubicBezTo>
                <a:cubicBezTo>
                  <a:pt x="184" y="6"/>
                  <a:pt x="195" y="16"/>
                  <a:pt x="195" y="35"/>
                </a:cubicBezTo>
                <a:cubicBezTo>
                  <a:pt x="196" y="53"/>
                  <a:pt x="191" y="69"/>
                  <a:pt x="178" y="82"/>
                </a:cubicBezTo>
                <a:cubicBezTo>
                  <a:pt x="171" y="89"/>
                  <a:pt x="174" y="98"/>
                  <a:pt x="183" y="101"/>
                </a:cubicBezTo>
                <a:cubicBezTo>
                  <a:pt x="187" y="103"/>
                  <a:pt x="192" y="105"/>
                  <a:pt x="197" y="107"/>
                </a:cubicBezTo>
                <a:cubicBezTo>
                  <a:pt x="207" y="111"/>
                  <a:pt x="217" y="117"/>
                  <a:pt x="225" y="125"/>
                </a:cubicBezTo>
                <a:cubicBezTo>
                  <a:pt x="230" y="130"/>
                  <a:pt x="232" y="143"/>
                  <a:pt x="219" y="149"/>
                </a:cubicBezTo>
                <a:close/>
                <a:moveTo>
                  <a:pt x="298" y="135"/>
                </a:moveTo>
                <a:cubicBezTo>
                  <a:pt x="293" y="130"/>
                  <a:pt x="286" y="126"/>
                  <a:pt x="279" y="122"/>
                </a:cubicBezTo>
                <a:cubicBezTo>
                  <a:pt x="276" y="121"/>
                  <a:pt x="272" y="120"/>
                  <a:pt x="269" y="118"/>
                </a:cubicBezTo>
                <a:cubicBezTo>
                  <a:pt x="263" y="116"/>
                  <a:pt x="261" y="110"/>
                  <a:pt x="266" y="105"/>
                </a:cubicBezTo>
                <a:cubicBezTo>
                  <a:pt x="275" y="96"/>
                  <a:pt x="278" y="85"/>
                  <a:pt x="278" y="73"/>
                </a:cubicBezTo>
                <a:cubicBezTo>
                  <a:pt x="277" y="59"/>
                  <a:pt x="270" y="52"/>
                  <a:pt x="258" y="50"/>
                </a:cubicBezTo>
                <a:cubicBezTo>
                  <a:pt x="255" y="49"/>
                  <a:pt x="253" y="49"/>
                  <a:pt x="250" y="49"/>
                </a:cubicBezTo>
                <a:cubicBezTo>
                  <a:pt x="248" y="49"/>
                  <a:pt x="245" y="49"/>
                  <a:pt x="243" y="50"/>
                </a:cubicBezTo>
                <a:cubicBezTo>
                  <a:pt x="230" y="52"/>
                  <a:pt x="223" y="59"/>
                  <a:pt x="222" y="73"/>
                </a:cubicBezTo>
                <a:cubicBezTo>
                  <a:pt x="222" y="85"/>
                  <a:pt x="225" y="96"/>
                  <a:pt x="235" y="105"/>
                </a:cubicBezTo>
                <a:cubicBezTo>
                  <a:pt x="239" y="110"/>
                  <a:pt x="237" y="116"/>
                  <a:pt x="231" y="118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31" y="120"/>
                  <a:pt x="232" y="120"/>
                  <a:pt x="233" y="121"/>
                </a:cubicBezTo>
                <a:cubicBezTo>
                  <a:pt x="237" y="126"/>
                  <a:pt x="240" y="132"/>
                  <a:pt x="238" y="139"/>
                </a:cubicBezTo>
                <a:cubicBezTo>
                  <a:pt x="237" y="145"/>
                  <a:pt x="233" y="151"/>
                  <a:pt x="226" y="154"/>
                </a:cubicBezTo>
                <a:cubicBezTo>
                  <a:pt x="224" y="155"/>
                  <a:pt x="222" y="156"/>
                  <a:pt x="220" y="156"/>
                </a:cubicBezTo>
                <a:cubicBezTo>
                  <a:pt x="229" y="158"/>
                  <a:pt x="239" y="158"/>
                  <a:pt x="250" y="159"/>
                </a:cubicBezTo>
                <a:cubicBezTo>
                  <a:pt x="264" y="158"/>
                  <a:pt x="274" y="158"/>
                  <a:pt x="285" y="155"/>
                </a:cubicBezTo>
                <a:cubicBezTo>
                  <a:pt x="288" y="155"/>
                  <a:pt x="291" y="154"/>
                  <a:pt x="294" y="152"/>
                </a:cubicBezTo>
                <a:cubicBezTo>
                  <a:pt x="303" y="148"/>
                  <a:pt x="302" y="139"/>
                  <a:pt x="298" y="135"/>
                </a:cubicBezTo>
                <a:close/>
                <a:moveTo>
                  <a:pt x="71" y="139"/>
                </a:moveTo>
                <a:cubicBezTo>
                  <a:pt x="70" y="133"/>
                  <a:pt x="72" y="126"/>
                  <a:pt x="77" y="121"/>
                </a:cubicBezTo>
                <a:cubicBezTo>
                  <a:pt x="79" y="119"/>
                  <a:pt x="81" y="118"/>
                  <a:pt x="84" y="116"/>
                </a:cubicBezTo>
                <a:cubicBezTo>
                  <a:pt x="82" y="115"/>
                  <a:pt x="81" y="115"/>
                  <a:pt x="80" y="114"/>
                </a:cubicBezTo>
                <a:cubicBezTo>
                  <a:pt x="73" y="112"/>
                  <a:pt x="71" y="105"/>
                  <a:pt x="76" y="100"/>
                </a:cubicBezTo>
                <a:cubicBezTo>
                  <a:pt x="86" y="90"/>
                  <a:pt x="90" y="77"/>
                  <a:pt x="90" y="63"/>
                </a:cubicBezTo>
                <a:cubicBezTo>
                  <a:pt x="89" y="49"/>
                  <a:pt x="80" y="41"/>
                  <a:pt x="67" y="38"/>
                </a:cubicBezTo>
                <a:cubicBezTo>
                  <a:pt x="64" y="37"/>
                  <a:pt x="61" y="37"/>
                  <a:pt x="59" y="37"/>
                </a:cubicBezTo>
                <a:cubicBezTo>
                  <a:pt x="56" y="37"/>
                  <a:pt x="53" y="37"/>
                  <a:pt x="50" y="38"/>
                </a:cubicBezTo>
                <a:cubicBezTo>
                  <a:pt x="37" y="41"/>
                  <a:pt x="28" y="49"/>
                  <a:pt x="28" y="63"/>
                </a:cubicBezTo>
                <a:cubicBezTo>
                  <a:pt x="27" y="77"/>
                  <a:pt x="31" y="89"/>
                  <a:pt x="41" y="100"/>
                </a:cubicBezTo>
                <a:cubicBezTo>
                  <a:pt x="46" y="105"/>
                  <a:pt x="44" y="112"/>
                  <a:pt x="38" y="114"/>
                </a:cubicBezTo>
                <a:cubicBezTo>
                  <a:pt x="34" y="116"/>
                  <a:pt x="30" y="117"/>
                  <a:pt x="27" y="119"/>
                </a:cubicBezTo>
                <a:cubicBezTo>
                  <a:pt x="19" y="122"/>
                  <a:pt x="11" y="127"/>
                  <a:pt x="5" y="133"/>
                </a:cubicBezTo>
                <a:cubicBezTo>
                  <a:pt x="0" y="139"/>
                  <a:pt x="0" y="147"/>
                  <a:pt x="10" y="151"/>
                </a:cubicBezTo>
                <a:cubicBezTo>
                  <a:pt x="13" y="153"/>
                  <a:pt x="17" y="154"/>
                  <a:pt x="20" y="155"/>
                </a:cubicBezTo>
                <a:cubicBezTo>
                  <a:pt x="32" y="158"/>
                  <a:pt x="44" y="158"/>
                  <a:pt x="59" y="159"/>
                </a:cubicBezTo>
                <a:cubicBezTo>
                  <a:pt x="71" y="158"/>
                  <a:pt x="81" y="158"/>
                  <a:pt x="90" y="156"/>
                </a:cubicBezTo>
                <a:cubicBezTo>
                  <a:pt x="88" y="156"/>
                  <a:pt x="86" y="155"/>
                  <a:pt x="85" y="154"/>
                </a:cubicBezTo>
                <a:cubicBezTo>
                  <a:pt x="77" y="151"/>
                  <a:pt x="72" y="145"/>
                  <a:pt x="71" y="13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10248900" y="1001713"/>
            <a:ext cx="503238" cy="735012"/>
          </a:xfrm>
          <a:custGeom>
            <a:avLst/>
            <a:gdLst>
              <a:gd name="T0" fmla="*/ 503237 w 128"/>
              <a:gd name="T1" fmla="*/ 487388 h 187"/>
              <a:gd name="T2" fmla="*/ 330249 w 128"/>
              <a:gd name="T3" fmla="*/ 322305 h 187"/>
              <a:gd name="T4" fmla="*/ 235892 w 128"/>
              <a:gd name="T5" fmla="*/ 298721 h 187"/>
              <a:gd name="T6" fmla="*/ 121878 w 128"/>
              <a:gd name="T7" fmla="*/ 239763 h 187"/>
              <a:gd name="T8" fmla="*/ 247687 w 128"/>
              <a:gd name="T9" fmla="*/ 184736 h 187"/>
              <a:gd name="T10" fmla="*/ 377428 w 128"/>
              <a:gd name="T11" fmla="*/ 231902 h 187"/>
              <a:gd name="T12" fmla="*/ 440332 w 128"/>
              <a:gd name="T13" fmla="*/ 227972 h 187"/>
              <a:gd name="T14" fmla="*/ 467853 w 128"/>
              <a:gd name="T15" fmla="*/ 184736 h 187"/>
              <a:gd name="T16" fmla="*/ 306660 w 128"/>
              <a:gd name="T17" fmla="*/ 86472 h 187"/>
              <a:gd name="T18" fmla="*/ 306660 w 128"/>
              <a:gd name="T19" fmla="*/ 27514 h 187"/>
              <a:gd name="T20" fmla="*/ 271276 w 128"/>
              <a:gd name="T21" fmla="*/ 0 h 187"/>
              <a:gd name="T22" fmla="*/ 231961 w 128"/>
              <a:gd name="T23" fmla="*/ 0 h 187"/>
              <a:gd name="T24" fmla="*/ 200508 w 128"/>
              <a:gd name="T25" fmla="*/ 27514 h 187"/>
              <a:gd name="T26" fmla="*/ 200508 w 128"/>
              <a:gd name="T27" fmla="*/ 82541 h 187"/>
              <a:gd name="T28" fmla="*/ 0 w 128"/>
              <a:gd name="T29" fmla="*/ 243694 h 187"/>
              <a:gd name="T30" fmla="*/ 188714 w 128"/>
              <a:gd name="T31" fmla="*/ 400916 h 187"/>
              <a:gd name="T32" fmla="*/ 294865 w 128"/>
              <a:gd name="T33" fmla="*/ 424499 h 187"/>
              <a:gd name="T34" fmla="*/ 385291 w 128"/>
              <a:gd name="T35" fmla="*/ 491318 h 187"/>
              <a:gd name="T36" fmla="*/ 259482 w 128"/>
              <a:gd name="T37" fmla="*/ 550276 h 187"/>
              <a:gd name="T38" fmla="*/ 106152 w 128"/>
              <a:gd name="T39" fmla="*/ 495249 h 187"/>
              <a:gd name="T40" fmla="*/ 35384 w 128"/>
              <a:gd name="T41" fmla="*/ 507040 h 187"/>
              <a:gd name="T42" fmla="*/ 19658 w 128"/>
              <a:gd name="T43" fmla="*/ 550276 h 187"/>
              <a:gd name="T44" fmla="*/ 200508 w 128"/>
              <a:gd name="T45" fmla="*/ 648540 h 187"/>
              <a:gd name="T46" fmla="*/ 200508 w 128"/>
              <a:gd name="T47" fmla="*/ 707498 h 187"/>
              <a:gd name="T48" fmla="*/ 231961 w 128"/>
              <a:gd name="T49" fmla="*/ 735012 h 187"/>
              <a:gd name="T50" fmla="*/ 271276 w 128"/>
              <a:gd name="T51" fmla="*/ 735012 h 187"/>
              <a:gd name="T52" fmla="*/ 306660 w 128"/>
              <a:gd name="T53" fmla="*/ 707498 h 187"/>
              <a:gd name="T54" fmla="*/ 306660 w 128"/>
              <a:gd name="T55" fmla="*/ 652471 h 187"/>
              <a:gd name="T56" fmla="*/ 503237 w 128"/>
              <a:gd name="T57" fmla="*/ 487388 h 18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8" h="187">
                <a:moveTo>
                  <a:pt x="128" y="124"/>
                </a:moveTo>
                <a:cubicBezTo>
                  <a:pt x="128" y="105"/>
                  <a:pt x="113" y="90"/>
                  <a:pt x="84" y="82"/>
                </a:cubicBezTo>
                <a:cubicBezTo>
                  <a:pt x="80" y="82"/>
                  <a:pt x="64" y="77"/>
                  <a:pt x="60" y="76"/>
                </a:cubicBezTo>
                <a:cubicBezTo>
                  <a:pt x="37" y="71"/>
                  <a:pt x="31" y="67"/>
                  <a:pt x="31" y="61"/>
                </a:cubicBezTo>
                <a:cubicBezTo>
                  <a:pt x="31" y="54"/>
                  <a:pt x="39" y="47"/>
                  <a:pt x="63" y="47"/>
                </a:cubicBezTo>
                <a:cubicBezTo>
                  <a:pt x="79" y="47"/>
                  <a:pt x="96" y="59"/>
                  <a:pt x="96" y="59"/>
                </a:cubicBezTo>
                <a:cubicBezTo>
                  <a:pt x="102" y="64"/>
                  <a:pt x="106" y="63"/>
                  <a:pt x="112" y="58"/>
                </a:cubicBezTo>
                <a:cubicBezTo>
                  <a:pt x="112" y="58"/>
                  <a:pt x="119" y="52"/>
                  <a:pt x="119" y="47"/>
                </a:cubicBezTo>
                <a:cubicBezTo>
                  <a:pt x="119" y="38"/>
                  <a:pt x="99" y="26"/>
                  <a:pt x="78" y="22"/>
                </a:cubicBezTo>
                <a:cubicBezTo>
                  <a:pt x="78" y="7"/>
                  <a:pt x="78" y="7"/>
                  <a:pt x="78" y="7"/>
                </a:cubicBezTo>
                <a:cubicBezTo>
                  <a:pt x="78" y="3"/>
                  <a:pt x="74" y="0"/>
                  <a:pt x="6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5" y="0"/>
                  <a:pt x="51" y="3"/>
                  <a:pt x="51" y="7"/>
                </a:cubicBezTo>
                <a:cubicBezTo>
                  <a:pt x="51" y="21"/>
                  <a:pt x="51" y="21"/>
                  <a:pt x="51" y="21"/>
                </a:cubicBezTo>
                <a:cubicBezTo>
                  <a:pt x="18" y="24"/>
                  <a:pt x="0" y="41"/>
                  <a:pt x="0" y="62"/>
                </a:cubicBezTo>
                <a:cubicBezTo>
                  <a:pt x="0" y="86"/>
                  <a:pt x="23" y="95"/>
                  <a:pt x="48" y="102"/>
                </a:cubicBezTo>
                <a:cubicBezTo>
                  <a:pt x="52" y="103"/>
                  <a:pt x="72" y="108"/>
                  <a:pt x="75" y="108"/>
                </a:cubicBezTo>
                <a:cubicBezTo>
                  <a:pt x="94" y="113"/>
                  <a:pt x="98" y="120"/>
                  <a:pt x="98" y="125"/>
                </a:cubicBezTo>
                <a:cubicBezTo>
                  <a:pt x="98" y="133"/>
                  <a:pt x="89" y="140"/>
                  <a:pt x="66" y="140"/>
                </a:cubicBezTo>
                <a:cubicBezTo>
                  <a:pt x="49" y="140"/>
                  <a:pt x="27" y="126"/>
                  <a:pt x="27" y="126"/>
                </a:cubicBezTo>
                <a:cubicBezTo>
                  <a:pt x="20" y="122"/>
                  <a:pt x="14" y="123"/>
                  <a:pt x="9" y="129"/>
                </a:cubicBezTo>
                <a:cubicBezTo>
                  <a:pt x="9" y="129"/>
                  <a:pt x="5" y="134"/>
                  <a:pt x="5" y="140"/>
                </a:cubicBezTo>
                <a:cubicBezTo>
                  <a:pt x="5" y="149"/>
                  <a:pt x="29" y="161"/>
                  <a:pt x="51" y="165"/>
                </a:cubicBezTo>
                <a:cubicBezTo>
                  <a:pt x="51" y="180"/>
                  <a:pt x="51" y="180"/>
                  <a:pt x="51" y="180"/>
                </a:cubicBezTo>
                <a:cubicBezTo>
                  <a:pt x="51" y="184"/>
                  <a:pt x="55" y="187"/>
                  <a:pt x="59" y="187"/>
                </a:cubicBezTo>
                <a:cubicBezTo>
                  <a:pt x="69" y="187"/>
                  <a:pt x="69" y="187"/>
                  <a:pt x="69" y="187"/>
                </a:cubicBezTo>
                <a:cubicBezTo>
                  <a:pt x="74" y="187"/>
                  <a:pt x="78" y="184"/>
                  <a:pt x="78" y="180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113" y="162"/>
                  <a:pt x="128" y="144"/>
                  <a:pt x="128" y="12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1431925" y="3609975"/>
            <a:ext cx="947738" cy="590550"/>
          </a:xfrm>
          <a:custGeom>
            <a:avLst/>
            <a:gdLst>
              <a:gd name="T0" fmla="*/ 947737 w 241"/>
              <a:gd name="T1" fmla="*/ 0 h 150"/>
              <a:gd name="T2" fmla="*/ 790436 w 241"/>
              <a:gd name="T3" fmla="*/ 59055 h 150"/>
              <a:gd name="T4" fmla="*/ 224154 w 241"/>
              <a:gd name="T5" fmla="*/ 59055 h 150"/>
              <a:gd name="T6" fmla="*/ 94380 w 241"/>
              <a:gd name="T7" fmla="*/ 188976 h 150"/>
              <a:gd name="T8" fmla="*/ 94380 w 241"/>
              <a:gd name="T9" fmla="*/ 519684 h 150"/>
              <a:gd name="T10" fmla="*/ 259546 w 241"/>
              <a:gd name="T11" fmla="*/ 590550 h 150"/>
              <a:gd name="T12" fmla="*/ 424712 w 241"/>
              <a:gd name="T13" fmla="*/ 519684 h 150"/>
              <a:gd name="T14" fmla="*/ 947737 w 241"/>
              <a:gd name="T15" fmla="*/ 0 h 1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1" h="150">
                <a:moveTo>
                  <a:pt x="241" y="0"/>
                </a:moveTo>
                <a:cubicBezTo>
                  <a:pt x="230" y="9"/>
                  <a:pt x="216" y="15"/>
                  <a:pt x="201" y="15"/>
                </a:cubicBezTo>
                <a:cubicBezTo>
                  <a:pt x="57" y="15"/>
                  <a:pt x="57" y="15"/>
                  <a:pt x="57" y="15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1"/>
                  <a:pt x="0" y="109"/>
                  <a:pt x="24" y="132"/>
                </a:cubicBezTo>
                <a:cubicBezTo>
                  <a:pt x="35" y="144"/>
                  <a:pt x="51" y="150"/>
                  <a:pt x="66" y="150"/>
                </a:cubicBezTo>
                <a:cubicBezTo>
                  <a:pt x="81" y="150"/>
                  <a:pt x="96" y="144"/>
                  <a:pt x="108" y="132"/>
                </a:cubicBezTo>
                <a:cubicBezTo>
                  <a:pt x="241" y="0"/>
                  <a:pt x="241" y="0"/>
                  <a:pt x="241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>
            <a:spLocks noEditPoints="1"/>
          </p:cNvSpPr>
          <p:nvPr/>
        </p:nvSpPr>
        <p:spPr bwMode="auto">
          <a:xfrm>
            <a:off x="920750" y="3197225"/>
            <a:ext cx="1538288" cy="471488"/>
          </a:xfrm>
          <a:custGeom>
            <a:avLst/>
            <a:gdLst>
              <a:gd name="T0" fmla="*/ 1471405 w 391"/>
              <a:gd name="T1" fmla="*/ 66794 h 120"/>
              <a:gd name="T2" fmla="*/ 1538287 w 391"/>
              <a:gd name="T3" fmla="*/ 235744 h 120"/>
              <a:gd name="T4" fmla="*/ 1471405 w 391"/>
              <a:gd name="T5" fmla="*/ 400764 h 120"/>
              <a:gd name="T6" fmla="*/ 1459602 w 391"/>
              <a:gd name="T7" fmla="*/ 412551 h 120"/>
              <a:gd name="T8" fmla="*/ 1538287 w 391"/>
              <a:gd name="T9" fmla="*/ 235744 h 120"/>
              <a:gd name="T10" fmla="*/ 1471405 w 391"/>
              <a:gd name="T11" fmla="*/ 66794 h 120"/>
              <a:gd name="T12" fmla="*/ 735702 w 391"/>
              <a:gd name="T13" fmla="*/ 0 h 120"/>
              <a:gd name="T14" fmla="*/ 236054 w 391"/>
              <a:gd name="T15" fmla="*/ 0 h 120"/>
              <a:gd name="T16" fmla="*/ 0 w 391"/>
              <a:gd name="T17" fmla="*/ 235744 h 120"/>
              <a:gd name="T18" fmla="*/ 236054 w 391"/>
              <a:gd name="T19" fmla="*/ 471487 h 120"/>
              <a:gd name="T20" fmla="*/ 735702 w 391"/>
              <a:gd name="T21" fmla="*/ 471487 h 120"/>
              <a:gd name="T22" fmla="*/ 971757 w 391"/>
              <a:gd name="T23" fmla="*/ 235744 h 120"/>
              <a:gd name="T24" fmla="*/ 735702 w 391"/>
              <a:gd name="T25" fmla="*/ 0 h 1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1" h="120">
                <a:moveTo>
                  <a:pt x="374" y="17"/>
                </a:moveTo>
                <a:cubicBezTo>
                  <a:pt x="385" y="29"/>
                  <a:pt x="391" y="44"/>
                  <a:pt x="391" y="60"/>
                </a:cubicBezTo>
                <a:cubicBezTo>
                  <a:pt x="391" y="75"/>
                  <a:pt x="385" y="90"/>
                  <a:pt x="374" y="102"/>
                </a:cubicBezTo>
                <a:cubicBezTo>
                  <a:pt x="371" y="105"/>
                  <a:pt x="371" y="105"/>
                  <a:pt x="371" y="105"/>
                </a:cubicBezTo>
                <a:cubicBezTo>
                  <a:pt x="383" y="94"/>
                  <a:pt x="391" y="78"/>
                  <a:pt x="391" y="60"/>
                </a:cubicBezTo>
                <a:cubicBezTo>
                  <a:pt x="391" y="43"/>
                  <a:pt x="385" y="28"/>
                  <a:pt x="374" y="17"/>
                </a:cubicBezTo>
                <a:moveTo>
                  <a:pt x="187" y="0"/>
                </a:move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247" y="60"/>
                  <a:pt x="247" y="60"/>
                  <a:pt x="247" y="60"/>
                </a:cubicBezTo>
                <a:cubicBezTo>
                  <a:pt x="187" y="0"/>
                  <a:pt x="187" y="0"/>
                  <a:pt x="187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1657350" y="3433763"/>
            <a:ext cx="801688" cy="234950"/>
          </a:xfrm>
          <a:custGeom>
            <a:avLst/>
            <a:gdLst>
              <a:gd name="T0" fmla="*/ 235790 w 204"/>
              <a:gd name="T1" fmla="*/ 0 h 60"/>
              <a:gd name="T2" fmla="*/ 0 w 204"/>
              <a:gd name="T3" fmla="*/ 234950 h 60"/>
              <a:gd name="T4" fmla="*/ 565897 w 204"/>
              <a:gd name="T5" fmla="*/ 234950 h 60"/>
              <a:gd name="T6" fmla="*/ 723090 w 204"/>
              <a:gd name="T7" fmla="*/ 176213 h 60"/>
              <a:gd name="T8" fmla="*/ 734880 w 204"/>
              <a:gd name="T9" fmla="*/ 164465 h 60"/>
              <a:gd name="T10" fmla="*/ 801687 w 204"/>
              <a:gd name="T11" fmla="*/ 0 h 60"/>
              <a:gd name="T12" fmla="*/ 734880 w 204"/>
              <a:gd name="T13" fmla="*/ 164465 h 60"/>
              <a:gd name="T14" fmla="*/ 565897 w 204"/>
              <a:gd name="T15" fmla="*/ 231034 h 60"/>
              <a:gd name="T16" fmla="*/ 400844 w 204"/>
              <a:gd name="T17" fmla="*/ 164465 h 60"/>
              <a:gd name="T18" fmla="*/ 235790 w 204"/>
              <a:gd name="T19" fmla="*/ 0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4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59" y="60"/>
                  <a:pt x="173" y="54"/>
                  <a:pt x="184" y="45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98" y="30"/>
                  <a:pt x="204" y="15"/>
                  <a:pt x="204" y="0"/>
                </a:cubicBezTo>
                <a:cubicBezTo>
                  <a:pt x="204" y="15"/>
                  <a:pt x="198" y="30"/>
                  <a:pt x="187" y="42"/>
                </a:cubicBezTo>
                <a:cubicBezTo>
                  <a:pt x="175" y="54"/>
                  <a:pt x="160" y="59"/>
                  <a:pt x="144" y="59"/>
                </a:cubicBezTo>
                <a:cubicBezTo>
                  <a:pt x="129" y="59"/>
                  <a:pt x="114" y="54"/>
                  <a:pt x="102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1431925" y="2662238"/>
            <a:ext cx="960438" cy="601662"/>
          </a:xfrm>
          <a:custGeom>
            <a:avLst/>
            <a:gdLst>
              <a:gd name="T0" fmla="*/ 259790 w 244"/>
              <a:gd name="T1" fmla="*/ 0 h 153"/>
              <a:gd name="T2" fmla="*/ 94469 w 244"/>
              <a:gd name="T3" fmla="*/ 70784 h 153"/>
              <a:gd name="T4" fmla="*/ 94469 w 244"/>
              <a:gd name="T5" fmla="*/ 401108 h 153"/>
              <a:gd name="T6" fmla="*/ 224364 w 244"/>
              <a:gd name="T7" fmla="*/ 534811 h 153"/>
              <a:gd name="T8" fmla="*/ 779371 w 244"/>
              <a:gd name="T9" fmla="*/ 534811 h 153"/>
              <a:gd name="T10" fmla="*/ 791180 w 244"/>
              <a:gd name="T11" fmla="*/ 534811 h 153"/>
              <a:gd name="T12" fmla="*/ 960437 w 244"/>
              <a:gd name="T13" fmla="*/ 601662 h 153"/>
              <a:gd name="T14" fmla="*/ 960437 w 244"/>
              <a:gd name="T15" fmla="*/ 601662 h 153"/>
              <a:gd name="T16" fmla="*/ 960437 w 244"/>
              <a:gd name="T17" fmla="*/ 601662 h 153"/>
              <a:gd name="T18" fmla="*/ 960437 w 244"/>
              <a:gd name="T19" fmla="*/ 601662 h 153"/>
              <a:gd name="T20" fmla="*/ 425111 w 244"/>
              <a:gd name="T21" fmla="*/ 70784 h 153"/>
              <a:gd name="T22" fmla="*/ 259790 w 244"/>
              <a:gd name="T23" fmla="*/ 0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4" h="153">
                <a:moveTo>
                  <a:pt x="66" y="0"/>
                </a:moveTo>
                <a:cubicBezTo>
                  <a:pt x="51" y="0"/>
                  <a:pt x="35" y="6"/>
                  <a:pt x="24" y="18"/>
                </a:cubicBezTo>
                <a:cubicBezTo>
                  <a:pt x="0" y="41"/>
                  <a:pt x="0" y="79"/>
                  <a:pt x="24" y="102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6"/>
                  <a:pt x="200" y="136"/>
                  <a:pt x="201" y="136"/>
                </a:cubicBezTo>
                <a:cubicBezTo>
                  <a:pt x="217" y="136"/>
                  <a:pt x="232" y="142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96" y="6"/>
                  <a:pt x="81" y="0"/>
                  <a:pt x="66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2211388" y="3197225"/>
            <a:ext cx="180975" cy="66675"/>
          </a:xfrm>
          <a:custGeom>
            <a:avLst/>
            <a:gdLst>
              <a:gd name="T0" fmla="*/ 11803 w 46"/>
              <a:gd name="T1" fmla="*/ 0 h 17"/>
              <a:gd name="T2" fmla="*/ 0 w 46"/>
              <a:gd name="T3" fmla="*/ 0 h 17"/>
              <a:gd name="T4" fmla="*/ 11803 w 46"/>
              <a:gd name="T5" fmla="*/ 0 h 17"/>
              <a:gd name="T6" fmla="*/ 180975 w 46"/>
              <a:gd name="T7" fmla="*/ 66675 h 17"/>
              <a:gd name="T8" fmla="*/ 180975 w 46"/>
              <a:gd name="T9" fmla="*/ 66675 h 17"/>
              <a:gd name="T10" fmla="*/ 11803 w 46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" h="17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20" y="0"/>
                  <a:pt x="35" y="7"/>
                  <a:pt x="46" y="17"/>
                </a:cubicBezTo>
                <a:cubicBezTo>
                  <a:pt x="46" y="17"/>
                  <a:pt x="46" y="17"/>
                  <a:pt x="46" y="17"/>
                </a:cubicBezTo>
                <a:cubicBezTo>
                  <a:pt x="34" y="6"/>
                  <a:pt x="19" y="0"/>
                  <a:pt x="3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1657350" y="3197225"/>
            <a:ext cx="554038" cy="236538"/>
          </a:xfrm>
          <a:custGeom>
            <a:avLst/>
            <a:gdLst>
              <a:gd name="T0" fmla="*/ 554037 w 141"/>
              <a:gd name="T1" fmla="*/ 0 h 60"/>
              <a:gd name="T2" fmla="*/ 0 w 141"/>
              <a:gd name="T3" fmla="*/ 0 h 60"/>
              <a:gd name="T4" fmla="*/ 235760 w 141"/>
              <a:gd name="T5" fmla="*/ 236537 h 60"/>
              <a:gd name="T6" fmla="*/ 400793 w 141"/>
              <a:gd name="T7" fmla="*/ 67019 h 60"/>
              <a:gd name="T8" fmla="*/ 554037 w 141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1" h="60">
                <a:moveTo>
                  <a:pt x="141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0"/>
                  <a:pt x="60" y="60"/>
                  <a:pt x="60" y="60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113" y="7"/>
                  <a:pt x="127" y="1"/>
                  <a:pt x="141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1892300" y="3197225"/>
            <a:ext cx="566738" cy="468313"/>
          </a:xfrm>
          <a:custGeom>
            <a:avLst/>
            <a:gdLst>
              <a:gd name="T0" fmla="*/ 330597 w 144"/>
              <a:gd name="T1" fmla="*/ 0 h 119"/>
              <a:gd name="T2" fmla="*/ 318790 w 144"/>
              <a:gd name="T3" fmla="*/ 0 h 119"/>
              <a:gd name="T4" fmla="*/ 165298 w 144"/>
              <a:gd name="T5" fmla="*/ 66902 h 119"/>
              <a:gd name="T6" fmla="*/ 0 w 144"/>
              <a:gd name="T7" fmla="*/ 236124 h 119"/>
              <a:gd name="T8" fmla="*/ 165298 w 144"/>
              <a:gd name="T9" fmla="*/ 401410 h 119"/>
              <a:gd name="T10" fmla="*/ 330597 w 144"/>
              <a:gd name="T11" fmla="*/ 468312 h 119"/>
              <a:gd name="T12" fmla="*/ 499831 w 144"/>
              <a:gd name="T13" fmla="*/ 401410 h 119"/>
              <a:gd name="T14" fmla="*/ 566737 w 144"/>
              <a:gd name="T15" fmla="*/ 236124 h 119"/>
              <a:gd name="T16" fmla="*/ 499831 w 144"/>
              <a:gd name="T17" fmla="*/ 66902 h 119"/>
              <a:gd name="T18" fmla="*/ 330597 w 144"/>
              <a:gd name="T19" fmla="*/ 0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4" h="119">
                <a:moveTo>
                  <a:pt x="84" y="0"/>
                </a:moveTo>
                <a:cubicBezTo>
                  <a:pt x="81" y="0"/>
                  <a:pt x="81" y="0"/>
                  <a:pt x="81" y="0"/>
                </a:cubicBezTo>
                <a:cubicBezTo>
                  <a:pt x="67" y="1"/>
                  <a:pt x="53" y="7"/>
                  <a:pt x="42" y="17"/>
                </a:cubicBezTo>
                <a:cubicBezTo>
                  <a:pt x="0" y="60"/>
                  <a:pt x="0" y="60"/>
                  <a:pt x="0" y="60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54" y="114"/>
                  <a:pt x="69" y="119"/>
                  <a:pt x="84" y="119"/>
                </a:cubicBezTo>
                <a:cubicBezTo>
                  <a:pt x="100" y="119"/>
                  <a:pt x="115" y="114"/>
                  <a:pt x="127" y="102"/>
                </a:cubicBezTo>
                <a:cubicBezTo>
                  <a:pt x="138" y="90"/>
                  <a:pt x="144" y="75"/>
                  <a:pt x="144" y="60"/>
                </a:cubicBezTo>
                <a:cubicBezTo>
                  <a:pt x="144" y="44"/>
                  <a:pt x="138" y="29"/>
                  <a:pt x="127" y="17"/>
                </a:cubicBezTo>
                <a:cubicBezTo>
                  <a:pt x="116" y="7"/>
                  <a:pt x="101" y="0"/>
                  <a:pt x="84" y="0"/>
                </a:cubicBezTo>
              </a:path>
            </a:pathLst>
          </a:custGeom>
          <a:solidFill>
            <a:srgbClr val="555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3635375" y="3609975"/>
            <a:ext cx="947738" cy="590550"/>
          </a:xfrm>
          <a:custGeom>
            <a:avLst/>
            <a:gdLst>
              <a:gd name="T0" fmla="*/ 947737 w 241"/>
              <a:gd name="T1" fmla="*/ 0 h 150"/>
              <a:gd name="T2" fmla="*/ 794369 w 241"/>
              <a:gd name="T3" fmla="*/ 59055 h 150"/>
              <a:gd name="T4" fmla="*/ 224154 w 241"/>
              <a:gd name="T5" fmla="*/ 59055 h 150"/>
              <a:gd name="T6" fmla="*/ 94380 w 241"/>
              <a:gd name="T7" fmla="*/ 188976 h 150"/>
              <a:gd name="T8" fmla="*/ 94380 w 241"/>
              <a:gd name="T9" fmla="*/ 519684 h 150"/>
              <a:gd name="T10" fmla="*/ 259546 w 241"/>
              <a:gd name="T11" fmla="*/ 590550 h 150"/>
              <a:gd name="T12" fmla="*/ 424712 w 241"/>
              <a:gd name="T13" fmla="*/ 519684 h 150"/>
              <a:gd name="T14" fmla="*/ 947737 w 241"/>
              <a:gd name="T15" fmla="*/ 0 h 1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1" h="150">
                <a:moveTo>
                  <a:pt x="241" y="0"/>
                </a:moveTo>
                <a:cubicBezTo>
                  <a:pt x="230" y="9"/>
                  <a:pt x="217" y="15"/>
                  <a:pt x="202" y="15"/>
                </a:cubicBezTo>
                <a:cubicBezTo>
                  <a:pt x="57" y="15"/>
                  <a:pt x="57" y="15"/>
                  <a:pt x="57" y="15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1"/>
                  <a:pt x="0" y="109"/>
                  <a:pt x="24" y="132"/>
                </a:cubicBezTo>
                <a:cubicBezTo>
                  <a:pt x="35" y="144"/>
                  <a:pt x="51" y="150"/>
                  <a:pt x="66" y="150"/>
                </a:cubicBezTo>
                <a:cubicBezTo>
                  <a:pt x="81" y="150"/>
                  <a:pt x="97" y="144"/>
                  <a:pt x="108" y="132"/>
                </a:cubicBezTo>
                <a:cubicBezTo>
                  <a:pt x="241" y="0"/>
                  <a:pt x="241" y="0"/>
                  <a:pt x="241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>
            <a:spLocks noEditPoints="1"/>
          </p:cNvSpPr>
          <p:nvPr/>
        </p:nvSpPr>
        <p:spPr bwMode="auto">
          <a:xfrm>
            <a:off x="3124200" y="3197225"/>
            <a:ext cx="1536700" cy="471488"/>
          </a:xfrm>
          <a:custGeom>
            <a:avLst/>
            <a:gdLst>
              <a:gd name="T0" fmla="*/ 1469887 w 391"/>
              <a:gd name="T1" fmla="*/ 66794 h 120"/>
              <a:gd name="T2" fmla="*/ 1536700 w 391"/>
              <a:gd name="T3" fmla="*/ 235744 h 120"/>
              <a:gd name="T4" fmla="*/ 1469887 w 391"/>
              <a:gd name="T5" fmla="*/ 400764 h 120"/>
              <a:gd name="T6" fmla="*/ 1458096 w 391"/>
              <a:gd name="T7" fmla="*/ 412551 h 120"/>
              <a:gd name="T8" fmla="*/ 1536700 w 391"/>
              <a:gd name="T9" fmla="*/ 235744 h 120"/>
              <a:gd name="T10" fmla="*/ 1469887 w 391"/>
              <a:gd name="T11" fmla="*/ 66794 h 120"/>
              <a:gd name="T12" fmla="*/ 734943 w 391"/>
              <a:gd name="T13" fmla="*/ 0 h 120"/>
              <a:gd name="T14" fmla="*/ 235811 w 391"/>
              <a:gd name="T15" fmla="*/ 0 h 120"/>
              <a:gd name="T16" fmla="*/ 0 w 391"/>
              <a:gd name="T17" fmla="*/ 235744 h 120"/>
              <a:gd name="T18" fmla="*/ 235811 w 391"/>
              <a:gd name="T19" fmla="*/ 471487 h 120"/>
              <a:gd name="T20" fmla="*/ 734943 w 391"/>
              <a:gd name="T21" fmla="*/ 471487 h 120"/>
              <a:gd name="T22" fmla="*/ 970754 w 391"/>
              <a:gd name="T23" fmla="*/ 235744 h 120"/>
              <a:gd name="T24" fmla="*/ 734943 w 391"/>
              <a:gd name="T25" fmla="*/ 0 h 1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1" h="120">
                <a:moveTo>
                  <a:pt x="374" y="17"/>
                </a:moveTo>
                <a:cubicBezTo>
                  <a:pt x="385" y="29"/>
                  <a:pt x="391" y="44"/>
                  <a:pt x="391" y="60"/>
                </a:cubicBezTo>
                <a:cubicBezTo>
                  <a:pt x="391" y="75"/>
                  <a:pt x="385" y="90"/>
                  <a:pt x="374" y="102"/>
                </a:cubicBezTo>
                <a:cubicBezTo>
                  <a:pt x="371" y="105"/>
                  <a:pt x="371" y="105"/>
                  <a:pt x="371" y="105"/>
                </a:cubicBezTo>
                <a:cubicBezTo>
                  <a:pt x="383" y="94"/>
                  <a:pt x="391" y="78"/>
                  <a:pt x="391" y="60"/>
                </a:cubicBezTo>
                <a:cubicBezTo>
                  <a:pt x="391" y="43"/>
                  <a:pt x="385" y="28"/>
                  <a:pt x="374" y="17"/>
                </a:cubicBezTo>
                <a:moveTo>
                  <a:pt x="187" y="0"/>
                </a:move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247" y="60"/>
                  <a:pt x="247" y="60"/>
                  <a:pt x="247" y="60"/>
                </a:cubicBezTo>
                <a:cubicBezTo>
                  <a:pt x="187" y="0"/>
                  <a:pt x="187" y="0"/>
                  <a:pt x="187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3859213" y="3433763"/>
            <a:ext cx="801687" cy="234950"/>
          </a:xfrm>
          <a:custGeom>
            <a:avLst/>
            <a:gdLst>
              <a:gd name="T0" fmla="*/ 235790 w 204"/>
              <a:gd name="T1" fmla="*/ 0 h 60"/>
              <a:gd name="T2" fmla="*/ 0 w 204"/>
              <a:gd name="T3" fmla="*/ 234950 h 60"/>
              <a:gd name="T4" fmla="*/ 569827 w 204"/>
              <a:gd name="T5" fmla="*/ 234950 h 60"/>
              <a:gd name="T6" fmla="*/ 723090 w 204"/>
              <a:gd name="T7" fmla="*/ 176213 h 60"/>
              <a:gd name="T8" fmla="*/ 734880 w 204"/>
              <a:gd name="T9" fmla="*/ 164465 h 60"/>
              <a:gd name="T10" fmla="*/ 801687 w 204"/>
              <a:gd name="T11" fmla="*/ 0 h 60"/>
              <a:gd name="T12" fmla="*/ 734880 w 204"/>
              <a:gd name="T13" fmla="*/ 164465 h 60"/>
              <a:gd name="T14" fmla="*/ 565897 w 204"/>
              <a:gd name="T15" fmla="*/ 231034 h 60"/>
              <a:gd name="T16" fmla="*/ 400844 w 204"/>
              <a:gd name="T17" fmla="*/ 164465 h 60"/>
              <a:gd name="T18" fmla="*/ 235790 w 204"/>
              <a:gd name="T19" fmla="*/ 0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4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5" y="60"/>
                  <a:pt x="145" y="60"/>
                  <a:pt x="145" y="60"/>
                </a:cubicBezTo>
                <a:cubicBezTo>
                  <a:pt x="160" y="60"/>
                  <a:pt x="173" y="54"/>
                  <a:pt x="184" y="45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98" y="30"/>
                  <a:pt x="204" y="15"/>
                  <a:pt x="204" y="0"/>
                </a:cubicBezTo>
                <a:cubicBezTo>
                  <a:pt x="204" y="15"/>
                  <a:pt x="198" y="30"/>
                  <a:pt x="187" y="42"/>
                </a:cubicBezTo>
                <a:cubicBezTo>
                  <a:pt x="175" y="54"/>
                  <a:pt x="160" y="59"/>
                  <a:pt x="144" y="59"/>
                </a:cubicBezTo>
                <a:cubicBezTo>
                  <a:pt x="129" y="59"/>
                  <a:pt x="114" y="54"/>
                  <a:pt x="102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/>
          <p:nvPr/>
        </p:nvSpPr>
        <p:spPr bwMode="auto">
          <a:xfrm>
            <a:off x="3635375" y="2662238"/>
            <a:ext cx="958850" cy="601662"/>
          </a:xfrm>
          <a:custGeom>
            <a:avLst/>
            <a:gdLst>
              <a:gd name="T0" fmla="*/ 259361 w 244"/>
              <a:gd name="T1" fmla="*/ 0 h 153"/>
              <a:gd name="T2" fmla="*/ 94313 w 244"/>
              <a:gd name="T3" fmla="*/ 70784 h 153"/>
              <a:gd name="T4" fmla="*/ 94313 w 244"/>
              <a:gd name="T5" fmla="*/ 401108 h 153"/>
              <a:gd name="T6" fmla="*/ 223994 w 244"/>
              <a:gd name="T7" fmla="*/ 534811 h 153"/>
              <a:gd name="T8" fmla="*/ 778083 w 244"/>
              <a:gd name="T9" fmla="*/ 534811 h 153"/>
              <a:gd name="T10" fmla="*/ 789872 w 244"/>
              <a:gd name="T11" fmla="*/ 534811 h 153"/>
              <a:gd name="T12" fmla="*/ 958850 w 244"/>
              <a:gd name="T13" fmla="*/ 601662 h 153"/>
              <a:gd name="T14" fmla="*/ 958850 w 244"/>
              <a:gd name="T15" fmla="*/ 601662 h 153"/>
              <a:gd name="T16" fmla="*/ 958850 w 244"/>
              <a:gd name="T17" fmla="*/ 601662 h 153"/>
              <a:gd name="T18" fmla="*/ 958850 w 244"/>
              <a:gd name="T19" fmla="*/ 601662 h 153"/>
              <a:gd name="T20" fmla="*/ 424409 w 244"/>
              <a:gd name="T21" fmla="*/ 70784 h 153"/>
              <a:gd name="T22" fmla="*/ 259361 w 244"/>
              <a:gd name="T23" fmla="*/ 0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4" h="153">
                <a:moveTo>
                  <a:pt x="66" y="0"/>
                </a:moveTo>
                <a:cubicBezTo>
                  <a:pt x="51" y="0"/>
                  <a:pt x="35" y="6"/>
                  <a:pt x="24" y="18"/>
                </a:cubicBezTo>
                <a:cubicBezTo>
                  <a:pt x="0" y="41"/>
                  <a:pt x="0" y="79"/>
                  <a:pt x="24" y="102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6"/>
                  <a:pt x="200" y="136"/>
                  <a:pt x="201" y="136"/>
                </a:cubicBezTo>
                <a:cubicBezTo>
                  <a:pt x="217" y="136"/>
                  <a:pt x="232" y="142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97" y="6"/>
                  <a:pt x="81" y="0"/>
                  <a:pt x="66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/>
          <p:nvPr/>
        </p:nvSpPr>
        <p:spPr bwMode="auto">
          <a:xfrm>
            <a:off x="4413250" y="3197225"/>
            <a:ext cx="180975" cy="66675"/>
          </a:xfrm>
          <a:custGeom>
            <a:avLst/>
            <a:gdLst>
              <a:gd name="T0" fmla="*/ 11803 w 46"/>
              <a:gd name="T1" fmla="*/ 0 h 17"/>
              <a:gd name="T2" fmla="*/ 0 w 46"/>
              <a:gd name="T3" fmla="*/ 0 h 17"/>
              <a:gd name="T4" fmla="*/ 15737 w 46"/>
              <a:gd name="T5" fmla="*/ 0 h 17"/>
              <a:gd name="T6" fmla="*/ 180975 w 46"/>
              <a:gd name="T7" fmla="*/ 66675 h 17"/>
              <a:gd name="T8" fmla="*/ 180975 w 46"/>
              <a:gd name="T9" fmla="*/ 66675 h 17"/>
              <a:gd name="T10" fmla="*/ 11803 w 46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" h="17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0" y="0"/>
                  <a:pt x="35" y="7"/>
                  <a:pt x="46" y="17"/>
                </a:cubicBezTo>
                <a:cubicBezTo>
                  <a:pt x="46" y="17"/>
                  <a:pt x="46" y="17"/>
                  <a:pt x="46" y="17"/>
                </a:cubicBezTo>
                <a:cubicBezTo>
                  <a:pt x="34" y="6"/>
                  <a:pt x="19" y="0"/>
                  <a:pt x="3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3859213" y="3197225"/>
            <a:ext cx="554037" cy="236538"/>
          </a:xfrm>
          <a:custGeom>
            <a:avLst/>
            <a:gdLst>
              <a:gd name="T0" fmla="*/ 554037 w 141"/>
              <a:gd name="T1" fmla="*/ 0 h 60"/>
              <a:gd name="T2" fmla="*/ 0 w 141"/>
              <a:gd name="T3" fmla="*/ 0 h 60"/>
              <a:gd name="T4" fmla="*/ 235760 w 141"/>
              <a:gd name="T5" fmla="*/ 236537 h 60"/>
              <a:gd name="T6" fmla="*/ 400793 w 141"/>
              <a:gd name="T7" fmla="*/ 67019 h 60"/>
              <a:gd name="T8" fmla="*/ 554037 w 141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1" h="60">
                <a:moveTo>
                  <a:pt x="141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0"/>
                  <a:pt x="60" y="60"/>
                  <a:pt x="60" y="60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113" y="7"/>
                  <a:pt x="127" y="1"/>
                  <a:pt x="141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4094163" y="3197225"/>
            <a:ext cx="566737" cy="468313"/>
          </a:xfrm>
          <a:custGeom>
            <a:avLst/>
            <a:gdLst>
              <a:gd name="T0" fmla="*/ 334532 w 144"/>
              <a:gd name="T1" fmla="*/ 0 h 119"/>
              <a:gd name="T2" fmla="*/ 318790 w 144"/>
              <a:gd name="T3" fmla="*/ 0 h 119"/>
              <a:gd name="T4" fmla="*/ 165298 w 144"/>
              <a:gd name="T5" fmla="*/ 66902 h 119"/>
              <a:gd name="T6" fmla="*/ 0 w 144"/>
              <a:gd name="T7" fmla="*/ 236124 h 119"/>
              <a:gd name="T8" fmla="*/ 165298 w 144"/>
              <a:gd name="T9" fmla="*/ 401410 h 119"/>
              <a:gd name="T10" fmla="*/ 330597 w 144"/>
              <a:gd name="T11" fmla="*/ 468312 h 119"/>
              <a:gd name="T12" fmla="*/ 499831 w 144"/>
              <a:gd name="T13" fmla="*/ 401410 h 119"/>
              <a:gd name="T14" fmla="*/ 566737 w 144"/>
              <a:gd name="T15" fmla="*/ 236124 h 119"/>
              <a:gd name="T16" fmla="*/ 499831 w 144"/>
              <a:gd name="T17" fmla="*/ 66902 h 119"/>
              <a:gd name="T18" fmla="*/ 334532 w 144"/>
              <a:gd name="T19" fmla="*/ 0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4" h="119">
                <a:moveTo>
                  <a:pt x="85" y="0"/>
                </a:moveTo>
                <a:cubicBezTo>
                  <a:pt x="81" y="0"/>
                  <a:pt x="81" y="0"/>
                  <a:pt x="81" y="0"/>
                </a:cubicBezTo>
                <a:cubicBezTo>
                  <a:pt x="67" y="1"/>
                  <a:pt x="53" y="7"/>
                  <a:pt x="42" y="17"/>
                </a:cubicBezTo>
                <a:cubicBezTo>
                  <a:pt x="0" y="60"/>
                  <a:pt x="0" y="60"/>
                  <a:pt x="0" y="60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54" y="114"/>
                  <a:pt x="69" y="119"/>
                  <a:pt x="84" y="119"/>
                </a:cubicBezTo>
                <a:cubicBezTo>
                  <a:pt x="100" y="119"/>
                  <a:pt x="115" y="114"/>
                  <a:pt x="127" y="102"/>
                </a:cubicBezTo>
                <a:cubicBezTo>
                  <a:pt x="138" y="90"/>
                  <a:pt x="144" y="75"/>
                  <a:pt x="144" y="60"/>
                </a:cubicBezTo>
                <a:cubicBezTo>
                  <a:pt x="144" y="44"/>
                  <a:pt x="138" y="29"/>
                  <a:pt x="127" y="17"/>
                </a:cubicBezTo>
                <a:cubicBezTo>
                  <a:pt x="116" y="7"/>
                  <a:pt x="101" y="0"/>
                  <a:pt x="85" y="0"/>
                </a:cubicBezTo>
              </a:path>
            </a:pathLst>
          </a:custGeom>
          <a:solidFill>
            <a:srgbClr val="38B7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/>
          <p:nvPr/>
        </p:nvSpPr>
        <p:spPr bwMode="auto">
          <a:xfrm>
            <a:off x="5837238" y="3609975"/>
            <a:ext cx="947737" cy="590550"/>
          </a:xfrm>
          <a:custGeom>
            <a:avLst/>
            <a:gdLst>
              <a:gd name="T0" fmla="*/ 947737 w 241"/>
              <a:gd name="T1" fmla="*/ 0 h 150"/>
              <a:gd name="T2" fmla="*/ 794369 w 241"/>
              <a:gd name="T3" fmla="*/ 59055 h 150"/>
              <a:gd name="T4" fmla="*/ 224154 w 241"/>
              <a:gd name="T5" fmla="*/ 59055 h 150"/>
              <a:gd name="T6" fmla="*/ 94380 w 241"/>
              <a:gd name="T7" fmla="*/ 188976 h 150"/>
              <a:gd name="T8" fmla="*/ 94380 w 241"/>
              <a:gd name="T9" fmla="*/ 519684 h 150"/>
              <a:gd name="T10" fmla="*/ 259546 w 241"/>
              <a:gd name="T11" fmla="*/ 590550 h 150"/>
              <a:gd name="T12" fmla="*/ 424712 w 241"/>
              <a:gd name="T13" fmla="*/ 519684 h 150"/>
              <a:gd name="T14" fmla="*/ 947737 w 241"/>
              <a:gd name="T15" fmla="*/ 0 h 1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1" h="150">
                <a:moveTo>
                  <a:pt x="241" y="0"/>
                </a:moveTo>
                <a:cubicBezTo>
                  <a:pt x="230" y="9"/>
                  <a:pt x="217" y="15"/>
                  <a:pt x="202" y="15"/>
                </a:cubicBezTo>
                <a:cubicBezTo>
                  <a:pt x="57" y="15"/>
                  <a:pt x="57" y="15"/>
                  <a:pt x="57" y="15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1"/>
                  <a:pt x="0" y="109"/>
                  <a:pt x="24" y="132"/>
                </a:cubicBezTo>
                <a:cubicBezTo>
                  <a:pt x="36" y="144"/>
                  <a:pt x="51" y="150"/>
                  <a:pt x="66" y="150"/>
                </a:cubicBezTo>
                <a:cubicBezTo>
                  <a:pt x="81" y="150"/>
                  <a:pt x="97" y="144"/>
                  <a:pt x="108" y="132"/>
                </a:cubicBezTo>
                <a:cubicBezTo>
                  <a:pt x="241" y="0"/>
                  <a:pt x="241" y="0"/>
                  <a:pt x="241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>
            <a:spLocks noEditPoints="1"/>
          </p:cNvSpPr>
          <p:nvPr/>
        </p:nvSpPr>
        <p:spPr bwMode="auto">
          <a:xfrm>
            <a:off x="5326063" y="3197225"/>
            <a:ext cx="1541462" cy="471488"/>
          </a:xfrm>
          <a:custGeom>
            <a:avLst/>
            <a:gdLst>
              <a:gd name="T0" fmla="*/ 1470681 w 392"/>
              <a:gd name="T1" fmla="*/ 66794 h 120"/>
              <a:gd name="T2" fmla="*/ 1537530 w 392"/>
              <a:gd name="T3" fmla="*/ 235744 h 120"/>
              <a:gd name="T4" fmla="*/ 1470681 w 392"/>
              <a:gd name="T5" fmla="*/ 400764 h 120"/>
              <a:gd name="T6" fmla="*/ 1458884 w 392"/>
              <a:gd name="T7" fmla="*/ 412551 h 120"/>
              <a:gd name="T8" fmla="*/ 1541462 w 392"/>
              <a:gd name="T9" fmla="*/ 235744 h 120"/>
              <a:gd name="T10" fmla="*/ 1470681 w 392"/>
              <a:gd name="T11" fmla="*/ 66794 h 120"/>
              <a:gd name="T12" fmla="*/ 735340 w 392"/>
              <a:gd name="T13" fmla="*/ 0 h 120"/>
              <a:gd name="T14" fmla="*/ 235938 w 392"/>
              <a:gd name="T15" fmla="*/ 0 h 120"/>
              <a:gd name="T16" fmla="*/ 0 w 392"/>
              <a:gd name="T17" fmla="*/ 235744 h 120"/>
              <a:gd name="T18" fmla="*/ 235938 w 392"/>
              <a:gd name="T19" fmla="*/ 471487 h 120"/>
              <a:gd name="T20" fmla="*/ 735340 w 392"/>
              <a:gd name="T21" fmla="*/ 471487 h 120"/>
              <a:gd name="T22" fmla="*/ 971278 w 392"/>
              <a:gd name="T23" fmla="*/ 235744 h 120"/>
              <a:gd name="T24" fmla="*/ 735340 w 392"/>
              <a:gd name="T25" fmla="*/ 0 h 1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2" h="120">
                <a:moveTo>
                  <a:pt x="374" y="17"/>
                </a:moveTo>
                <a:cubicBezTo>
                  <a:pt x="386" y="29"/>
                  <a:pt x="391" y="44"/>
                  <a:pt x="391" y="60"/>
                </a:cubicBezTo>
                <a:cubicBezTo>
                  <a:pt x="391" y="75"/>
                  <a:pt x="386" y="90"/>
                  <a:pt x="374" y="102"/>
                </a:cubicBezTo>
                <a:cubicBezTo>
                  <a:pt x="371" y="105"/>
                  <a:pt x="371" y="105"/>
                  <a:pt x="371" y="105"/>
                </a:cubicBezTo>
                <a:cubicBezTo>
                  <a:pt x="384" y="94"/>
                  <a:pt x="392" y="78"/>
                  <a:pt x="392" y="60"/>
                </a:cubicBezTo>
                <a:cubicBezTo>
                  <a:pt x="392" y="43"/>
                  <a:pt x="385" y="28"/>
                  <a:pt x="374" y="17"/>
                </a:cubicBezTo>
                <a:moveTo>
                  <a:pt x="187" y="0"/>
                </a:move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247" y="60"/>
                  <a:pt x="247" y="60"/>
                  <a:pt x="247" y="60"/>
                </a:cubicBezTo>
                <a:cubicBezTo>
                  <a:pt x="187" y="0"/>
                  <a:pt x="187" y="0"/>
                  <a:pt x="187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/>
          <p:nvPr/>
        </p:nvSpPr>
        <p:spPr bwMode="auto">
          <a:xfrm>
            <a:off x="6061075" y="3433763"/>
            <a:ext cx="801688" cy="234950"/>
          </a:xfrm>
          <a:custGeom>
            <a:avLst/>
            <a:gdLst>
              <a:gd name="T0" fmla="*/ 235790 w 204"/>
              <a:gd name="T1" fmla="*/ 0 h 60"/>
              <a:gd name="T2" fmla="*/ 0 w 204"/>
              <a:gd name="T3" fmla="*/ 234950 h 60"/>
              <a:gd name="T4" fmla="*/ 569827 w 204"/>
              <a:gd name="T5" fmla="*/ 234950 h 60"/>
              <a:gd name="T6" fmla="*/ 723090 w 204"/>
              <a:gd name="T7" fmla="*/ 176213 h 60"/>
              <a:gd name="T8" fmla="*/ 734880 w 204"/>
              <a:gd name="T9" fmla="*/ 164465 h 60"/>
              <a:gd name="T10" fmla="*/ 801687 w 204"/>
              <a:gd name="T11" fmla="*/ 0 h 60"/>
              <a:gd name="T12" fmla="*/ 734880 w 204"/>
              <a:gd name="T13" fmla="*/ 164465 h 60"/>
              <a:gd name="T14" fmla="*/ 569827 w 204"/>
              <a:gd name="T15" fmla="*/ 231034 h 60"/>
              <a:gd name="T16" fmla="*/ 400844 w 204"/>
              <a:gd name="T17" fmla="*/ 164465 h 60"/>
              <a:gd name="T18" fmla="*/ 235790 w 204"/>
              <a:gd name="T19" fmla="*/ 0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4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5" y="60"/>
                  <a:pt x="145" y="60"/>
                  <a:pt x="145" y="60"/>
                </a:cubicBezTo>
                <a:cubicBezTo>
                  <a:pt x="160" y="60"/>
                  <a:pt x="173" y="54"/>
                  <a:pt x="184" y="45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99" y="30"/>
                  <a:pt x="204" y="15"/>
                  <a:pt x="204" y="0"/>
                </a:cubicBezTo>
                <a:cubicBezTo>
                  <a:pt x="204" y="15"/>
                  <a:pt x="199" y="30"/>
                  <a:pt x="187" y="42"/>
                </a:cubicBezTo>
                <a:cubicBezTo>
                  <a:pt x="175" y="54"/>
                  <a:pt x="160" y="59"/>
                  <a:pt x="145" y="59"/>
                </a:cubicBezTo>
                <a:cubicBezTo>
                  <a:pt x="129" y="59"/>
                  <a:pt x="114" y="54"/>
                  <a:pt x="102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/>
          <p:nvPr/>
        </p:nvSpPr>
        <p:spPr bwMode="auto">
          <a:xfrm>
            <a:off x="5837238" y="2662238"/>
            <a:ext cx="958850" cy="601662"/>
          </a:xfrm>
          <a:custGeom>
            <a:avLst/>
            <a:gdLst>
              <a:gd name="T0" fmla="*/ 259361 w 244"/>
              <a:gd name="T1" fmla="*/ 0 h 153"/>
              <a:gd name="T2" fmla="*/ 94313 w 244"/>
              <a:gd name="T3" fmla="*/ 70784 h 153"/>
              <a:gd name="T4" fmla="*/ 94313 w 244"/>
              <a:gd name="T5" fmla="*/ 401108 h 153"/>
              <a:gd name="T6" fmla="*/ 223994 w 244"/>
              <a:gd name="T7" fmla="*/ 534811 h 153"/>
              <a:gd name="T8" fmla="*/ 778083 w 244"/>
              <a:gd name="T9" fmla="*/ 534811 h 153"/>
              <a:gd name="T10" fmla="*/ 793802 w 244"/>
              <a:gd name="T11" fmla="*/ 534811 h 153"/>
              <a:gd name="T12" fmla="*/ 958850 w 244"/>
              <a:gd name="T13" fmla="*/ 601662 h 153"/>
              <a:gd name="T14" fmla="*/ 958850 w 244"/>
              <a:gd name="T15" fmla="*/ 601662 h 153"/>
              <a:gd name="T16" fmla="*/ 958850 w 244"/>
              <a:gd name="T17" fmla="*/ 601662 h 153"/>
              <a:gd name="T18" fmla="*/ 958850 w 244"/>
              <a:gd name="T19" fmla="*/ 601662 h 153"/>
              <a:gd name="T20" fmla="*/ 424409 w 244"/>
              <a:gd name="T21" fmla="*/ 70784 h 153"/>
              <a:gd name="T22" fmla="*/ 259361 w 244"/>
              <a:gd name="T23" fmla="*/ 0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4" h="153">
                <a:moveTo>
                  <a:pt x="66" y="0"/>
                </a:moveTo>
                <a:cubicBezTo>
                  <a:pt x="51" y="0"/>
                  <a:pt x="36" y="6"/>
                  <a:pt x="24" y="18"/>
                </a:cubicBezTo>
                <a:cubicBezTo>
                  <a:pt x="0" y="41"/>
                  <a:pt x="0" y="79"/>
                  <a:pt x="24" y="102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6"/>
                  <a:pt x="200" y="136"/>
                  <a:pt x="202" y="136"/>
                </a:cubicBezTo>
                <a:cubicBezTo>
                  <a:pt x="217" y="136"/>
                  <a:pt x="232" y="142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244" y="153"/>
                  <a:pt x="244" y="153"/>
                  <a:pt x="244" y="153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97" y="6"/>
                  <a:pt x="81" y="0"/>
                  <a:pt x="66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/>
          <p:nvPr/>
        </p:nvSpPr>
        <p:spPr bwMode="auto">
          <a:xfrm>
            <a:off x="6615113" y="3197225"/>
            <a:ext cx="180975" cy="66675"/>
          </a:xfrm>
          <a:custGeom>
            <a:avLst/>
            <a:gdLst>
              <a:gd name="T0" fmla="*/ 15737 w 46"/>
              <a:gd name="T1" fmla="*/ 0 h 17"/>
              <a:gd name="T2" fmla="*/ 0 w 46"/>
              <a:gd name="T3" fmla="*/ 0 h 17"/>
              <a:gd name="T4" fmla="*/ 15737 w 46"/>
              <a:gd name="T5" fmla="*/ 0 h 17"/>
              <a:gd name="T6" fmla="*/ 180975 w 46"/>
              <a:gd name="T7" fmla="*/ 66675 h 17"/>
              <a:gd name="T8" fmla="*/ 180975 w 46"/>
              <a:gd name="T9" fmla="*/ 66675 h 17"/>
              <a:gd name="T10" fmla="*/ 15737 w 46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" h="17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0" y="0"/>
                  <a:pt x="35" y="7"/>
                  <a:pt x="46" y="17"/>
                </a:cubicBezTo>
                <a:cubicBezTo>
                  <a:pt x="46" y="17"/>
                  <a:pt x="46" y="17"/>
                  <a:pt x="46" y="17"/>
                </a:cubicBezTo>
                <a:cubicBezTo>
                  <a:pt x="34" y="6"/>
                  <a:pt x="19" y="0"/>
                  <a:pt x="4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/>
          <p:nvPr/>
        </p:nvSpPr>
        <p:spPr bwMode="auto">
          <a:xfrm>
            <a:off x="6061075" y="3197225"/>
            <a:ext cx="554038" cy="236538"/>
          </a:xfrm>
          <a:custGeom>
            <a:avLst/>
            <a:gdLst>
              <a:gd name="T0" fmla="*/ 554037 w 141"/>
              <a:gd name="T1" fmla="*/ 0 h 60"/>
              <a:gd name="T2" fmla="*/ 0 w 141"/>
              <a:gd name="T3" fmla="*/ 0 h 60"/>
              <a:gd name="T4" fmla="*/ 235760 w 141"/>
              <a:gd name="T5" fmla="*/ 236537 h 60"/>
              <a:gd name="T6" fmla="*/ 400793 w 141"/>
              <a:gd name="T7" fmla="*/ 67019 h 60"/>
              <a:gd name="T8" fmla="*/ 554037 w 141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1" h="60">
                <a:moveTo>
                  <a:pt x="141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0"/>
                  <a:pt x="60" y="60"/>
                  <a:pt x="60" y="60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113" y="7"/>
                  <a:pt x="127" y="1"/>
                  <a:pt x="141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/>
          <p:nvPr/>
        </p:nvSpPr>
        <p:spPr bwMode="auto">
          <a:xfrm>
            <a:off x="6297613" y="3197225"/>
            <a:ext cx="565150" cy="468313"/>
          </a:xfrm>
          <a:custGeom>
            <a:avLst/>
            <a:gdLst>
              <a:gd name="T0" fmla="*/ 333595 w 144"/>
              <a:gd name="T1" fmla="*/ 0 h 119"/>
              <a:gd name="T2" fmla="*/ 317897 w 144"/>
              <a:gd name="T3" fmla="*/ 0 h 119"/>
              <a:gd name="T4" fmla="*/ 164835 w 144"/>
              <a:gd name="T5" fmla="*/ 66902 h 119"/>
              <a:gd name="T6" fmla="*/ 0 w 144"/>
              <a:gd name="T7" fmla="*/ 236124 h 119"/>
              <a:gd name="T8" fmla="*/ 164835 w 144"/>
              <a:gd name="T9" fmla="*/ 401410 h 119"/>
              <a:gd name="T10" fmla="*/ 333595 w 144"/>
              <a:gd name="T11" fmla="*/ 468312 h 119"/>
              <a:gd name="T12" fmla="*/ 498431 w 144"/>
              <a:gd name="T13" fmla="*/ 401410 h 119"/>
              <a:gd name="T14" fmla="*/ 565150 w 144"/>
              <a:gd name="T15" fmla="*/ 236124 h 119"/>
              <a:gd name="T16" fmla="*/ 498431 w 144"/>
              <a:gd name="T17" fmla="*/ 66902 h 119"/>
              <a:gd name="T18" fmla="*/ 333595 w 144"/>
              <a:gd name="T19" fmla="*/ 0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4" h="119">
                <a:moveTo>
                  <a:pt x="85" y="0"/>
                </a:moveTo>
                <a:cubicBezTo>
                  <a:pt x="81" y="0"/>
                  <a:pt x="81" y="0"/>
                  <a:pt x="81" y="0"/>
                </a:cubicBezTo>
                <a:cubicBezTo>
                  <a:pt x="67" y="1"/>
                  <a:pt x="53" y="7"/>
                  <a:pt x="42" y="17"/>
                </a:cubicBezTo>
                <a:cubicBezTo>
                  <a:pt x="0" y="60"/>
                  <a:pt x="0" y="60"/>
                  <a:pt x="0" y="60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54" y="114"/>
                  <a:pt x="69" y="119"/>
                  <a:pt x="85" y="119"/>
                </a:cubicBezTo>
                <a:cubicBezTo>
                  <a:pt x="100" y="119"/>
                  <a:pt x="115" y="114"/>
                  <a:pt x="127" y="102"/>
                </a:cubicBezTo>
                <a:cubicBezTo>
                  <a:pt x="139" y="90"/>
                  <a:pt x="144" y="75"/>
                  <a:pt x="144" y="60"/>
                </a:cubicBezTo>
                <a:cubicBezTo>
                  <a:pt x="144" y="44"/>
                  <a:pt x="139" y="29"/>
                  <a:pt x="127" y="17"/>
                </a:cubicBezTo>
                <a:cubicBezTo>
                  <a:pt x="116" y="7"/>
                  <a:pt x="101" y="0"/>
                  <a:pt x="85" y="0"/>
                </a:cubicBezTo>
              </a:path>
            </a:pathLst>
          </a:custGeom>
          <a:solidFill>
            <a:srgbClr val="6A57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/>
          <p:nvPr/>
        </p:nvSpPr>
        <p:spPr bwMode="auto">
          <a:xfrm>
            <a:off x="8043863" y="3609975"/>
            <a:ext cx="942975" cy="590550"/>
          </a:xfrm>
          <a:custGeom>
            <a:avLst/>
            <a:gdLst>
              <a:gd name="T0" fmla="*/ 942975 w 240"/>
              <a:gd name="T1" fmla="*/ 0 h 150"/>
              <a:gd name="T2" fmla="*/ 789742 w 240"/>
              <a:gd name="T3" fmla="*/ 59055 h 150"/>
              <a:gd name="T4" fmla="*/ 220028 w 240"/>
              <a:gd name="T5" fmla="*/ 59055 h 150"/>
              <a:gd name="T6" fmla="*/ 90368 w 240"/>
              <a:gd name="T7" fmla="*/ 188976 h 150"/>
              <a:gd name="T8" fmla="*/ 90368 w 240"/>
              <a:gd name="T9" fmla="*/ 519684 h 150"/>
              <a:gd name="T10" fmla="*/ 255389 w 240"/>
              <a:gd name="T11" fmla="*/ 590550 h 150"/>
              <a:gd name="T12" fmla="*/ 424339 w 240"/>
              <a:gd name="T13" fmla="*/ 519684 h 150"/>
              <a:gd name="T14" fmla="*/ 942975 w 240"/>
              <a:gd name="T15" fmla="*/ 0 h 1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50">
                <a:moveTo>
                  <a:pt x="240" y="0"/>
                </a:moveTo>
                <a:cubicBezTo>
                  <a:pt x="229" y="9"/>
                  <a:pt x="216" y="15"/>
                  <a:pt x="201" y="15"/>
                </a:cubicBezTo>
                <a:cubicBezTo>
                  <a:pt x="56" y="15"/>
                  <a:pt x="56" y="15"/>
                  <a:pt x="56" y="15"/>
                </a:cubicBezTo>
                <a:cubicBezTo>
                  <a:pt x="23" y="48"/>
                  <a:pt x="23" y="48"/>
                  <a:pt x="23" y="48"/>
                </a:cubicBezTo>
                <a:cubicBezTo>
                  <a:pt x="0" y="71"/>
                  <a:pt x="0" y="109"/>
                  <a:pt x="23" y="132"/>
                </a:cubicBezTo>
                <a:cubicBezTo>
                  <a:pt x="35" y="144"/>
                  <a:pt x="50" y="150"/>
                  <a:pt x="65" y="150"/>
                </a:cubicBezTo>
                <a:cubicBezTo>
                  <a:pt x="81" y="150"/>
                  <a:pt x="96" y="144"/>
                  <a:pt x="108" y="132"/>
                </a:cubicBezTo>
                <a:cubicBezTo>
                  <a:pt x="240" y="0"/>
                  <a:pt x="240" y="0"/>
                  <a:pt x="240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>
            <a:spLocks noEditPoints="1"/>
          </p:cNvSpPr>
          <p:nvPr/>
        </p:nvSpPr>
        <p:spPr bwMode="auto">
          <a:xfrm>
            <a:off x="7531100" y="3197225"/>
            <a:ext cx="1538288" cy="471488"/>
          </a:xfrm>
          <a:custGeom>
            <a:avLst/>
            <a:gdLst>
              <a:gd name="T0" fmla="*/ 1467471 w 391"/>
              <a:gd name="T1" fmla="*/ 66794 h 120"/>
              <a:gd name="T2" fmla="*/ 1538287 w 391"/>
              <a:gd name="T3" fmla="*/ 235744 h 120"/>
              <a:gd name="T4" fmla="*/ 1467471 w 391"/>
              <a:gd name="T5" fmla="*/ 400764 h 120"/>
              <a:gd name="T6" fmla="*/ 1455668 w 391"/>
              <a:gd name="T7" fmla="*/ 412551 h 120"/>
              <a:gd name="T8" fmla="*/ 1538287 w 391"/>
              <a:gd name="T9" fmla="*/ 235744 h 120"/>
              <a:gd name="T10" fmla="*/ 1467471 w 391"/>
              <a:gd name="T11" fmla="*/ 66794 h 120"/>
              <a:gd name="T12" fmla="*/ 731768 w 391"/>
              <a:gd name="T13" fmla="*/ 0 h 120"/>
              <a:gd name="T14" fmla="*/ 232120 w 391"/>
              <a:gd name="T15" fmla="*/ 0 h 120"/>
              <a:gd name="T16" fmla="*/ 0 w 391"/>
              <a:gd name="T17" fmla="*/ 235744 h 120"/>
              <a:gd name="T18" fmla="*/ 232120 w 391"/>
              <a:gd name="T19" fmla="*/ 471487 h 120"/>
              <a:gd name="T20" fmla="*/ 731768 w 391"/>
              <a:gd name="T21" fmla="*/ 471487 h 120"/>
              <a:gd name="T22" fmla="*/ 967823 w 391"/>
              <a:gd name="T23" fmla="*/ 235744 h 120"/>
              <a:gd name="T24" fmla="*/ 731768 w 391"/>
              <a:gd name="T25" fmla="*/ 0 h 1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1" h="120">
                <a:moveTo>
                  <a:pt x="373" y="17"/>
                </a:moveTo>
                <a:cubicBezTo>
                  <a:pt x="385" y="29"/>
                  <a:pt x="391" y="44"/>
                  <a:pt x="391" y="60"/>
                </a:cubicBezTo>
                <a:cubicBezTo>
                  <a:pt x="391" y="75"/>
                  <a:pt x="385" y="90"/>
                  <a:pt x="373" y="102"/>
                </a:cubicBezTo>
                <a:cubicBezTo>
                  <a:pt x="370" y="105"/>
                  <a:pt x="370" y="105"/>
                  <a:pt x="370" y="105"/>
                </a:cubicBezTo>
                <a:cubicBezTo>
                  <a:pt x="383" y="94"/>
                  <a:pt x="391" y="78"/>
                  <a:pt x="391" y="60"/>
                </a:cubicBezTo>
                <a:cubicBezTo>
                  <a:pt x="391" y="43"/>
                  <a:pt x="384" y="28"/>
                  <a:pt x="373" y="17"/>
                </a:cubicBezTo>
                <a:moveTo>
                  <a:pt x="186" y="0"/>
                </a:moveTo>
                <a:cubicBezTo>
                  <a:pt x="59" y="0"/>
                  <a:pt x="59" y="0"/>
                  <a:pt x="59" y="0"/>
                </a:cubicBezTo>
                <a:cubicBezTo>
                  <a:pt x="26" y="0"/>
                  <a:pt x="0" y="27"/>
                  <a:pt x="0" y="60"/>
                </a:cubicBezTo>
                <a:cubicBezTo>
                  <a:pt x="0" y="93"/>
                  <a:pt x="26" y="120"/>
                  <a:pt x="59" y="120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246" y="60"/>
                  <a:pt x="246" y="60"/>
                  <a:pt x="246" y="60"/>
                </a:cubicBezTo>
                <a:cubicBezTo>
                  <a:pt x="186" y="0"/>
                  <a:pt x="186" y="0"/>
                  <a:pt x="186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/>
          <p:nvPr/>
        </p:nvSpPr>
        <p:spPr bwMode="auto">
          <a:xfrm>
            <a:off x="8262938" y="3433763"/>
            <a:ext cx="806450" cy="234950"/>
          </a:xfrm>
          <a:custGeom>
            <a:avLst/>
            <a:gdLst>
              <a:gd name="T0" fmla="*/ 236034 w 205"/>
              <a:gd name="T1" fmla="*/ 0 h 60"/>
              <a:gd name="T2" fmla="*/ 0 w 205"/>
              <a:gd name="T3" fmla="*/ 234950 h 60"/>
              <a:gd name="T4" fmla="*/ 570416 w 205"/>
              <a:gd name="T5" fmla="*/ 234950 h 60"/>
              <a:gd name="T6" fmla="*/ 723838 w 205"/>
              <a:gd name="T7" fmla="*/ 176213 h 60"/>
              <a:gd name="T8" fmla="*/ 735640 w 205"/>
              <a:gd name="T9" fmla="*/ 164465 h 60"/>
              <a:gd name="T10" fmla="*/ 806450 w 205"/>
              <a:gd name="T11" fmla="*/ 0 h 60"/>
              <a:gd name="T12" fmla="*/ 735640 w 205"/>
              <a:gd name="T13" fmla="*/ 164465 h 60"/>
              <a:gd name="T14" fmla="*/ 570416 w 205"/>
              <a:gd name="T15" fmla="*/ 231034 h 60"/>
              <a:gd name="T16" fmla="*/ 401258 w 205"/>
              <a:gd name="T17" fmla="*/ 164465 h 60"/>
              <a:gd name="T18" fmla="*/ 236034 w 205"/>
              <a:gd name="T19" fmla="*/ 0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5" y="60"/>
                  <a:pt x="145" y="60"/>
                  <a:pt x="145" y="60"/>
                </a:cubicBezTo>
                <a:cubicBezTo>
                  <a:pt x="160" y="60"/>
                  <a:pt x="173" y="54"/>
                  <a:pt x="184" y="45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99" y="30"/>
                  <a:pt x="205" y="15"/>
                  <a:pt x="205" y="0"/>
                </a:cubicBezTo>
                <a:cubicBezTo>
                  <a:pt x="205" y="15"/>
                  <a:pt x="199" y="30"/>
                  <a:pt x="187" y="42"/>
                </a:cubicBezTo>
                <a:cubicBezTo>
                  <a:pt x="175" y="54"/>
                  <a:pt x="160" y="59"/>
                  <a:pt x="145" y="59"/>
                </a:cubicBezTo>
                <a:cubicBezTo>
                  <a:pt x="129" y="59"/>
                  <a:pt x="114" y="54"/>
                  <a:pt x="102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/>
          <p:nvPr/>
        </p:nvSpPr>
        <p:spPr bwMode="auto">
          <a:xfrm>
            <a:off x="8043863" y="2662238"/>
            <a:ext cx="954087" cy="601662"/>
          </a:xfrm>
          <a:custGeom>
            <a:avLst/>
            <a:gdLst>
              <a:gd name="T0" fmla="*/ 255208 w 243"/>
              <a:gd name="T1" fmla="*/ 0 h 153"/>
              <a:gd name="T2" fmla="*/ 90305 w 243"/>
              <a:gd name="T3" fmla="*/ 70784 h 153"/>
              <a:gd name="T4" fmla="*/ 90305 w 243"/>
              <a:gd name="T5" fmla="*/ 401108 h 153"/>
              <a:gd name="T6" fmla="*/ 219872 w 243"/>
              <a:gd name="T7" fmla="*/ 534811 h 153"/>
              <a:gd name="T8" fmla="*/ 773478 w 243"/>
              <a:gd name="T9" fmla="*/ 534811 h 153"/>
              <a:gd name="T10" fmla="*/ 789183 w 243"/>
              <a:gd name="T11" fmla="*/ 534811 h 153"/>
              <a:gd name="T12" fmla="*/ 954087 w 243"/>
              <a:gd name="T13" fmla="*/ 601662 h 153"/>
              <a:gd name="T14" fmla="*/ 954087 w 243"/>
              <a:gd name="T15" fmla="*/ 601662 h 153"/>
              <a:gd name="T16" fmla="*/ 954087 w 243"/>
              <a:gd name="T17" fmla="*/ 601662 h 153"/>
              <a:gd name="T18" fmla="*/ 954087 w 243"/>
              <a:gd name="T19" fmla="*/ 601662 h 153"/>
              <a:gd name="T20" fmla="*/ 424039 w 243"/>
              <a:gd name="T21" fmla="*/ 70784 h 153"/>
              <a:gd name="T22" fmla="*/ 255208 w 243"/>
              <a:gd name="T23" fmla="*/ 0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153">
                <a:moveTo>
                  <a:pt x="65" y="0"/>
                </a:moveTo>
                <a:cubicBezTo>
                  <a:pt x="50" y="0"/>
                  <a:pt x="35" y="6"/>
                  <a:pt x="23" y="18"/>
                </a:cubicBezTo>
                <a:cubicBezTo>
                  <a:pt x="0" y="41"/>
                  <a:pt x="0" y="79"/>
                  <a:pt x="23" y="102"/>
                </a:cubicBezTo>
                <a:cubicBezTo>
                  <a:pt x="56" y="136"/>
                  <a:pt x="56" y="136"/>
                  <a:pt x="56" y="136"/>
                </a:cubicBezTo>
                <a:cubicBezTo>
                  <a:pt x="197" y="136"/>
                  <a:pt x="197" y="136"/>
                  <a:pt x="197" y="136"/>
                </a:cubicBezTo>
                <a:cubicBezTo>
                  <a:pt x="198" y="136"/>
                  <a:pt x="200" y="136"/>
                  <a:pt x="201" y="136"/>
                </a:cubicBezTo>
                <a:cubicBezTo>
                  <a:pt x="216" y="136"/>
                  <a:pt x="231" y="142"/>
                  <a:pt x="243" y="153"/>
                </a:cubicBezTo>
                <a:cubicBezTo>
                  <a:pt x="243" y="153"/>
                  <a:pt x="243" y="153"/>
                  <a:pt x="243" y="153"/>
                </a:cubicBezTo>
                <a:cubicBezTo>
                  <a:pt x="243" y="153"/>
                  <a:pt x="243" y="153"/>
                  <a:pt x="243" y="153"/>
                </a:cubicBezTo>
                <a:cubicBezTo>
                  <a:pt x="243" y="153"/>
                  <a:pt x="243" y="153"/>
                  <a:pt x="243" y="153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96" y="6"/>
                  <a:pt x="81" y="0"/>
                  <a:pt x="65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/>
          <p:nvPr/>
        </p:nvSpPr>
        <p:spPr bwMode="auto">
          <a:xfrm>
            <a:off x="8818563" y="3197225"/>
            <a:ext cx="179387" cy="66675"/>
          </a:xfrm>
          <a:custGeom>
            <a:avLst/>
            <a:gdLst>
              <a:gd name="T0" fmla="*/ 15599 w 46"/>
              <a:gd name="T1" fmla="*/ 0 h 17"/>
              <a:gd name="T2" fmla="*/ 0 w 46"/>
              <a:gd name="T3" fmla="*/ 0 h 17"/>
              <a:gd name="T4" fmla="*/ 15599 w 46"/>
              <a:gd name="T5" fmla="*/ 0 h 17"/>
              <a:gd name="T6" fmla="*/ 179387 w 46"/>
              <a:gd name="T7" fmla="*/ 66675 h 17"/>
              <a:gd name="T8" fmla="*/ 179387 w 46"/>
              <a:gd name="T9" fmla="*/ 66675 h 17"/>
              <a:gd name="T10" fmla="*/ 15599 w 46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" h="17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0" y="0"/>
                  <a:pt x="35" y="7"/>
                  <a:pt x="46" y="17"/>
                </a:cubicBezTo>
                <a:cubicBezTo>
                  <a:pt x="46" y="17"/>
                  <a:pt x="46" y="17"/>
                  <a:pt x="46" y="17"/>
                </a:cubicBezTo>
                <a:cubicBezTo>
                  <a:pt x="34" y="6"/>
                  <a:pt x="19" y="0"/>
                  <a:pt x="4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Freeform 39"/>
          <p:cNvSpPr/>
          <p:nvPr/>
        </p:nvSpPr>
        <p:spPr bwMode="auto">
          <a:xfrm>
            <a:off x="8262938" y="3197225"/>
            <a:ext cx="555625" cy="236538"/>
          </a:xfrm>
          <a:custGeom>
            <a:avLst/>
            <a:gdLst>
              <a:gd name="T0" fmla="*/ 555625 w 141"/>
              <a:gd name="T1" fmla="*/ 0 h 60"/>
              <a:gd name="T2" fmla="*/ 0 w 141"/>
              <a:gd name="T3" fmla="*/ 0 h 60"/>
              <a:gd name="T4" fmla="*/ 236436 w 141"/>
              <a:gd name="T5" fmla="*/ 236537 h 60"/>
              <a:gd name="T6" fmla="*/ 401941 w 141"/>
              <a:gd name="T7" fmla="*/ 67019 h 60"/>
              <a:gd name="T8" fmla="*/ 555625 w 141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1" h="60">
                <a:moveTo>
                  <a:pt x="141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0"/>
                  <a:pt x="60" y="60"/>
                  <a:pt x="60" y="60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113" y="7"/>
                  <a:pt x="127" y="1"/>
                  <a:pt x="141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Freeform 40"/>
          <p:cNvSpPr/>
          <p:nvPr/>
        </p:nvSpPr>
        <p:spPr bwMode="auto">
          <a:xfrm>
            <a:off x="8499475" y="3197225"/>
            <a:ext cx="569913" cy="468313"/>
          </a:xfrm>
          <a:custGeom>
            <a:avLst/>
            <a:gdLst>
              <a:gd name="T0" fmla="*/ 334086 w 145"/>
              <a:gd name="T1" fmla="*/ 0 h 119"/>
              <a:gd name="T2" fmla="*/ 318365 w 145"/>
              <a:gd name="T3" fmla="*/ 0 h 119"/>
              <a:gd name="T4" fmla="*/ 165078 w 145"/>
              <a:gd name="T5" fmla="*/ 66902 h 119"/>
              <a:gd name="T6" fmla="*/ 0 w 145"/>
              <a:gd name="T7" fmla="*/ 236124 h 119"/>
              <a:gd name="T8" fmla="*/ 165078 w 145"/>
              <a:gd name="T9" fmla="*/ 401410 h 119"/>
              <a:gd name="T10" fmla="*/ 334086 w 145"/>
              <a:gd name="T11" fmla="*/ 468312 h 119"/>
              <a:gd name="T12" fmla="*/ 499164 w 145"/>
              <a:gd name="T13" fmla="*/ 401410 h 119"/>
              <a:gd name="T14" fmla="*/ 569912 w 145"/>
              <a:gd name="T15" fmla="*/ 236124 h 119"/>
              <a:gd name="T16" fmla="*/ 499164 w 145"/>
              <a:gd name="T17" fmla="*/ 66902 h 119"/>
              <a:gd name="T18" fmla="*/ 334086 w 145"/>
              <a:gd name="T19" fmla="*/ 0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5" h="119">
                <a:moveTo>
                  <a:pt x="85" y="0"/>
                </a:moveTo>
                <a:cubicBezTo>
                  <a:pt x="81" y="0"/>
                  <a:pt x="81" y="0"/>
                  <a:pt x="81" y="0"/>
                </a:cubicBezTo>
                <a:cubicBezTo>
                  <a:pt x="67" y="1"/>
                  <a:pt x="53" y="7"/>
                  <a:pt x="42" y="17"/>
                </a:cubicBezTo>
                <a:cubicBezTo>
                  <a:pt x="0" y="60"/>
                  <a:pt x="0" y="60"/>
                  <a:pt x="0" y="60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54" y="114"/>
                  <a:pt x="69" y="119"/>
                  <a:pt x="85" y="119"/>
                </a:cubicBezTo>
                <a:cubicBezTo>
                  <a:pt x="100" y="119"/>
                  <a:pt x="115" y="114"/>
                  <a:pt x="127" y="102"/>
                </a:cubicBezTo>
                <a:cubicBezTo>
                  <a:pt x="139" y="90"/>
                  <a:pt x="145" y="75"/>
                  <a:pt x="145" y="60"/>
                </a:cubicBezTo>
                <a:cubicBezTo>
                  <a:pt x="145" y="44"/>
                  <a:pt x="139" y="29"/>
                  <a:pt x="127" y="17"/>
                </a:cubicBezTo>
                <a:cubicBezTo>
                  <a:pt x="116" y="7"/>
                  <a:pt x="101" y="0"/>
                  <a:pt x="85" y="0"/>
                </a:cubicBezTo>
              </a:path>
            </a:pathLst>
          </a:custGeom>
          <a:solidFill>
            <a:srgbClr val="EB52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Freeform 41"/>
          <p:cNvSpPr/>
          <p:nvPr/>
        </p:nvSpPr>
        <p:spPr bwMode="auto">
          <a:xfrm>
            <a:off x="10245725" y="3609975"/>
            <a:ext cx="942975" cy="590550"/>
          </a:xfrm>
          <a:custGeom>
            <a:avLst/>
            <a:gdLst>
              <a:gd name="T0" fmla="*/ 942975 w 240"/>
              <a:gd name="T1" fmla="*/ 0 h 150"/>
              <a:gd name="T2" fmla="*/ 789742 w 240"/>
              <a:gd name="T3" fmla="*/ 59055 h 150"/>
              <a:gd name="T4" fmla="*/ 220028 w 240"/>
              <a:gd name="T5" fmla="*/ 59055 h 150"/>
              <a:gd name="T6" fmla="*/ 90368 w 240"/>
              <a:gd name="T7" fmla="*/ 188976 h 150"/>
              <a:gd name="T8" fmla="*/ 90368 w 240"/>
              <a:gd name="T9" fmla="*/ 519684 h 150"/>
              <a:gd name="T10" fmla="*/ 255389 w 240"/>
              <a:gd name="T11" fmla="*/ 590550 h 150"/>
              <a:gd name="T12" fmla="*/ 424339 w 240"/>
              <a:gd name="T13" fmla="*/ 519684 h 150"/>
              <a:gd name="T14" fmla="*/ 942975 w 240"/>
              <a:gd name="T15" fmla="*/ 0 h 1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50">
                <a:moveTo>
                  <a:pt x="240" y="0"/>
                </a:moveTo>
                <a:cubicBezTo>
                  <a:pt x="230" y="9"/>
                  <a:pt x="216" y="15"/>
                  <a:pt x="201" y="15"/>
                </a:cubicBezTo>
                <a:cubicBezTo>
                  <a:pt x="56" y="15"/>
                  <a:pt x="56" y="15"/>
                  <a:pt x="56" y="15"/>
                </a:cubicBezTo>
                <a:cubicBezTo>
                  <a:pt x="23" y="48"/>
                  <a:pt x="23" y="48"/>
                  <a:pt x="23" y="48"/>
                </a:cubicBezTo>
                <a:cubicBezTo>
                  <a:pt x="0" y="71"/>
                  <a:pt x="0" y="109"/>
                  <a:pt x="23" y="132"/>
                </a:cubicBezTo>
                <a:cubicBezTo>
                  <a:pt x="35" y="144"/>
                  <a:pt x="50" y="150"/>
                  <a:pt x="65" y="150"/>
                </a:cubicBezTo>
                <a:cubicBezTo>
                  <a:pt x="81" y="150"/>
                  <a:pt x="96" y="144"/>
                  <a:pt x="108" y="132"/>
                </a:cubicBezTo>
                <a:cubicBezTo>
                  <a:pt x="240" y="0"/>
                  <a:pt x="240" y="0"/>
                  <a:pt x="240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Freeform 42"/>
          <p:cNvSpPr>
            <a:spLocks noEditPoints="1"/>
          </p:cNvSpPr>
          <p:nvPr/>
        </p:nvSpPr>
        <p:spPr bwMode="auto">
          <a:xfrm>
            <a:off x="9734550" y="3197225"/>
            <a:ext cx="1536700" cy="471488"/>
          </a:xfrm>
          <a:custGeom>
            <a:avLst/>
            <a:gdLst>
              <a:gd name="T0" fmla="*/ 1465957 w 391"/>
              <a:gd name="T1" fmla="*/ 66794 h 120"/>
              <a:gd name="T2" fmla="*/ 1536700 w 391"/>
              <a:gd name="T3" fmla="*/ 235744 h 120"/>
              <a:gd name="T4" fmla="*/ 1465957 w 391"/>
              <a:gd name="T5" fmla="*/ 400764 h 120"/>
              <a:gd name="T6" fmla="*/ 1454166 w 391"/>
              <a:gd name="T7" fmla="*/ 412551 h 120"/>
              <a:gd name="T8" fmla="*/ 1536700 w 391"/>
              <a:gd name="T9" fmla="*/ 235744 h 120"/>
              <a:gd name="T10" fmla="*/ 1465957 w 391"/>
              <a:gd name="T11" fmla="*/ 66794 h 120"/>
              <a:gd name="T12" fmla="*/ 734943 w 391"/>
              <a:gd name="T13" fmla="*/ 0 h 120"/>
              <a:gd name="T14" fmla="*/ 231881 w 391"/>
              <a:gd name="T15" fmla="*/ 0 h 120"/>
              <a:gd name="T16" fmla="*/ 0 w 391"/>
              <a:gd name="T17" fmla="*/ 235744 h 120"/>
              <a:gd name="T18" fmla="*/ 231881 w 391"/>
              <a:gd name="T19" fmla="*/ 471487 h 120"/>
              <a:gd name="T20" fmla="*/ 731013 w 391"/>
              <a:gd name="T21" fmla="*/ 471487 h 120"/>
              <a:gd name="T22" fmla="*/ 966824 w 391"/>
              <a:gd name="T23" fmla="*/ 235744 h 120"/>
              <a:gd name="T24" fmla="*/ 734943 w 391"/>
              <a:gd name="T25" fmla="*/ 0 h 1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1" h="120">
                <a:moveTo>
                  <a:pt x="373" y="17"/>
                </a:moveTo>
                <a:cubicBezTo>
                  <a:pt x="385" y="29"/>
                  <a:pt x="391" y="44"/>
                  <a:pt x="391" y="60"/>
                </a:cubicBezTo>
                <a:cubicBezTo>
                  <a:pt x="391" y="75"/>
                  <a:pt x="385" y="90"/>
                  <a:pt x="373" y="102"/>
                </a:cubicBezTo>
                <a:cubicBezTo>
                  <a:pt x="370" y="105"/>
                  <a:pt x="370" y="105"/>
                  <a:pt x="370" y="105"/>
                </a:cubicBezTo>
                <a:cubicBezTo>
                  <a:pt x="383" y="94"/>
                  <a:pt x="391" y="78"/>
                  <a:pt x="391" y="60"/>
                </a:cubicBezTo>
                <a:cubicBezTo>
                  <a:pt x="391" y="43"/>
                  <a:pt x="384" y="28"/>
                  <a:pt x="373" y="17"/>
                </a:cubicBezTo>
                <a:moveTo>
                  <a:pt x="187" y="0"/>
                </a:moveTo>
                <a:cubicBezTo>
                  <a:pt x="59" y="0"/>
                  <a:pt x="59" y="0"/>
                  <a:pt x="59" y="0"/>
                </a:cubicBezTo>
                <a:cubicBezTo>
                  <a:pt x="26" y="0"/>
                  <a:pt x="0" y="27"/>
                  <a:pt x="0" y="60"/>
                </a:cubicBezTo>
                <a:cubicBezTo>
                  <a:pt x="0" y="93"/>
                  <a:pt x="26" y="120"/>
                  <a:pt x="59" y="120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246" y="60"/>
                  <a:pt x="246" y="60"/>
                  <a:pt x="246" y="60"/>
                </a:cubicBezTo>
                <a:cubicBezTo>
                  <a:pt x="187" y="0"/>
                  <a:pt x="187" y="0"/>
                  <a:pt x="187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Freeform 43"/>
          <p:cNvSpPr/>
          <p:nvPr/>
        </p:nvSpPr>
        <p:spPr bwMode="auto">
          <a:xfrm>
            <a:off x="10464800" y="3433763"/>
            <a:ext cx="806450" cy="234950"/>
          </a:xfrm>
          <a:custGeom>
            <a:avLst/>
            <a:gdLst>
              <a:gd name="T0" fmla="*/ 236034 w 205"/>
              <a:gd name="T1" fmla="*/ 0 h 60"/>
              <a:gd name="T2" fmla="*/ 0 w 205"/>
              <a:gd name="T3" fmla="*/ 234950 h 60"/>
              <a:gd name="T4" fmla="*/ 570416 w 205"/>
              <a:gd name="T5" fmla="*/ 234950 h 60"/>
              <a:gd name="T6" fmla="*/ 723838 w 205"/>
              <a:gd name="T7" fmla="*/ 176213 h 60"/>
              <a:gd name="T8" fmla="*/ 735640 w 205"/>
              <a:gd name="T9" fmla="*/ 164465 h 60"/>
              <a:gd name="T10" fmla="*/ 806450 w 205"/>
              <a:gd name="T11" fmla="*/ 0 h 60"/>
              <a:gd name="T12" fmla="*/ 735640 w 205"/>
              <a:gd name="T13" fmla="*/ 164465 h 60"/>
              <a:gd name="T14" fmla="*/ 570416 w 205"/>
              <a:gd name="T15" fmla="*/ 231034 h 60"/>
              <a:gd name="T16" fmla="*/ 405192 w 205"/>
              <a:gd name="T17" fmla="*/ 164465 h 60"/>
              <a:gd name="T18" fmla="*/ 236034 w 205"/>
              <a:gd name="T19" fmla="*/ 0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5" y="60"/>
                  <a:pt x="145" y="60"/>
                  <a:pt x="145" y="60"/>
                </a:cubicBezTo>
                <a:cubicBezTo>
                  <a:pt x="160" y="60"/>
                  <a:pt x="174" y="54"/>
                  <a:pt x="184" y="45"/>
                </a:cubicBezTo>
                <a:cubicBezTo>
                  <a:pt x="187" y="42"/>
                  <a:pt x="187" y="42"/>
                  <a:pt x="187" y="42"/>
                </a:cubicBezTo>
                <a:cubicBezTo>
                  <a:pt x="199" y="30"/>
                  <a:pt x="205" y="15"/>
                  <a:pt x="205" y="0"/>
                </a:cubicBezTo>
                <a:cubicBezTo>
                  <a:pt x="205" y="15"/>
                  <a:pt x="199" y="30"/>
                  <a:pt x="187" y="42"/>
                </a:cubicBezTo>
                <a:cubicBezTo>
                  <a:pt x="176" y="54"/>
                  <a:pt x="160" y="59"/>
                  <a:pt x="145" y="59"/>
                </a:cubicBezTo>
                <a:cubicBezTo>
                  <a:pt x="130" y="59"/>
                  <a:pt x="114" y="54"/>
                  <a:pt x="103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Freeform 44"/>
          <p:cNvSpPr/>
          <p:nvPr/>
        </p:nvSpPr>
        <p:spPr bwMode="auto">
          <a:xfrm>
            <a:off x="10245725" y="2662238"/>
            <a:ext cx="955675" cy="601662"/>
          </a:xfrm>
          <a:custGeom>
            <a:avLst/>
            <a:gdLst>
              <a:gd name="T0" fmla="*/ 255633 w 243"/>
              <a:gd name="T1" fmla="*/ 0 h 153"/>
              <a:gd name="T2" fmla="*/ 90455 w 243"/>
              <a:gd name="T3" fmla="*/ 70784 h 153"/>
              <a:gd name="T4" fmla="*/ 90455 w 243"/>
              <a:gd name="T5" fmla="*/ 401108 h 153"/>
              <a:gd name="T6" fmla="*/ 224171 w 243"/>
              <a:gd name="T7" fmla="*/ 534811 h 153"/>
              <a:gd name="T8" fmla="*/ 774765 w 243"/>
              <a:gd name="T9" fmla="*/ 534811 h 153"/>
              <a:gd name="T10" fmla="*/ 790497 w 243"/>
              <a:gd name="T11" fmla="*/ 534811 h 153"/>
              <a:gd name="T12" fmla="*/ 955675 w 243"/>
              <a:gd name="T13" fmla="*/ 601662 h 153"/>
              <a:gd name="T14" fmla="*/ 955675 w 243"/>
              <a:gd name="T15" fmla="*/ 601662 h 153"/>
              <a:gd name="T16" fmla="*/ 955675 w 243"/>
              <a:gd name="T17" fmla="*/ 601662 h 153"/>
              <a:gd name="T18" fmla="*/ 955675 w 243"/>
              <a:gd name="T19" fmla="*/ 601662 h 153"/>
              <a:gd name="T20" fmla="*/ 424744 w 243"/>
              <a:gd name="T21" fmla="*/ 70784 h 153"/>
              <a:gd name="T22" fmla="*/ 255633 w 243"/>
              <a:gd name="T23" fmla="*/ 0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153">
                <a:moveTo>
                  <a:pt x="65" y="0"/>
                </a:moveTo>
                <a:cubicBezTo>
                  <a:pt x="50" y="0"/>
                  <a:pt x="35" y="6"/>
                  <a:pt x="23" y="18"/>
                </a:cubicBezTo>
                <a:cubicBezTo>
                  <a:pt x="0" y="41"/>
                  <a:pt x="0" y="79"/>
                  <a:pt x="23" y="102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197" y="136"/>
                  <a:pt x="197" y="136"/>
                  <a:pt x="197" y="136"/>
                </a:cubicBezTo>
                <a:cubicBezTo>
                  <a:pt x="198" y="136"/>
                  <a:pt x="200" y="136"/>
                  <a:pt x="201" y="136"/>
                </a:cubicBezTo>
                <a:cubicBezTo>
                  <a:pt x="216" y="136"/>
                  <a:pt x="232" y="142"/>
                  <a:pt x="243" y="153"/>
                </a:cubicBezTo>
                <a:cubicBezTo>
                  <a:pt x="243" y="153"/>
                  <a:pt x="243" y="153"/>
                  <a:pt x="243" y="153"/>
                </a:cubicBezTo>
                <a:cubicBezTo>
                  <a:pt x="243" y="153"/>
                  <a:pt x="243" y="153"/>
                  <a:pt x="243" y="153"/>
                </a:cubicBezTo>
                <a:cubicBezTo>
                  <a:pt x="243" y="153"/>
                  <a:pt x="243" y="153"/>
                  <a:pt x="243" y="153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96" y="6"/>
                  <a:pt x="81" y="0"/>
                  <a:pt x="65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Freeform 45"/>
          <p:cNvSpPr/>
          <p:nvPr/>
        </p:nvSpPr>
        <p:spPr bwMode="auto">
          <a:xfrm>
            <a:off x="11020425" y="3197225"/>
            <a:ext cx="180975" cy="66675"/>
          </a:xfrm>
          <a:custGeom>
            <a:avLst/>
            <a:gdLst>
              <a:gd name="T0" fmla="*/ 15737 w 46"/>
              <a:gd name="T1" fmla="*/ 0 h 17"/>
              <a:gd name="T2" fmla="*/ 0 w 46"/>
              <a:gd name="T3" fmla="*/ 0 h 17"/>
              <a:gd name="T4" fmla="*/ 15737 w 46"/>
              <a:gd name="T5" fmla="*/ 0 h 17"/>
              <a:gd name="T6" fmla="*/ 180975 w 46"/>
              <a:gd name="T7" fmla="*/ 66675 h 17"/>
              <a:gd name="T8" fmla="*/ 180975 w 46"/>
              <a:gd name="T9" fmla="*/ 66675 h 17"/>
              <a:gd name="T10" fmla="*/ 15737 w 46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" h="17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5" y="7"/>
                  <a:pt x="46" y="17"/>
                </a:cubicBezTo>
                <a:cubicBezTo>
                  <a:pt x="46" y="17"/>
                  <a:pt x="46" y="17"/>
                  <a:pt x="46" y="17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Freeform 46"/>
          <p:cNvSpPr/>
          <p:nvPr/>
        </p:nvSpPr>
        <p:spPr bwMode="auto">
          <a:xfrm>
            <a:off x="10469563" y="3197225"/>
            <a:ext cx="550862" cy="236538"/>
          </a:xfrm>
          <a:custGeom>
            <a:avLst/>
            <a:gdLst>
              <a:gd name="T0" fmla="*/ 550862 w 140"/>
              <a:gd name="T1" fmla="*/ 0 h 60"/>
              <a:gd name="T2" fmla="*/ 0 w 140"/>
              <a:gd name="T3" fmla="*/ 0 h 60"/>
              <a:gd name="T4" fmla="*/ 232149 w 140"/>
              <a:gd name="T5" fmla="*/ 236537 h 60"/>
              <a:gd name="T6" fmla="*/ 401342 w 140"/>
              <a:gd name="T7" fmla="*/ 67019 h 60"/>
              <a:gd name="T8" fmla="*/ 550862 w 140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" h="60">
                <a:moveTo>
                  <a:pt x="140" y="0"/>
                </a:moveTo>
                <a:cubicBezTo>
                  <a:pt x="0" y="0"/>
                  <a:pt x="0" y="0"/>
                  <a:pt x="0" y="0"/>
                </a:cubicBezTo>
                <a:cubicBezTo>
                  <a:pt x="59" y="60"/>
                  <a:pt x="59" y="60"/>
                  <a:pt x="59" y="60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112" y="7"/>
                  <a:pt x="126" y="1"/>
                  <a:pt x="140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Freeform 47"/>
          <p:cNvSpPr/>
          <p:nvPr/>
        </p:nvSpPr>
        <p:spPr bwMode="auto">
          <a:xfrm>
            <a:off x="10701338" y="3197225"/>
            <a:ext cx="569912" cy="468313"/>
          </a:xfrm>
          <a:custGeom>
            <a:avLst/>
            <a:gdLst>
              <a:gd name="T0" fmla="*/ 334086 w 145"/>
              <a:gd name="T1" fmla="*/ 0 h 119"/>
              <a:gd name="T2" fmla="*/ 318365 w 145"/>
              <a:gd name="T3" fmla="*/ 0 h 119"/>
              <a:gd name="T4" fmla="*/ 169008 w 145"/>
              <a:gd name="T5" fmla="*/ 66902 h 119"/>
              <a:gd name="T6" fmla="*/ 0 w 145"/>
              <a:gd name="T7" fmla="*/ 236124 h 119"/>
              <a:gd name="T8" fmla="*/ 169008 w 145"/>
              <a:gd name="T9" fmla="*/ 401410 h 119"/>
              <a:gd name="T10" fmla="*/ 334086 w 145"/>
              <a:gd name="T11" fmla="*/ 468312 h 119"/>
              <a:gd name="T12" fmla="*/ 499164 w 145"/>
              <a:gd name="T13" fmla="*/ 401410 h 119"/>
              <a:gd name="T14" fmla="*/ 569912 w 145"/>
              <a:gd name="T15" fmla="*/ 236124 h 119"/>
              <a:gd name="T16" fmla="*/ 499164 w 145"/>
              <a:gd name="T17" fmla="*/ 66902 h 119"/>
              <a:gd name="T18" fmla="*/ 334086 w 145"/>
              <a:gd name="T19" fmla="*/ 0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5" h="119">
                <a:moveTo>
                  <a:pt x="85" y="0"/>
                </a:moveTo>
                <a:cubicBezTo>
                  <a:pt x="81" y="0"/>
                  <a:pt x="81" y="0"/>
                  <a:pt x="81" y="0"/>
                </a:cubicBezTo>
                <a:cubicBezTo>
                  <a:pt x="67" y="1"/>
                  <a:pt x="53" y="7"/>
                  <a:pt x="43" y="17"/>
                </a:cubicBezTo>
                <a:cubicBezTo>
                  <a:pt x="0" y="60"/>
                  <a:pt x="0" y="60"/>
                  <a:pt x="0" y="60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54" y="114"/>
                  <a:pt x="70" y="119"/>
                  <a:pt x="85" y="119"/>
                </a:cubicBezTo>
                <a:cubicBezTo>
                  <a:pt x="100" y="119"/>
                  <a:pt x="116" y="114"/>
                  <a:pt x="127" y="102"/>
                </a:cubicBezTo>
                <a:cubicBezTo>
                  <a:pt x="139" y="90"/>
                  <a:pt x="145" y="75"/>
                  <a:pt x="145" y="60"/>
                </a:cubicBezTo>
                <a:cubicBezTo>
                  <a:pt x="145" y="44"/>
                  <a:pt x="139" y="29"/>
                  <a:pt x="127" y="17"/>
                </a:cubicBezTo>
                <a:cubicBezTo>
                  <a:pt x="116" y="7"/>
                  <a:pt x="102" y="0"/>
                  <a:pt x="85" y="0"/>
                </a:cubicBezTo>
              </a:path>
            </a:pathLst>
          </a:custGeom>
          <a:solidFill>
            <a:srgbClr val="555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Rectangle 48"/>
          <p:cNvSpPr>
            <a:spLocks noChangeArrowheads="1"/>
          </p:cNvSpPr>
          <p:nvPr/>
        </p:nvSpPr>
        <p:spPr bwMode="auto">
          <a:xfrm>
            <a:off x="1031875" y="3248025"/>
            <a:ext cx="8810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1988</a:t>
            </a:r>
            <a:endParaRPr lang="en-US" altLang="en-US"/>
          </a:p>
        </p:txBody>
      </p:sp>
      <p:sp>
        <p:nvSpPr>
          <p:cNvPr id="2093" name="Rectangle 49"/>
          <p:cNvSpPr>
            <a:spLocks noChangeArrowheads="1"/>
          </p:cNvSpPr>
          <p:nvPr/>
        </p:nvSpPr>
        <p:spPr bwMode="auto">
          <a:xfrm>
            <a:off x="3225800" y="3248025"/>
            <a:ext cx="9032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94" name="Rectangle 50"/>
          <p:cNvSpPr>
            <a:spLocks noChangeArrowheads="1"/>
          </p:cNvSpPr>
          <p:nvPr/>
        </p:nvSpPr>
        <p:spPr bwMode="auto">
          <a:xfrm>
            <a:off x="5395913" y="3248025"/>
            <a:ext cx="9715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2009</a:t>
            </a:r>
            <a:endParaRPr lang="en-US" altLang="en-US"/>
          </a:p>
        </p:txBody>
      </p:sp>
      <p:sp>
        <p:nvSpPr>
          <p:cNvPr id="2095" name="Rectangle 51"/>
          <p:cNvSpPr>
            <a:spLocks noChangeArrowheads="1"/>
          </p:cNvSpPr>
          <p:nvPr/>
        </p:nvSpPr>
        <p:spPr bwMode="auto">
          <a:xfrm>
            <a:off x="7634288" y="3248025"/>
            <a:ext cx="889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96" name="Rectangle 52"/>
          <p:cNvSpPr>
            <a:spLocks noChangeArrowheads="1"/>
          </p:cNvSpPr>
          <p:nvPr/>
        </p:nvSpPr>
        <p:spPr bwMode="auto">
          <a:xfrm>
            <a:off x="9809163" y="3248025"/>
            <a:ext cx="9477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2029</a:t>
            </a:r>
            <a:endParaRPr lang="en-US" altLang="en-US"/>
          </a:p>
        </p:txBody>
      </p:sp>
      <p:sp>
        <p:nvSpPr>
          <p:cNvPr id="2097" name="TextBox 93"/>
          <p:cNvSpPr txBox="1">
            <a:spLocks noChangeArrowheads="1"/>
          </p:cNvSpPr>
          <p:nvPr/>
        </p:nvSpPr>
        <p:spPr bwMode="auto">
          <a:xfrm>
            <a:off x="7442200" y="930275"/>
            <a:ext cx="17160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8" name="TextBox 93"/>
          <p:cNvSpPr txBox="1">
            <a:spLocks noChangeArrowheads="1"/>
          </p:cNvSpPr>
          <p:nvPr/>
        </p:nvSpPr>
        <p:spPr bwMode="auto">
          <a:xfrm>
            <a:off x="920750" y="5092700"/>
            <a:ext cx="1717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9" name="TextBox 93"/>
          <p:cNvSpPr txBox="1">
            <a:spLocks noChangeArrowheads="1"/>
          </p:cNvSpPr>
          <p:nvPr/>
        </p:nvSpPr>
        <p:spPr bwMode="auto">
          <a:xfrm>
            <a:off x="5327650" y="5092700"/>
            <a:ext cx="1717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00" name="TextBox 93"/>
          <p:cNvSpPr txBox="1">
            <a:spLocks noChangeArrowheads="1"/>
          </p:cNvSpPr>
          <p:nvPr/>
        </p:nvSpPr>
        <p:spPr bwMode="auto">
          <a:xfrm>
            <a:off x="9734550" y="5132388"/>
            <a:ext cx="1717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93"/>
          <p:cNvSpPr txBox="1">
            <a:spLocks noChangeArrowheads="1"/>
          </p:cNvSpPr>
          <p:nvPr/>
        </p:nvSpPr>
        <p:spPr bwMode="auto">
          <a:xfrm>
            <a:off x="1947863" y="1030288"/>
            <a:ext cx="1320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75" name="Freeform 7"/>
          <p:cNvSpPr>
            <a:spLocks noEditPoints="1"/>
          </p:cNvSpPr>
          <p:nvPr/>
        </p:nvSpPr>
        <p:spPr bwMode="auto">
          <a:xfrm>
            <a:off x="9328150" y="3121025"/>
            <a:ext cx="512763" cy="615950"/>
          </a:xfrm>
          <a:custGeom>
            <a:avLst/>
            <a:gdLst>
              <a:gd name="T0" fmla="*/ 754491909 w 132"/>
              <a:gd name="T1" fmla="*/ 2147483646 h 158"/>
              <a:gd name="T2" fmla="*/ 754491909 w 132"/>
              <a:gd name="T3" fmla="*/ 2147483646 h 158"/>
              <a:gd name="T4" fmla="*/ 1342996219 w 132"/>
              <a:gd name="T5" fmla="*/ 2097278563 h 158"/>
              <a:gd name="T6" fmla="*/ 663954278 w 132"/>
              <a:gd name="T7" fmla="*/ 2097278563 h 158"/>
              <a:gd name="T8" fmla="*/ 1252458589 w 132"/>
              <a:gd name="T9" fmla="*/ 2147483646 h 158"/>
              <a:gd name="T10" fmla="*/ 980837928 w 132"/>
              <a:gd name="T11" fmla="*/ 1185419166 h 158"/>
              <a:gd name="T12" fmla="*/ 995929475 w 132"/>
              <a:gd name="T13" fmla="*/ 1960498678 h 158"/>
              <a:gd name="T14" fmla="*/ 1011021022 w 132"/>
              <a:gd name="T15" fmla="*/ 1960498678 h 158"/>
              <a:gd name="T16" fmla="*/ 1086467106 w 132"/>
              <a:gd name="T17" fmla="*/ 1185419166 h 158"/>
              <a:gd name="T18" fmla="*/ 724312699 w 132"/>
              <a:gd name="T19" fmla="*/ 1109427309 h 158"/>
              <a:gd name="T20" fmla="*/ 724312699 w 132"/>
              <a:gd name="T21" fmla="*/ 866267402 h 158"/>
              <a:gd name="T22" fmla="*/ 1161917073 w 132"/>
              <a:gd name="T23" fmla="*/ 987847355 h 158"/>
              <a:gd name="T24" fmla="*/ 1403354640 w 132"/>
              <a:gd name="T25" fmla="*/ 987847355 h 158"/>
              <a:gd name="T26" fmla="*/ 347066744 w 132"/>
              <a:gd name="T27" fmla="*/ 775079513 h 158"/>
              <a:gd name="T28" fmla="*/ 679041941 w 132"/>
              <a:gd name="T29" fmla="*/ 1884510720 h 158"/>
              <a:gd name="T30" fmla="*/ 845029539 w 132"/>
              <a:gd name="T31" fmla="*/ 1185419166 h 158"/>
              <a:gd name="T32" fmla="*/ 528145890 w 132"/>
              <a:gd name="T33" fmla="*/ 987847355 h 158"/>
              <a:gd name="T34" fmla="*/ 920479507 w 132"/>
              <a:gd name="T35" fmla="*/ 987847355 h 158"/>
              <a:gd name="T36" fmla="*/ 980837928 w 132"/>
              <a:gd name="T37" fmla="*/ 1109427309 h 158"/>
              <a:gd name="T38" fmla="*/ 1086467106 w 132"/>
              <a:gd name="T39" fmla="*/ 987847355 h 158"/>
              <a:gd name="T40" fmla="*/ 1418446187 w 132"/>
              <a:gd name="T41" fmla="*/ 851067471 h 158"/>
              <a:gd name="T42" fmla="*/ 1282637799 w 132"/>
              <a:gd name="T43" fmla="*/ 1185419166 h 158"/>
              <a:gd name="T44" fmla="*/ 1207187831 w 132"/>
              <a:gd name="T45" fmla="*/ 1960498678 h 158"/>
              <a:gd name="T46" fmla="*/ 1584433785 w 132"/>
              <a:gd name="T47" fmla="*/ 1231011161 h 158"/>
              <a:gd name="T48" fmla="*/ 1011021022 w 132"/>
              <a:gd name="T49" fmla="*/ 0 h 158"/>
              <a:gd name="T50" fmla="*/ 935571055 w 132"/>
              <a:gd name="T51" fmla="*/ 212767842 h 158"/>
              <a:gd name="T52" fmla="*/ 1071379443 w 132"/>
              <a:gd name="T53" fmla="*/ 212767842 h 158"/>
              <a:gd name="T54" fmla="*/ 1448625397 w 132"/>
              <a:gd name="T55" fmla="*/ 91187889 h 158"/>
              <a:gd name="T56" fmla="*/ 1282637799 w 132"/>
              <a:gd name="T57" fmla="*/ 243163805 h 158"/>
              <a:gd name="T58" fmla="*/ 1418446187 w 132"/>
              <a:gd name="T59" fmla="*/ 319151764 h 158"/>
              <a:gd name="T60" fmla="*/ 1780600594 w 132"/>
              <a:gd name="T61" fmla="*/ 334347796 h 158"/>
              <a:gd name="T62" fmla="*/ 1584433785 w 132"/>
              <a:gd name="T63" fmla="*/ 410335754 h 158"/>
              <a:gd name="T64" fmla="*/ 1674971416 w 132"/>
              <a:gd name="T65" fmla="*/ 516719675 h 158"/>
              <a:gd name="T66" fmla="*/ 1991858950 w 132"/>
              <a:gd name="T67" fmla="*/ 699091555 h 158"/>
              <a:gd name="T68" fmla="*/ 1780600594 w 132"/>
              <a:gd name="T69" fmla="*/ 668695592 h 158"/>
              <a:gd name="T70" fmla="*/ 1795692141 w 132"/>
              <a:gd name="T71" fmla="*/ 805475476 h 158"/>
              <a:gd name="T72" fmla="*/ 1991858950 w 132"/>
              <a:gd name="T73" fmla="*/ 1124627240 h 158"/>
              <a:gd name="T74" fmla="*/ 1795692141 w 132"/>
              <a:gd name="T75" fmla="*/ 1003047286 h 158"/>
              <a:gd name="T76" fmla="*/ 1765512931 w 132"/>
              <a:gd name="T77" fmla="*/ 1155023203 h 158"/>
              <a:gd name="T78" fmla="*/ 679041941 w 132"/>
              <a:gd name="T79" fmla="*/ 349547727 h 158"/>
              <a:gd name="T80" fmla="*/ 648862731 w 132"/>
              <a:gd name="T81" fmla="*/ 121579953 h 158"/>
              <a:gd name="T82" fmla="*/ 528145890 w 132"/>
              <a:gd name="T83" fmla="*/ 197567912 h 158"/>
              <a:gd name="T84" fmla="*/ 422516712 w 132"/>
              <a:gd name="T85" fmla="*/ 516719675 h 158"/>
              <a:gd name="T86" fmla="*/ 316887534 w 132"/>
              <a:gd name="T87" fmla="*/ 319151764 h 158"/>
              <a:gd name="T88" fmla="*/ 226346019 w 132"/>
              <a:gd name="T89" fmla="*/ 425535685 h 158"/>
              <a:gd name="T90" fmla="*/ 286708324 w 132"/>
              <a:gd name="T91" fmla="*/ 759883481 h 158"/>
              <a:gd name="T92" fmla="*/ 90537631 w 132"/>
              <a:gd name="T93" fmla="*/ 638303527 h 158"/>
              <a:gd name="T94" fmla="*/ 60358420 w 132"/>
              <a:gd name="T95" fmla="*/ 790279444 h 158"/>
              <a:gd name="T96" fmla="*/ 286708324 w 132"/>
              <a:gd name="T97" fmla="*/ 1063835314 h 158"/>
              <a:gd name="T98" fmla="*/ 75449968 w 132"/>
              <a:gd name="T99" fmla="*/ 1033439351 h 158"/>
              <a:gd name="T100" fmla="*/ 105629178 w 132"/>
              <a:gd name="T101" fmla="*/ 1185419166 h 1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2" h="158">
                <a:moveTo>
                  <a:pt x="89" y="153"/>
                </a:moveTo>
                <a:cubicBezTo>
                  <a:pt x="89" y="156"/>
                  <a:pt x="86" y="158"/>
                  <a:pt x="83" y="158"/>
                </a:cubicBezTo>
                <a:cubicBezTo>
                  <a:pt x="50" y="158"/>
                  <a:pt x="50" y="158"/>
                  <a:pt x="50" y="158"/>
                </a:cubicBezTo>
                <a:cubicBezTo>
                  <a:pt x="47" y="158"/>
                  <a:pt x="44" y="156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0"/>
                  <a:pt x="47" y="147"/>
                  <a:pt x="50" y="147"/>
                </a:cubicBezTo>
                <a:cubicBezTo>
                  <a:pt x="83" y="147"/>
                  <a:pt x="83" y="147"/>
                  <a:pt x="83" y="147"/>
                </a:cubicBezTo>
                <a:cubicBezTo>
                  <a:pt x="86" y="147"/>
                  <a:pt x="89" y="150"/>
                  <a:pt x="89" y="153"/>
                </a:cubicBezTo>
                <a:close/>
                <a:moveTo>
                  <a:pt x="89" y="138"/>
                </a:moveTo>
                <a:cubicBezTo>
                  <a:pt x="89" y="135"/>
                  <a:pt x="86" y="133"/>
                  <a:pt x="83" y="133"/>
                </a:cubicBezTo>
                <a:cubicBezTo>
                  <a:pt x="50" y="133"/>
                  <a:pt x="50" y="133"/>
                  <a:pt x="50" y="133"/>
                </a:cubicBezTo>
                <a:cubicBezTo>
                  <a:pt x="47" y="133"/>
                  <a:pt x="44" y="135"/>
                  <a:pt x="44" y="138"/>
                </a:cubicBezTo>
                <a:cubicBezTo>
                  <a:pt x="44" y="138"/>
                  <a:pt x="44" y="138"/>
                  <a:pt x="44" y="138"/>
                </a:cubicBezTo>
                <a:cubicBezTo>
                  <a:pt x="44" y="141"/>
                  <a:pt x="47" y="144"/>
                  <a:pt x="50" y="14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86" y="144"/>
                  <a:pt x="89" y="141"/>
                  <a:pt x="89" y="138"/>
                </a:cubicBezTo>
                <a:close/>
                <a:moveTo>
                  <a:pt x="72" y="78"/>
                </a:moveTo>
                <a:cubicBezTo>
                  <a:pt x="65" y="78"/>
                  <a:pt x="65" y="78"/>
                  <a:pt x="65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3" y="129"/>
                  <a:pt x="65" y="129"/>
                  <a:pt x="66" y="129"/>
                </a:cubicBezTo>
                <a:cubicBezTo>
                  <a:pt x="66" y="129"/>
                  <a:pt x="66" y="130"/>
                  <a:pt x="66" y="129"/>
                </a:cubicBezTo>
                <a:cubicBezTo>
                  <a:pt x="66" y="129"/>
                  <a:pt x="67" y="129"/>
                  <a:pt x="67" y="129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0"/>
                  <a:pt x="67" y="129"/>
                  <a:pt x="67" y="129"/>
                </a:cubicBezTo>
                <a:cubicBezTo>
                  <a:pt x="69" y="129"/>
                  <a:pt x="70" y="129"/>
                  <a:pt x="72" y="129"/>
                </a:cubicBezTo>
                <a:lnTo>
                  <a:pt x="72" y="78"/>
                </a:lnTo>
                <a:close/>
                <a:moveTo>
                  <a:pt x="48" y="57"/>
                </a:moveTo>
                <a:cubicBezTo>
                  <a:pt x="44" y="57"/>
                  <a:pt x="40" y="61"/>
                  <a:pt x="40" y="65"/>
                </a:cubicBezTo>
                <a:cubicBezTo>
                  <a:pt x="40" y="69"/>
                  <a:pt x="44" y="73"/>
                  <a:pt x="48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6" y="65"/>
                  <a:pt x="56" y="65"/>
                  <a:pt x="56" y="65"/>
                </a:cubicBezTo>
                <a:cubicBezTo>
                  <a:pt x="56" y="61"/>
                  <a:pt x="53" y="57"/>
                  <a:pt x="48" y="57"/>
                </a:cubicBezTo>
                <a:close/>
                <a:moveTo>
                  <a:pt x="93" y="65"/>
                </a:moveTo>
                <a:cubicBezTo>
                  <a:pt x="93" y="61"/>
                  <a:pt x="89" y="57"/>
                  <a:pt x="85" y="57"/>
                </a:cubicBezTo>
                <a:cubicBezTo>
                  <a:pt x="81" y="57"/>
                  <a:pt x="77" y="61"/>
                  <a:pt x="77" y="65"/>
                </a:cubicBezTo>
                <a:cubicBezTo>
                  <a:pt x="77" y="73"/>
                  <a:pt x="77" y="73"/>
                  <a:pt x="77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9" y="73"/>
                  <a:pt x="93" y="69"/>
                  <a:pt x="93" y="65"/>
                </a:cubicBezTo>
                <a:close/>
                <a:moveTo>
                  <a:pt x="110" y="51"/>
                </a:moveTo>
                <a:cubicBezTo>
                  <a:pt x="107" y="36"/>
                  <a:pt x="90" y="21"/>
                  <a:pt x="67" y="21"/>
                </a:cubicBezTo>
                <a:cubicBezTo>
                  <a:pt x="43" y="21"/>
                  <a:pt x="26" y="36"/>
                  <a:pt x="23" y="51"/>
                </a:cubicBezTo>
                <a:cubicBezTo>
                  <a:pt x="20" y="61"/>
                  <a:pt x="23" y="71"/>
                  <a:pt x="28" y="81"/>
                </a:cubicBezTo>
                <a:cubicBezTo>
                  <a:pt x="32" y="90"/>
                  <a:pt x="37" y="97"/>
                  <a:pt x="41" y="107"/>
                </a:cubicBezTo>
                <a:cubicBezTo>
                  <a:pt x="43" y="112"/>
                  <a:pt x="44" y="119"/>
                  <a:pt x="45" y="124"/>
                </a:cubicBezTo>
                <a:cubicBezTo>
                  <a:pt x="46" y="128"/>
                  <a:pt x="48" y="129"/>
                  <a:pt x="53" y="129"/>
                </a:cubicBezTo>
                <a:cubicBezTo>
                  <a:pt x="54" y="129"/>
                  <a:pt x="55" y="129"/>
                  <a:pt x="56" y="129"/>
                </a:cubicBezTo>
                <a:cubicBezTo>
                  <a:pt x="56" y="78"/>
                  <a:pt x="56" y="78"/>
                  <a:pt x="56" y="78"/>
                </a:cubicBezTo>
                <a:cubicBezTo>
                  <a:pt x="48" y="78"/>
                  <a:pt x="48" y="78"/>
                  <a:pt x="48" y="78"/>
                </a:cubicBezTo>
                <a:cubicBezTo>
                  <a:pt x="45" y="78"/>
                  <a:pt x="42" y="77"/>
                  <a:pt x="39" y="74"/>
                </a:cubicBezTo>
                <a:cubicBezTo>
                  <a:pt x="37" y="72"/>
                  <a:pt x="35" y="68"/>
                  <a:pt x="35" y="65"/>
                </a:cubicBezTo>
                <a:cubicBezTo>
                  <a:pt x="35" y="61"/>
                  <a:pt x="37" y="58"/>
                  <a:pt x="39" y="56"/>
                </a:cubicBezTo>
                <a:cubicBezTo>
                  <a:pt x="42" y="53"/>
                  <a:pt x="45" y="52"/>
                  <a:pt x="48" y="52"/>
                </a:cubicBezTo>
                <a:cubicBezTo>
                  <a:pt x="55" y="52"/>
                  <a:pt x="61" y="58"/>
                  <a:pt x="61" y="65"/>
                </a:cubicBezTo>
                <a:cubicBezTo>
                  <a:pt x="61" y="65"/>
                  <a:pt x="61" y="65"/>
                  <a:pt x="61" y="65"/>
                </a:cubicBezTo>
                <a:cubicBezTo>
                  <a:pt x="61" y="73"/>
                  <a:pt x="61" y="73"/>
                  <a:pt x="61" y="73"/>
                </a:cubicBezTo>
                <a:cubicBezTo>
                  <a:pt x="65" y="73"/>
                  <a:pt x="65" y="73"/>
                  <a:pt x="65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61"/>
                  <a:pt x="73" y="58"/>
                  <a:pt x="76" y="56"/>
                </a:cubicBezTo>
                <a:cubicBezTo>
                  <a:pt x="78" y="53"/>
                  <a:pt x="81" y="52"/>
                  <a:pt x="85" y="52"/>
                </a:cubicBezTo>
                <a:cubicBezTo>
                  <a:pt x="88" y="52"/>
                  <a:pt x="92" y="53"/>
                  <a:pt x="94" y="56"/>
                </a:cubicBezTo>
                <a:cubicBezTo>
                  <a:pt x="97" y="58"/>
                  <a:pt x="98" y="61"/>
                  <a:pt x="98" y="65"/>
                </a:cubicBezTo>
                <a:cubicBezTo>
                  <a:pt x="98" y="68"/>
                  <a:pt x="97" y="72"/>
                  <a:pt x="94" y="74"/>
                </a:cubicBezTo>
                <a:cubicBezTo>
                  <a:pt x="92" y="77"/>
                  <a:pt x="88" y="78"/>
                  <a:pt x="85" y="78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78" y="129"/>
                  <a:pt x="79" y="129"/>
                  <a:pt x="80" y="129"/>
                </a:cubicBezTo>
                <a:cubicBezTo>
                  <a:pt x="85" y="129"/>
                  <a:pt x="87" y="128"/>
                  <a:pt x="88" y="124"/>
                </a:cubicBezTo>
                <a:cubicBezTo>
                  <a:pt x="89" y="119"/>
                  <a:pt x="90" y="112"/>
                  <a:pt x="92" y="107"/>
                </a:cubicBezTo>
                <a:cubicBezTo>
                  <a:pt x="96" y="97"/>
                  <a:pt x="101" y="90"/>
                  <a:pt x="105" y="81"/>
                </a:cubicBezTo>
                <a:cubicBezTo>
                  <a:pt x="111" y="71"/>
                  <a:pt x="113" y="61"/>
                  <a:pt x="110" y="51"/>
                </a:cubicBezTo>
                <a:close/>
                <a:moveTo>
                  <a:pt x="71" y="5"/>
                </a:moveTo>
                <a:cubicBezTo>
                  <a:pt x="71" y="2"/>
                  <a:pt x="69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4" y="0"/>
                  <a:pt x="62" y="2"/>
                  <a:pt x="62" y="5"/>
                </a:cubicBezTo>
                <a:cubicBezTo>
                  <a:pt x="62" y="14"/>
                  <a:pt x="62" y="14"/>
                  <a:pt x="62" y="14"/>
                </a:cubicBezTo>
                <a:cubicBezTo>
                  <a:pt x="62" y="16"/>
                  <a:pt x="64" y="19"/>
                  <a:pt x="67" y="19"/>
                </a:cubicBezTo>
                <a:cubicBezTo>
                  <a:pt x="67" y="19"/>
                  <a:pt x="67" y="19"/>
                  <a:pt x="67" y="19"/>
                </a:cubicBezTo>
                <a:cubicBezTo>
                  <a:pt x="69" y="19"/>
                  <a:pt x="71" y="16"/>
                  <a:pt x="71" y="14"/>
                </a:cubicBezTo>
                <a:lnTo>
                  <a:pt x="71" y="5"/>
                </a:lnTo>
                <a:close/>
                <a:moveTo>
                  <a:pt x="98" y="13"/>
                </a:moveTo>
                <a:cubicBezTo>
                  <a:pt x="99" y="10"/>
                  <a:pt x="99" y="8"/>
                  <a:pt x="96" y="6"/>
                </a:cubicBezTo>
                <a:cubicBezTo>
                  <a:pt x="96" y="6"/>
                  <a:pt x="96" y="6"/>
                  <a:pt x="96" y="6"/>
                </a:cubicBezTo>
                <a:cubicBezTo>
                  <a:pt x="94" y="5"/>
                  <a:pt x="91" y="6"/>
                  <a:pt x="90" y="8"/>
                </a:cubicBezTo>
                <a:cubicBezTo>
                  <a:pt x="85" y="16"/>
                  <a:pt x="85" y="16"/>
                  <a:pt x="85" y="16"/>
                </a:cubicBezTo>
                <a:cubicBezTo>
                  <a:pt x="84" y="18"/>
                  <a:pt x="85" y="21"/>
                  <a:pt x="87" y="23"/>
                </a:cubicBezTo>
                <a:cubicBezTo>
                  <a:pt x="87" y="23"/>
                  <a:pt x="87" y="23"/>
                  <a:pt x="87" y="23"/>
                </a:cubicBezTo>
                <a:cubicBezTo>
                  <a:pt x="90" y="24"/>
                  <a:pt x="93" y="23"/>
                  <a:pt x="94" y="21"/>
                </a:cubicBezTo>
                <a:lnTo>
                  <a:pt x="98" y="13"/>
                </a:lnTo>
                <a:close/>
                <a:moveTo>
                  <a:pt x="118" y="28"/>
                </a:moveTo>
                <a:cubicBezTo>
                  <a:pt x="120" y="27"/>
                  <a:pt x="120" y="24"/>
                  <a:pt x="118" y="22"/>
                </a:cubicBezTo>
                <a:cubicBezTo>
                  <a:pt x="118" y="22"/>
                  <a:pt x="118" y="22"/>
                  <a:pt x="118" y="22"/>
                </a:cubicBezTo>
                <a:cubicBezTo>
                  <a:pt x="116" y="20"/>
                  <a:pt x="113" y="19"/>
                  <a:pt x="111" y="21"/>
                </a:cubicBezTo>
                <a:cubicBezTo>
                  <a:pt x="105" y="27"/>
                  <a:pt x="105" y="27"/>
                  <a:pt x="105" y="27"/>
                </a:cubicBezTo>
                <a:cubicBezTo>
                  <a:pt x="103" y="29"/>
                  <a:pt x="103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06" y="36"/>
                  <a:pt x="109" y="36"/>
                  <a:pt x="111" y="34"/>
                </a:cubicBezTo>
                <a:lnTo>
                  <a:pt x="118" y="28"/>
                </a:lnTo>
                <a:close/>
                <a:moveTo>
                  <a:pt x="128" y="52"/>
                </a:moveTo>
                <a:cubicBezTo>
                  <a:pt x="131" y="51"/>
                  <a:pt x="132" y="49"/>
                  <a:pt x="132" y="46"/>
                </a:cubicBezTo>
                <a:cubicBezTo>
                  <a:pt x="132" y="46"/>
                  <a:pt x="132" y="46"/>
                  <a:pt x="132" y="46"/>
                </a:cubicBezTo>
                <a:cubicBezTo>
                  <a:pt x="132" y="44"/>
                  <a:pt x="129" y="42"/>
                  <a:pt x="126" y="42"/>
                </a:cubicBezTo>
                <a:cubicBezTo>
                  <a:pt x="118" y="44"/>
                  <a:pt x="118" y="44"/>
                  <a:pt x="118" y="44"/>
                </a:cubicBezTo>
                <a:cubicBezTo>
                  <a:pt x="115" y="45"/>
                  <a:pt x="113" y="47"/>
                  <a:pt x="114" y="50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4" y="52"/>
                  <a:pt x="117" y="54"/>
                  <a:pt x="119" y="53"/>
                </a:cubicBezTo>
                <a:lnTo>
                  <a:pt x="128" y="52"/>
                </a:lnTo>
                <a:close/>
                <a:moveTo>
                  <a:pt x="126" y="78"/>
                </a:moveTo>
                <a:cubicBezTo>
                  <a:pt x="129" y="78"/>
                  <a:pt x="131" y="77"/>
                  <a:pt x="132" y="74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2" y="71"/>
                  <a:pt x="131" y="69"/>
                  <a:pt x="128" y="68"/>
                </a:cubicBezTo>
                <a:cubicBezTo>
                  <a:pt x="119" y="66"/>
                  <a:pt x="119" y="66"/>
                  <a:pt x="119" y="66"/>
                </a:cubicBezTo>
                <a:cubicBezTo>
                  <a:pt x="117" y="66"/>
                  <a:pt x="114" y="68"/>
                  <a:pt x="114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3" y="73"/>
                  <a:pt x="115" y="75"/>
                  <a:pt x="117" y="76"/>
                </a:cubicBezTo>
                <a:lnTo>
                  <a:pt x="126" y="78"/>
                </a:lnTo>
                <a:close/>
                <a:moveTo>
                  <a:pt x="39" y="21"/>
                </a:moveTo>
                <a:cubicBezTo>
                  <a:pt x="40" y="23"/>
                  <a:pt x="43" y="24"/>
                  <a:pt x="45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8" y="21"/>
                  <a:pt x="48" y="18"/>
                  <a:pt x="47" y="16"/>
                </a:cubicBezTo>
                <a:cubicBezTo>
                  <a:pt x="43" y="8"/>
                  <a:pt x="43" y="8"/>
                  <a:pt x="43" y="8"/>
                </a:cubicBezTo>
                <a:cubicBezTo>
                  <a:pt x="42" y="6"/>
                  <a:pt x="39" y="5"/>
                  <a:pt x="36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4" y="8"/>
                  <a:pt x="33" y="10"/>
                  <a:pt x="35" y="13"/>
                </a:cubicBezTo>
                <a:lnTo>
                  <a:pt x="39" y="21"/>
                </a:lnTo>
                <a:close/>
                <a:moveTo>
                  <a:pt x="21" y="34"/>
                </a:moveTo>
                <a:cubicBezTo>
                  <a:pt x="23" y="36"/>
                  <a:pt x="27" y="36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30" y="32"/>
                  <a:pt x="30" y="29"/>
                  <a:pt x="28" y="27"/>
                </a:cubicBezTo>
                <a:cubicBezTo>
                  <a:pt x="21" y="21"/>
                  <a:pt x="21" y="21"/>
                  <a:pt x="21" y="21"/>
                </a:cubicBezTo>
                <a:cubicBezTo>
                  <a:pt x="19" y="19"/>
                  <a:pt x="16" y="20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4"/>
                  <a:pt x="13" y="27"/>
                  <a:pt x="15" y="28"/>
                </a:cubicBezTo>
                <a:lnTo>
                  <a:pt x="21" y="34"/>
                </a:lnTo>
                <a:close/>
                <a:moveTo>
                  <a:pt x="13" y="53"/>
                </a:moveTo>
                <a:cubicBezTo>
                  <a:pt x="16" y="54"/>
                  <a:pt x="18" y="52"/>
                  <a:pt x="19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19" y="47"/>
                  <a:pt x="18" y="45"/>
                  <a:pt x="15" y="44"/>
                </a:cubicBezTo>
                <a:cubicBezTo>
                  <a:pt x="6" y="42"/>
                  <a:pt x="6" y="42"/>
                  <a:pt x="6" y="42"/>
                </a:cubicBezTo>
                <a:cubicBezTo>
                  <a:pt x="4" y="42"/>
                  <a:pt x="1" y="44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9"/>
                  <a:pt x="2" y="51"/>
                  <a:pt x="4" y="52"/>
                </a:cubicBezTo>
                <a:lnTo>
                  <a:pt x="13" y="53"/>
                </a:lnTo>
                <a:close/>
                <a:moveTo>
                  <a:pt x="15" y="76"/>
                </a:moveTo>
                <a:cubicBezTo>
                  <a:pt x="18" y="75"/>
                  <a:pt x="20" y="73"/>
                  <a:pt x="19" y="70"/>
                </a:cubicBezTo>
                <a:cubicBezTo>
                  <a:pt x="19" y="70"/>
                  <a:pt x="19" y="70"/>
                  <a:pt x="19" y="70"/>
                </a:cubicBezTo>
                <a:cubicBezTo>
                  <a:pt x="19" y="68"/>
                  <a:pt x="16" y="66"/>
                  <a:pt x="13" y="66"/>
                </a:cubicBezTo>
                <a:cubicBezTo>
                  <a:pt x="5" y="68"/>
                  <a:pt x="5" y="68"/>
                  <a:pt x="5" y="68"/>
                </a:cubicBezTo>
                <a:cubicBezTo>
                  <a:pt x="2" y="69"/>
                  <a:pt x="0" y="71"/>
                  <a:pt x="1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1" y="77"/>
                  <a:pt x="4" y="78"/>
                  <a:pt x="7" y="78"/>
                </a:cubicBezTo>
                <a:lnTo>
                  <a:pt x="15" y="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8"/>
          <p:cNvSpPr>
            <a:spLocks noEditPoints="1"/>
          </p:cNvSpPr>
          <p:nvPr/>
        </p:nvSpPr>
        <p:spPr bwMode="auto">
          <a:xfrm>
            <a:off x="2284413" y="3217863"/>
            <a:ext cx="696912" cy="463550"/>
          </a:xfrm>
          <a:custGeom>
            <a:avLst/>
            <a:gdLst>
              <a:gd name="T0" fmla="*/ 2091841715 w 179"/>
              <a:gd name="T1" fmla="*/ 940784463 h 119"/>
              <a:gd name="T2" fmla="*/ 985289514 w 179"/>
              <a:gd name="T3" fmla="*/ 440045288 h 119"/>
              <a:gd name="T4" fmla="*/ 924654276 w 179"/>
              <a:gd name="T5" fmla="*/ 303481121 h 119"/>
              <a:gd name="T6" fmla="*/ 2147483646 w 179"/>
              <a:gd name="T7" fmla="*/ 166913058 h 119"/>
              <a:gd name="T8" fmla="*/ 2147483646 w 179"/>
              <a:gd name="T9" fmla="*/ 45521389 h 119"/>
              <a:gd name="T10" fmla="*/ 2147483646 w 179"/>
              <a:gd name="T11" fmla="*/ 789047798 h 119"/>
              <a:gd name="T12" fmla="*/ 2147483646 w 179"/>
              <a:gd name="T13" fmla="*/ 758698907 h 119"/>
              <a:gd name="T14" fmla="*/ 2147483646 w 179"/>
              <a:gd name="T15" fmla="*/ 0 h 119"/>
              <a:gd name="T16" fmla="*/ 60631344 w 179"/>
              <a:gd name="T17" fmla="*/ 971133355 h 119"/>
              <a:gd name="T18" fmla="*/ 303164507 w 179"/>
              <a:gd name="T19" fmla="*/ 182089452 h 119"/>
              <a:gd name="T20" fmla="*/ 121266581 w 179"/>
              <a:gd name="T21" fmla="*/ 91042778 h 119"/>
              <a:gd name="T22" fmla="*/ 0 w 179"/>
              <a:gd name="T23" fmla="*/ 895263074 h 119"/>
              <a:gd name="T24" fmla="*/ 924654276 w 179"/>
              <a:gd name="T25" fmla="*/ 1517397814 h 119"/>
              <a:gd name="T26" fmla="*/ 833705314 w 179"/>
              <a:gd name="T27" fmla="*/ 1638789484 h 119"/>
              <a:gd name="T28" fmla="*/ 985289514 w 179"/>
              <a:gd name="T29" fmla="*/ 1760181153 h 119"/>
              <a:gd name="T30" fmla="*/ 1091395339 w 179"/>
              <a:gd name="T31" fmla="*/ 1638789484 h 119"/>
              <a:gd name="T32" fmla="*/ 606332907 w 179"/>
              <a:gd name="T33" fmla="*/ 1653961982 h 119"/>
              <a:gd name="T34" fmla="*/ 864022932 w 179"/>
              <a:gd name="T35" fmla="*/ 1335308363 h 119"/>
              <a:gd name="T36" fmla="*/ 651807388 w 179"/>
              <a:gd name="T37" fmla="*/ 1441527534 h 119"/>
              <a:gd name="T38" fmla="*/ 394113469 w 179"/>
              <a:gd name="T39" fmla="*/ 1335308363 h 119"/>
              <a:gd name="T40" fmla="*/ 545697669 w 179"/>
              <a:gd name="T41" fmla="*/ 1456700032 h 119"/>
              <a:gd name="T42" fmla="*/ 682121113 w 179"/>
              <a:gd name="T43" fmla="*/ 1153222806 h 119"/>
              <a:gd name="T44" fmla="*/ 469905569 w 179"/>
              <a:gd name="T45" fmla="*/ 1244265584 h 119"/>
              <a:gd name="T46" fmla="*/ 363799744 w 179"/>
              <a:gd name="T47" fmla="*/ 1274614476 h 119"/>
              <a:gd name="T48" fmla="*/ 348638988 w 179"/>
              <a:gd name="T49" fmla="*/ 986309748 h 119"/>
              <a:gd name="T50" fmla="*/ 303164507 w 179"/>
              <a:gd name="T51" fmla="*/ 1047003635 h 119"/>
              <a:gd name="T52" fmla="*/ 227372407 w 179"/>
              <a:gd name="T53" fmla="*/ 1259438082 h 119"/>
              <a:gd name="T54" fmla="*/ 2046367234 w 179"/>
              <a:gd name="T55" fmla="*/ 1122873915 h 119"/>
              <a:gd name="T56" fmla="*/ 1364246120 w 179"/>
              <a:gd name="T57" fmla="*/ 424872790 h 119"/>
              <a:gd name="T58" fmla="*/ 985289514 w 179"/>
              <a:gd name="T59" fmla="*/ 500739175 h 119"/>
              <a:gd name="T60" fmla="*/ 879179795 w 179"/>
              <a:gd name="T61" fmla="*/ 242783339 h 119"/>
              <a:gd name="T62" fmla="*/ 424431088 w 179"/>
              <a:gd name="T63" fmla="*/ 864918079 h 119"/>
              <a:gd name="T64" fmla="*/ 712438732 w 179"/>
              <a:gd name="T65" fmla="*/ 1092525024 h 119"/>
              <a:gd name="T66" fmla="*/ 970128758 w 179"/>
              <a:gd name="T67" fmla="*/ 1411178643 h 119"/>
              <a:gd name="T68" fmla="*/ 1212661920 w 179"/>
              <a:gd name="T69" fmla="*/ 1669138375 h 119"/>
              <a:gd name="T70" fmla="*/ 1273297158 w 179"/>
              <a:gd name="T71" fmla="*/ 1699483371 h 119"/>
              <a:gd name="T72" fmla="*/ 1349085364 w 179"/>
              <a:gd name="T73" fmla="*/ 1547746705 h 119"/>
              <a:gd name="T74" fmla="*/ 1121712958 w 179"/>
              <a:gd name="T75" fmla="*/ 1289786974 h 119"/>
              <a:gd name="T76" fmla="*/ 1515826427 w 179"/>
              <a:gd name="T77" fmla="*/ 1562919203 h 119"/>
              <a:gd name="T78" fmla="*/ 1591618527 w 179"/>
              <a:gd name="T79" fmla="*/ 1365657254 h 119"/>
              <a:gd name="T80" fmla="*/ 1379402983 w 179"/>
              <a:gd name="T81" fmla="*/ 1213916693 h 119"/>
              <a:gd name="T82" fmla="*/ 1424877464 w 179"/>
              <a:gd name="T83" fmla="*/ 1153222806 h 119"/>
              <a:gd name="T84" fmla="*/ 1864469308 w 179"/>
              <a:gd name="T85" fmla="*/ 1350484756 h 119"/>
              <a:gd name="T86" fmla="*/ 1758359590 w 179"/>
              <a:gd name="T87" fmla="*/ 1138046413 h 119"/>
              <a:gd name="T88" fmla="*/ 1606775390 w 179"/>
              <a:gd name="T89" fmla="*/ 971133355 h 119"/>
              <a:gd name="T90" fmla="*/ 2046367234 w 179"/>
              <a:gd name="T91" fmla="*/ 1122873915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79" h="119">
                <a:moveTo>
                  <a:pt x="142" y="11"/>
                </a:moveTo>
                <a:cubicBezTo>
                  <a:pt x="159" y="53"/>
                  <a:pt x="159" y="53"/>
                  <a:pt x="159" y="53"/>
                </a:cubicBezTo>
                <a:cubicBezTo>
                  <a:pt x="138" y="62"/>
                  <a:pt x="138" y="62"/>
                  <a:pt x="138" y="62"/>
                </a:cubicBezTo>
                <a:cubicBezTo>
                  <a:pt x="127" y="52"/>
                  <a:pt x="93" y="23"/>
                  <a:pt x="91" y="23"/>
                </a:cubicBezTo>
                <a:cubicBezTo>
                  <a:pt x="88" y="23"/>
                  <a:pt x="78" y="27"/>
                  <a:pt x="77" y="27"/>
                </a:cubicBezTo>
                <a:cubicBezTo>
                  <a:pt x="77" y="27"/>
                  <a:pt x="70" y="29"/>
                  <a:pt x="65" y="29"/>
                </a:cubicBezTo>
                <a:cubicBezTo>
                  <a:pt x="62" y="29"/>
                  <a:pt x="60" y="29"/>
                  <a:pt x="59" y="28"/>
                </a:cubicBezTo>
                <a:cubicBezTo>
                  <a:pt x="57" y="27"/>
                  <a:pt x="57" y="26"/>
                  <a:pt x="57" y="25"/>
                </a:cubicBezTo>
                <a:cubicBezTo>
                  <a:pt x="57" y="23"/>
                  <a:pt x="59" y="20"/>
                  <a:pt x="61" y="20"/>
                </a:cubicBezTo>
                <a:cubicBezTo>
                  <a:pt x="69" y="15"/>
                  <a:pt x="93" y="6"/>
                  <a:pt x="95" y="6"/>
                </a:cubicBezTo>
                <a:cubicBezTo>
                  <a:pt x="96" y="6"/>
                  <a:pt x="96" y="6"/>
                  <a:pt x="96" y="6"/>
                </a:cubicBezTo>
                <a:cubicBezTo>
                  <a:pt x="102" y="6"/>
                  <a:pt x="138" y="11"/>
                  <a:pt x="142" y="11"/>
                </a:cubicBezTo>
                <a:close/>
                <a:moveTo>
                  <a:pt x="157" y="0"/>
                </a:moveTo>
                <a:cubicBezTo>
                  <a:pt x="156" y="0"/>
                  <a:pt x="156" y="0"/>
                  <a:pt x="155" y="0"/>
                </a:cubicBezTo>
                <a:cubicBezTo>
                  <a:pt x="148" y="3"/>
                  <a:pt x="148" y="3"/>
                  <a:pt x="148" y="3"/>
                </a:cubicBezTo>
                <a:cubicBezTo>
                  <a:pt x="147" y="3"/>
                  <a:pt x="146" y="4"/>
                  <a:pt x="146" y="5"/>
                </a:cubicBezTo>
                <a:cubicBezTo>
                  <a:pt x="145" y="6"/>
                  <a:pt x="145" y="8"/>
                  <a:pt x="146" y="9"/>
                </a:cubicBezTo>
                <a:cubicBezTo>
                  <a:pt x="163" y="52"/>
                  <a:pt x="163" y="52"/>
                  <a:pt x="163" y="52"/>
                </a:cubicBezTo>
                <a:cubicBezTo>
                  <a:pt x="164" y="55"/>
                  <a:pt x="166" y="56"/>
                  <a:pt x="169" y="55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7" y="52"/>
                  <a:pt x="178" y="51"/>
                  <a:pt x="178" y="50"/>
                </a:cubicBezTo>
                <a:cubicBezTo>
                  <a:pt x="179" y="49"/>
                  <a:pt x="179" y="47"/>
                  <a:pt x="178" y="46"/>
                </a:cubicBezTo>
                <a:cubicBezTo>
                  <a:pt x="161" y="3"/>
                  <a:pt x="161" y="3"/>
                  <a:pt x="161" y="3"/>
                </a:cubicBezTo>
                <a:cubicBezTo>
                  <a:pt x="160" y="1"/>
                  <a:pt x="159" y="0"/>
                  <a:pt x="157" y="0"/>
                </a:cubicBezTo>
                <a:close/>
                <a:moveTo>
                  <a:pt x="0" y="59"/>
                </a:moveTo>
                <a:cubicBezTo>
                  <a:pt x="0" y="61"/>
                  <a:pt x="0" y="62"/>
                  <a:pt x="1" y="63"/>
                </a:cubicBezTo>
                <a:cubicBezTo>
                  <a:pt x="2" y="64"/>
                  <a:pt x="3" y="64"/>
                  <a:pt x="4" y="64"/>
                </a:cubicBezTo>
                <a:cubicBezTo>
                  <a:pt x="11" y="65"/>
                  <a:pt x="11" y="65"/>
                  <a:pt x="11" y="65"/>
                </a:cubicBezTo>
                <a:cubicBezTo>
                  <a:pt x="14" y="65"/>
                  <a:pt x="16" y="63"/>
                  <a:pt x="16" y="61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1"/>
                  <a:pt x="20" y="9"/>
                  <a:pt x="19" y="8"/>
                </a:cubicBezTo>
                <a:cubicBezTo>
                  <a:pt x="18" y="8"/>
                  <a:pt x="17" y="7"/>
                  <a:pt x="16" y="7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6" y="6"/>
                  <a:pt x="4" y="8"/>
                  <a:pt x="4" y="11"/>
                </a:cubicBezTo>
                <a:lnTo>
                  <a:pt x="0" y="59"/>
                </a:lnTo>
                <a:close/>
                <a:moveTo>
                  <a:pt x="73" y="103"/>
                </a:moveTo>
                <a:cubicBezTo>
                  <a:pt x="73" y="101"/>
                  <a:pt x="72" y="100"/>
                  <a:pt x="70" y="99"/>
                </a:cubicBezTo>
                <a:cubicBezTo>
                  <a:pt x="67" y="96"/>
                  <a:pt x="64" y="97"/>
                  <a:pt x="61" y="100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58" y="105"/>
                  <a:pt x="58" y="105"/>
                  <a:pt x="58" y="105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51" y="113"/>
                  <a:pt x="55" y="117"/>
                  <a:pt x="56" y="118"/>
                </a:cubicBezTo>
                <a:cubicBezTo>
                  <a:pt x="57" y="119"/>
                  <a:pt x="59" y="119"/>
                  <a:pt x="60" y="119"/>
                </a:cubicBezTo>
                <a:cubicBezTo>
                  <a:pt x="62" y="119"/>
                  <a:pt x="63" y="118"/>
                  <a:pt x="65" y="116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3" y="107"/>
                  <a:pt x="74" y="105"/>
                  <a:pt x="73" y="103"/>
                </a:cubicBezTo>
                <a:close/>
                <a:moveTo>
                  <a:pt x="38" y="100"/>
                </a:moveTo>
                <a:cubicBezTo>
                  <a:pt x="36" y="103"/>
                  <a:pt x="37" y="106"/>
                  <a:pt x="40" y="109"/>
                </a:cubicBezTo>
                <a:cubicBezTo>
                  <a:pt x="44" y="111"/>
                  <a:pt x="47" y="111"/>
                  <a:pt x="50" y="108"/>
                </a:cubicBezTo>
                <a:cubicBezTo>
                  <a:pt x="58" y="98"/>
                  <a:pt x="58" y="98"/>
                  <a:pt x="58" y="98"/>
                </a:cubicBezTo>
                <a:cubicBezTo>
                  <a:pt x="62" y="93"/>
                  <a:pt x="58" y="89"/>
                  <a:pt x="57" y="88"/>
                </a:cubicBezTo>
                <a:cubicBezTo>
                  <a:pt x="54" y="85"/>
                  <a:pt x="51" y="86"/>
                  <a:pt x="48" y="89"/>
                </a:cubicBezTo>
                <a:cubicBezTo>
                  <a:pt x="43" y="95"/>
                  <a:pt x="43" y="95"/>
                  <a:pt x="43" y="95"/>
                </a:cubicBezTo>
                <a:cubicBezTo>
                  <a:pt x="43" y="95"/>
                  <a:pt x="43" y="95"/>
                  <a:pt x="43" y="95"/>
                </a:cubicBezTo>
                <a:cubicBezTo>
                  <a:pt x="43" y="95"/>
                  <a:pt x="43" y="95"/>
                  <a:pt x="43" y="95"/>
                </a:cubicBezTo>
                <a:lnTo>
                  <a:pt x="38" y="100"/>
                </a:lnTo>
                <a:close/>
                <a:moveTo>
                  <a:pt x="26" y="88"/>
                </a:moveTo>
                <a:cubicBezTo>
                  <a:pt x="25" y="90"/>
                  <a:pt x="24" y="91"/>
                  <a:pt x="24" y="93"/>
                </a:cubicBezTo>
                <a:cubicBezTo>
                  <a:pt x="25" y="95"/>
                  <a:pt x="26" y="96"/>
                  <a:pt x="27" y="97"/>
                </a:cubicBezTo>
                <a:cubicBezTo>
                  <a:pt x="30" y="100"/>
                  <a:pt x="34" y="100"/>
                  <a:pt x="36" y="96"/>
                </a:cubicBezTo>
                <a:cubicBezTo>
                  <a:pt x="46" y="85"/>
                  <a:pt x="46" y="85"/>
                  <a:pt x="46" y="85"/>
                </a:cubicBezTo>
                <a:cubicBezTo>
                  <a:pt x="47" y="83"/>
                  <a:pt x="48" y="82"/>
                  <a:pt x="47" y="80"/>
                </a:cubicBezTo>
                <a:cubicBezTo>
                  <a:pt x="47" y="78"/>
                  <a:pt x="46" y="77"/>
                  <a:pt x="45" y="76"/>
                </a:cubicBezTo>
                <a:cubicBezTo>
                  <a:pt x="41" y="73"/>
                  <a:pt x="38" y="73"/>
                  <a:pt x="35" y="77"/>
                </a:cubicBezTo>
                <a:cubicBezTo>
                  <a:pt x="31" y="82"/>
                  <a:pt x="31" y="82"/>
                  <a:pt x="31" y="82"/>
                </a:cubicBezTo>
                <a:cubicBezTo>
                  <a:pt x="31" y="82"/>
                  <a:pt x="31" y="82"/>
                  <a:pt x="31" y="82"/>
                </a:cubicBezTo>
                <a:cubicBezTo>
                  <a:pt x="30" y="83"/>
                  <a:pt x="30" y="83"/>
                  <a:pt x="30" y="83"/>
                </a:cubicBezTo>
                <a:lnTo>
                  <a:pt x="26" y="88"/>
                </a:lnTo>
                <a:close/>
                <a:moveTo>
                  <a:pt x="24" y="84"/>
                </a:moveTo>
                <a:cubicBezTo>
                  <a:pt x="33" y="73"/>
                  <a:pt x="33" y="73"/>
                  <a:pt x="33" y="73"/>
                </a:cubicBezTo>
                <a:cubicBezTo>
                  <a:pt x="37" y="68"/>
                  <a:pt x="34" y="64"/>
                  <a:pt x="32" y="63"/>
                </a:cubicBezTo>
                <a:cubicBezTo>
                  <a:pt x="29" y="61"/>
                  <a:pt x="26" y="61"/>
                  <a:pt x="23" y="65"/>
                </a:cubicBezTo>
                <a:cubicBezTo>
                  <a:pt x="20" y="68"/>
                  <a:pt x="20" y="68"/>
                  <a:pt x="20" y="68"/>
                </a:cubicBezTo>
                <a:cubicBezTo>
                  <a:pt x="20" y="68"/>
                  <a:pt x="20" y="68"/>
                  <a:pt x="20" y="68"/>
                </a:cubicBezTo>
                <a:cubicBezTo>
                  <a:pt x="20" y="69"/>
                  <a:pt x="20" y="69"/>
                  <a:pt x="20" y="69"/>
                </a:cubicBezTo>
                <a:cubicBezTo>
                  <a:pt x="15" y="74"/>
                  <a:pt x="15" y="74"/>
                  <a:pt x="15" y="74"/>
                </a:cubicBezTo>
                <a:cubicBezTo>
                  <a:pt x="14" y="76"/>
                  <a:pt x="13" y="78"/>
                  <a:pt x="13" y="79"/>
                </a:cubicBezTo>
                <a:cubicBezTo>
                  <a:pt x="13" y="81"/>
                  <a:pt x="15" y="82"/>
                  <a:pt x="15" y="83"/>
                </a:cubicBezTo>
                <a:cubicBezTo>
                  <a:pt x="17" y="84"/>
                  <a:pt x="19" y="85"/>
                  <a:pt x="21" y="85"/>
                </a:cubicBezTo>
                <a:cubicBezTo>
                  <a:pt x="22" y="85"/>
                  <a:pt x="23" y="85"/>
                  <a:pt x="24" y="84"/>
                </a:cubicBezTo>
                <a:close/>
                <a:moveTo>
                  <a:pt x="135" y="74"/>
                </a:moveTo>
                <a:cubicBezTo>
                  <a:pt x="137" y="72"/>
                  <a:pt x="139" y="68"/>
                  <a:pt x="134" y="65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14" y="47"/>
                  <a:pt x="94" y="30"/>
                  <a:pt x="90" y="28"/>
                </a:cubicBezTo>
                <a:cubicBezTo>
                  <a:pt x="88" y="28"/>
                  <a:pt x="82" y="30"/>
                  <a:pt x="78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8" y="31"/>
                  <a:pt x="71" y="33"/>
                  <a:pt x="65" y="33"/>
                </a:cubicBezTo>
                <a:cubicBezTo>
                  <a:pt x="61" y="33"/>
                  <a:pt x="58" y="33"/>
                  <a:pt x="56" y="31"/>
                </a:cubicBezTo>
                <a:cubicBezTo>
                  <a:pt x="53" y="29"/>
                  <a:pt x="52" y="26"/>
                  <a:pt x="52" y="25"/>
                </a:cubicBezTo>
                <a:cubicBezTo>
                  <a:pt x="53" y="21"/>
                  <a:pt x="56" y="18"/>
                  <a:pt x="58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1" y="61"/>
                  <a:pt x="21" y="61"/>
                  <a:pt x="21" y="61"/>
                </a:cubicBezTo>
                <a:cubicBezTo>
                  <a:pt x="24" y="58"/>
                  <a:pt x="26" y="57"/>
                  <a:pt x="28" y="57"/>
                </a:cubicBezTo>
                <a:cubicBezTo>
                  <a:pt x="31" y="57"/>
                  <a:pt x="33" y="58"/>
                  <a:pt x="35" y="60"/>
                </a:cubicBezTo>
                <a:cubicBezTo>
                  <a:pt x="38" y="63"/>
                  <a:pt x="40" y="66"/>
                  <a:pt x="39" y="70"/>
                </a:cubicBezTo>
                <a:cubicBezTo>
                  <a:pt x="42" y="69"/>
                  <a:pt x="45" y="70"/>
                  <a:pt x="47" y="72"/>
                </a:cubicBezTo>
                <a:cubicBezTo>
                  <a:pt x="50" y="75"/>
                  <a:pt x="52" y="79"/>
                  <a:pt x="52" y="82"/>
                </a:cubicBezTo>
                <a:cubicBezTo>
                  <a:pt x="54" y="82"/>
                  <a:pt x="57" y="83"/>
                  <a:pt x="60" y="85"/>
                </a:cubicBezTo>
                <a:cubicBezTo>
                  <a:pt x="62" y="87"/>
                  <a:pt x="64" y="90"/>
                  <a:pt x="64" y="93"/>
                </a:cubicBezTo>
                <a:cubicBezTo>
                  <a:pt x="67" y="92"/>
                  <a:pt x="70" y="93"/>
                  <a:pt x="73" y="95"/>
                </a:cubicBezTo>
                <a:cubicBezTo>
                  <a:pt x="77" y="99"/>
                  <a:pt x="78" y="103"/>
                  <a:pt x="77" y="107"/>
                </a:cubicBezTo>
                <a:cubicBezTo>
                  <a:pt x="80" y="110"/>
                  <a:pt x="80" y="110"/>
                  <a:pt x="80" y="110"/>
                </a:cubicBezTo>
                <a:cubicBezTo>
                  <a:pt x="80" y="110"/>
                  <a:pt x="80" y="110"/>
                  <a:pt x="80" y="110"/>
                </a:cubicBezTo>
                <a:cubicBezTo>
                  <a:pt x="81" y="110"/>
                  <a:pt x="81" y="110"/>
                  <a:pt x="81" y="110"/>
                </a:cubicBezTo>
                <a:cubicBezTo>
                  <a:pt x="82" y="111"/>
                  <a:pt x="83" y="112"/>
                  <a:pt x="84" y="112"/>
                </a:cubicBezTo>
                <a:cubicBezTo>
                  <a:pt x="86" y="112"/>
                  <a:pt x="88" y="110"/>
                  <a:pt x="89" y="109"/>
                </a:cubicBezTo>
                <a:cubicBezTo>
                  <a:pt x="91" y="106"/>
                  <a:pt x="92" y="105"/>
                  <a:pt x="90" y="10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74" y="89"/>
                  <a:pt x="74" y="89"/>
                  <a:pt x="74" y="89"/>
                </a:cubicBezTo>
                <a:cubicBezTo>
                  <a:pt x="74" y="88"/>
                  <a:pt x="73" y="88"/>
                  <a:pt x="73" y="87"/>
                </a:cubicBezTo>
                <a:cubicBezTo>
                  <a:pt x="73" y="87"/>
                  <a:pt x="74" y="86"/>
                  <a:pt x="74" y="85"/>
                </a:cubicBezTo>
                <a:cubicBezTo>
                  <a:pt x="75" y="84"/>
                  <a:pt x="76" y="84"/>
                  <a:pt x="77" y="85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98" y="103"/>
                  <a:pt x="99" y="103"/>
                  <a:pt x="100" y="103"/>
                </a:cubicBezTo>
                <a:cubicBezTo>
                  <a:pt x="102" y="103"/>
                  <a:pt x="104" y="102"/>
                  <a:pt x="106" y="100"/>
                </a:cubicBezTo>
                <a:cubicBezTo>
                  <a:pt x="107" y="98"/>
                  <a:pt x="108" y="97"/>
                  <a:pt x="108" y="95"/>
                </a:cubicBezTo>
                <a:cubicBezTo>
                  <a:pt x="107" y="94"/>
                  <a:pt x="106" y="92"/>
                  <a:pt x="105" y="90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2" y="88"/>
                  <a:pt x="102" y="88"/>
                  <a:pt x="102" y="88"/>
                </a:cubicBezTo>
                <a:cubicBezTo>
                  <a:pt x="91" y="80"/>
                  <a:pt x="91" y="80"/>
                  <a:pt x="91" y="80"/>
                </a:cubicBezTo>
                <a:cubicBezTo>
                  <a:pt x="91" y="79"/>
                  <a:pt x="90" y="79"/>
                  <a:pt x="90" y="78"/>
                </a:cubicBezTo>
                <a:cubicBezTo>
                  <a:pt x="90" y="77"/>
                  <a:pt x="90" y="77"/>
                  <a:pt x="91" y="76"/>
                </a:cubicBezTo>
                <a:cubicBezTo>
                  <a:pt x="92" y="75"/>
                  <a:pt x="93" y="75"/>
                  <a:pt x="94" y="76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4" y="92"/>
                  <a:pt x="115" y="92"/>
                  <a:pt x="117" y="92"/>
                </a:cubicBezTo>
                <a:cubicBezTo>
                  <a:pt x="119" y="92"/>
                  <a:pt x="121" y="91"/>
                  <a:pt x="123" y="89"/>
                </a:cubicBezTo>
                <a:cubicBezTo>
                  <a:pt x="124" y="87"/>
                  <a:pt x="125" y="86"/>
                  <a:pt x="124" y="84"/>
                </a:cubicBezTo>
                <a:cubicBezTo>
                  <a:pt x="124" y="82"/>
                  <a:pt x="123" y="81"/>
                  <a:pt x="122" y="79"/>
                </a:cubicBezTo>
                <a:cubicBezTo>
                  <a:pt x="116" y="75"/>
                  <a:pt x="116" y="75"/>
                  <a:pt x="116" y="75"/>
                </a:cubicBezTo>
                <a:cubicBezTo>
                  <a:pt x="116" y="75"/>
                  <a:pt x="116" y="75"/>
                  <a:pt x="116" y="75"/>
                </a:cubicBezTo>
                <a:cubicBezTo>
                  <a:pt x="107" y="67"/>
                  <a:pt x="107" y="67"/>
                  <a:pt x="107" y="67"/>
                </a:cubicBezTo>
                <a:cubicBezTo>
                  <a:pt x="106" y="66"/>
                  <a:pt x="106" y="65"/>
                  <a:pt x="106" y="64"/>
                </a:cubicBezTo>
                <a:cubicBezTo>
                  <a:pt x="107" y="63"/>
                  <a:pt x="109" y="63"/>
                  <a:pt x="110" y="64"/>
                </a:cubicBezTo>
                <a:cubicBezTo>
                  <a:pt x="125" y="76"/>
                  <a:pt x="125" y="76"/>
                  <a:pt x="125" y="76"/>
                </a:cubicBezTo>
                <a:cubicBezTo>
                  <a:pt x="128" y="79"/>
                  <a:pt x="132" y="78"/>
                  <a:pt x="135" y="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9"/>
          <p:cNvSpPr>
            <a:spLocks noEditPoints="1"/>
          </p:cNvSpPr>
          <p:nvPr/>
        </p:nvSpPr>
        <p:spPr bwMode="auto">
          <a:xfrm>
            <a:off x="5083175" y="3167063"/>
            <a:ext cx="617538" cy="522287"/>
          </a:xfrm>
          <a:custGeom>
            <a:avLst/>
            <a:gdLst>
              <a:gd name="T0" fmla="*/ 316773691 w 159"/>
              <a:gd name="T1" fmla="*/ 1655907036 h 134"/>
              <a:gd name="T2" fmla="*/ 316773691 w 159"/>
              <a:gd name="T3" fmla="*/ 1109002389 h 134"/>
              <a:gd name="T4" fmla="*/ 392198772 w 159"/>
              <a:gd name="T5" fmla="*/ 1033044709 h 134"/>
              <a:gd name="T6" fmla="*/ 527960035 w 159"/>
              <a:gd name="T7" fmla="*/ 1033044709 h 134"/>
              <a:gd name="T8" fmla="*/ 603381233 w 159"/>
              <a:gd name="T9" fmla="*/ 1109002389 h 134"/>
              <a:gd name="T10" fmla="*/ 603381233 w 159"/>
              <a:gd name="T11" fmla="*/ 1655907036 h 134"/>
              <a:gd name="T12" fmla="*/ 527960035 w 159"/>
              <a:gd name="T13" fmla="*/ 1731868613 h 134"/>
              <a:gd name="T14" fmla="*/ 392198772 w 159"/>
              <a:gd name="T15" fmla="*/ 1731868613 h 134"/>
              <a:gd name="T16" fmla="*/ 316773691 w 159"/>
              <a:gd name="T17" fmla="*/ 1655907036 h 134"/>
              <a:gd name="T18" fmla="*/ 874903758 w 159"/>
              <a:gd name="T19" fmla="*/ 835550065 h 134"/>
              <a:gd name="T20" fmla="*/ 799482561 w 159"/>
              <a:gd name="T21" fmla="*/ 911507745 h 134"/>
              <a:gd name="T22" fmla="*/ 799482561 w 159"/>
              <a:gd name="T23" fmla="*/ 1655907036 h 134"/>
              <a:gd name="T24" fmla="*/ 874903758 w 159"/>
              <a:gd name="T25" fmla="*/ 1731868613 h 134"/>
              <a:gd name="T26" fmla="*/ 1010665021 w 159"/>
              <a:gd name="T27" fmla="*/ 1731868613 h 134"/>
              <a:gd name="T28" fmla="*/ 1086086219 w 159"/>
              <a:gd name="T29" fmla="*/ 1655907036 h 134"/>
              <a:gd name="T30" fmla="*/ 1086086219 w 159"/>
              <a:gd name="T31" fmla="*/ 911507745 h 134"/>
              <a:gd name="T32" fmla="*/ 1010665021 w 159"/>
              <a:gd name="T33" fmla="*/ 835550065 h 134"/>
              <a:gd name="T34" fmla="*/ 874903758 w 159"/>
              <a:gd name="T35" fmla="*/ 835550065 h 134"/>
              <a:gd name="T36" fmla="*/ 1357608744 w 159"/>
              <a:gd name="T37" fmla="*/ 668441611 h 134"/>
              <a:gd name="T38" fmla="*/ 1282187547 w 159"/>
              <a:gd name="T39" fmla="*/ 744399291 h 134"/>
              <a:gd name="T40" fmla="*/ 1282187547 w 159"/>
              <a:gd name="T41" fmla="*/ 1655907036 h 134"/>
              <a:gd name="T42" fmla="*/ 1357608744 w 159"/>
              <a:gd name="T43" fmla="*/ 1731868613 h 134"/>
              <a:gd name="T44" fmla="*/ 1493370007 w 159"/>
              <a:gd name="T45" fmla="*/ 1731868613 h 134"/>
              <a:gd name="T46" fmla="*/ 1568795089 w 159"/>
              <a:gd name="T47" fmla="*/ 1655907036 h 134"/>
              <a:gd name="T48" fmla="*/ 1568795089 w 159"/>
              <a:gd name="T49" fmla="*/ 744399291 h 134"/>
              <a:gd name="T50" fmla="*/ 1493370007 w 159"/>
              <a:gd name="T51" fmla="*/ 668441611 h 134"/>
              <a:gd name="T52" fmla="*/ 1357608744 w 159"/>
              <a:gd name="T53" fmla="*/ 668441611 h 134"/>
              <a:gd name="T54" fmla="*/ 1840313731 w 159"/>
              <a:gd name="T55" fmla="*/ 501329260 h 134"/>
              <a:gd name="T56" fmla="*/ 1764892533 w 159"/>
              <a:gd name="T57" fmla="*/ 577290837 h 134"/>
              <a:gd name="T58" fmla="*/ 1764892533 w 159"/>
              <a:gd name="T59" fmla="*/ 1655907036 h 134"/>
              <a:gd name="T60" fmla="*/ 1840313731 w 159"/>
              <a:gd name="T61" fmla="*/ 1731868613 h 134"/>
              <a:gd name="T62" fmla="*/ 1976074993 w 159"/>
              <a:gd name="T63" fmla="*/ 1731868613 h 134"/>
              <a:gd name="T64" fmla="*/ 2051500075 w 159"/>
              <a:gd name="T65" fmla="*/ 1655907036 h 134"/>
              <a:gd name="T66" fmla="*/ 2051500075 w 159"/>
              <a:gd name="T67" fmla="*/ 577290837 h 134"/>
              <a:gd name="T68" fmla="*/ 1976074993 w 159"/>
              <a:gd name="T69" fmla="*/ 501329260 h 134"/>
              <a:gd name="T70" fmla="*/ 1840313731 w 159"/>
              <a:gd name="T71" fmla="*/ 501329260 h 134"/>
              <a:gd name="T72" fmla="*/ 362028740 w 159"/>
              <a:gd name="T73" fmla="*/ 820356970 h 134"/>
              <a:gd name="T74" fmla="*/ 1779977549 w 159"/>
              <a:gd name="T75" fmla="*/ 273452323 h 134"/>
              <a:gd name="T76" fmla="*/ 1825232598 w 159"/>
              <a:gd name="T77" fmla="*/ 349410003 h 134"/>
              <a:gd name="T78" fmla="*/ 1976074993 w 159"/>
              <a:gd name="T79" fmla="*/ 106343869 h 134"/>
              <a:gd name="T80" fmla="*/ 1689471335 w 159"/>
              <a:gd name="T81" fmla="*/ 106343869 h 134"/>
              <a:gd name="T82" fmla="*/ 1734722500 w 159"/>
              <a:gd name="T83" fmla="*/ 182301549 h 134"/>
              <a:gd name="T84" fmla="*/ 331858707 w 159"/>
              <a:gd name="T85" fmla="*/ 714016999 h 134"/>
              <a:gd name="T86" fmla="*/ 362028740 w 159"/>
              <a:gd name="T87" fmla="*/ 820356970 h 134"/>
              <a:gd name="T88" fmla="*/ 2147483646 w 159"/>
              <a:gd name="T89" fmla="*/ 1898977067 h 134"/>
              <a:gd name="T90" fmla="*/ 2147483646 w 159"/>
              <a:gd name="T91" fmla="*/ 1747057810 h 134"/>
              <a:gd name="T92" fmla="*/ 2147483646 w 159"/>
              <a:gd name="T93" fmla="*/ 1838208585 h 134"/>
              <a:gd name="T94" fmla="*/ 196097444 w 159"/>
              <a:gd name="T95" fmla="*/ 1838208585 h 134"/>
              <a:gd name="T96" fmla="*/ 196097444 w 159"/>
              <a:gd name="T97" fmla="*/ 258259229 h 134"/>
              <a:gd name="T98" fmla="*/ 286607542 w 159"/>
              <a:gd name="T99" fmla="*/ 258259229 h 134"/>
              <a:gd name="T100" fmla="*/ 135761263 w 159"/>
              <a:gd name="T101" fmla="*/ 0 h 134"/>
              <a:gd name="T102" fmla="*/ 0 w 159"/>
              <a:gd name="T103" fmla="*/ 258259229 h 134"/>
              <a:gd name="T104" fmla="*/ 90506214 w 159"/>
              <a:gd name="T105" fmla="*/ 258259229 h 134"/>
              <a:gd name="T106" fmla="*/ 90506214 w 159"/>
              <a:gd name="T107" fmla="*/ 1838208585 h 134"/>
              <a:gd name="T108" fmla="*/ 90506214 w 159"/>
              <a:gd name="T109" fmla="*/ 1898977067 h 134"/>
              <a:gd name="T110" fmla="*/ 90506214 w 159"/>
              <a:gd name="T111" fmla="*/ 1944552454 h 134"/>
              <a:gd name="T112" fmla="*/ 2147483646 w 159"/>
              <a:gd name="T113" fmla="*/ 1944552454 h 134"/>
              <a:gd name="T114" fmla="*/ 2147483646 w 159"/>
              <a:gd name="T115" fmla="*/ 2035703229 h 134"/>
              <a:gd name="T116" fmla="*/ 2147483646 w 159"/>
              <a:gd name="T117" fmla="*/ 1898977067 h 1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9" h="134">
                <a:moveTo>
                  <a:pt x="21" y="109"/>
                </a:moveTo>
                <a:cubicBezTo>
                  <a:pt x="21" y="73"/>
                  <a:pt x="21" y="73"/>
                  <a:pt x="21" y="73"/>
                </a:cubicBezTo>
                <a:cubicBezTo>
                  <a:pt x="21" y="70"/>
                  <a:pt x="23" y="68"/>
                  <a:pt x="26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8" y="68"/>
                  <a:pt x="40" y="70"/>
                  <a:pt x="40" y="73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40" y="112"/>
                  <a:pt x="38" y="114"/>
                  <a:pt x="35" y="114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3" y="114"/>
                  <a:pt x="21" y="112"/>
                  <a:pt x="21" y="109"/>
                </a:cubicBezTo>
                <a:close/>
                <a:moveTo>
                  <a:pt x="58" y="55"/>
                </a:moveTo>
                <a:cubicBezTo>
                  <a:pt x="55" y="55"/>
                  <a:pt x="53" y="57"/>
                  <a:pt x="53" y="60"/>
                </a:cubicBezTo>
                <a:cubicBezTo>
                  <a:pt x="53" y="109"/>
                  <a:pt x="53" y="109"/>
                  <a:pt x="53" y="109"/>
                </a:cubicBezTo>
                <a:cubicBezTo>
                  <a:pt x="53" y="112"/>
                  <a:pt x="55" y="114"/>
                  <a:pt x="58" y="114"/>
                </a:cubicBezTo>
                <a:cubicBezTo>
                  <a:pt x="67" y="114"/>
                  <a:pt x="67" y="114"/>
                  <a:pt x="67" y="114"/>
                </a:cubicBezTo>
                <a:cubicBezTo>
                  <a:pt x="70" y="114"/>
                  <a:pt x="72" y="112"/>
                  <a:pt x="72" y="109"/>
                </a:cubicBezTo>
                <a:cubicBezTo>
                  <a:pt x="72" y="60"/>
                  <a:pt x="72" y="60"/>
                  <a:pt x="72" y="60"/>
                </a:cubicBezTo>
                <a:cubicBezTo>
                  <a:pt x="72" y="57"/>
                  <a:pt x="70" y="55"/>
                  <a:pt x="67" y="55"/>
                </a:cubicBezTo>
                <a:lnTo>
                  <a:pt x="58" y="55"/>
                </a:lnTo>
                <a:close/>
                <a:moveTo>
                  <a:pt x="90" y="44"/>
                </a:moveTo>
                <a:cubicBezTo>
                  <a:pt x="87" y="44"/>
                  <a:pt x="85" y="46"/>
                  <a:pt x="85" y="49"/>
                </a:cubicBezTo>
                <a:cubicBezTo>
                  <a:pt x="85" y="109"/>
                  <a:pt x="85" y="109"/>
                  <a:pt x="85" y="109"/>
                </a:cubicBezTo>
                <a:cubicBezTo>
                  <a:pt x="85" y="112"/>
                  <a:pt x="87" y="114"/>
                  <a:pt x="90" y="114"/>
                </a:cubicBezTo>
                <a:cubicBezTo>
                  <a:pt x="99" y="114"/>
                  <a:pt x="99" y="114"/>
                  <a:pt x="99" y="114"/>
                </a:cubicBezTo>
                <a:cubicBezTo>
                  <a:pt x="102" y="114"/>
                  <a:pt x="104" y="112"/>
                  <a:pt x="104" y="10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6"/>
                  <a:pt x="102" y="44"/>
                  <a:pt x="99" y="44"/>
                </a:cubicBezTo>
                <a:lnTo>
                  <a:pt x="90" y="44"/>
                </a:lnTo>
                <a:close/>
                <a:moveTo>
                  <a:pt x="122" y="33"/>
                </a:moveTo>
                <a:cubicBezTo>
                  <a:pt x="119" y="33"/>
                  <a:pt x="117" y="35"/>
                  <a:pt x="117" y="38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7" y="112"/>
                  <a:pt x="119" y="114"/>
                  <a:pt x="122" y="114"/>
                </a:cubicBezTo>
                <a:cubicBezTo>
                  <a:pt x="131" y="114"/>
                  <a:pt x="131" y="114"/>
                  <a:pt x="131" y="114"/>
                </a:cubicBezTo>
                <a:cubicBezTo>
                  <a:pt x="134" y="114"/>
                  <a:pt x="136" y="112"/>
                  <a:pt x="136" y="109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6" y="35"/>
                  <a:pt x="134" y="33"/>
                  <a:pt x="131" y="33"/>
                </a:cubicBezTo>
                <a:lnTo>
                  <a:pt x="122" y="33"/>
                </a:lnTo>
                <a:close/>
                <a:moveTo>
                  <a:pt x="24" y="54"/>
                </a:moveTo>
                <a:cubicBezTo>
                  <a:pt x="58" y="48"/>
                  <a:pt x="90" y="35"/>
                  <a:pt x="118" y="18"/>
                </a:cubicBezTo>
                <a:cubicBezTo>
                  <a:pt x="121" y="23"/>
                  <a:pt x="121" y="23"/>
                  <a:pt x="121" y="23"/>
                </a:cubicBezTo>
                <a:cubicBezTo>
                  <a:pt x="131" y="7"/>
                  <a:pt x="131" y="7"/>
                  <a:pt x="131" y="7"/>
                </a:cubicBezTo>
                <a:cubicBezTo>
                  <a:pt x="112" y="7"/>
                  <a:pt x="112" y="7"/>
                  <a:pt x="112" y="7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87" y="29"/>
                  <a:pt x="56" y="41"/>
                  <a:pt x="22" y="47"/>
                </a:cubicBezTo>
                <a:lnTo>
                  <a:pt x="24" y="54"/>
                </a:lnTo>
                <a:close/>
                <a:moveTo>
                  <a:pt x="159" y="125"/>
                </a:moveTo>
                <a:cubicBezTo>
                  <a:pt x="143" y="115"/>
                  <a:pt x="143" y="115"/>
                  <a:pt x="143" y="115"/>
                </a:cubicBezTo>
                <a:cubicBezTo>
                  <a:pt x="143" y="121"/>
                  <a:pt x="143" y="121"/>
                  <a:pt x="143" y="121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13" y="17"/>
                  <a:pt x="13" y="17"/>
                  <a:pt x="13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9" y="0"/>
                  <a:pt x="9" y="0"/>
                  <a:pt x="9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1"/>
                  <a:pt x="6" y="121"/>
                  <a:pt x="6" y="121"/>
                </a:cubicBezTo>
                <a:cubicBezTo>
                  <a:pt x="6" y="125"/>
                  <a:pt x="6" y="125"/>
                  <a:pt x="6" y="125"/>
                </a:cubicBezTo>
                <a:cubicBezTo>
                  <a:pt x="6" y="128"/>
                  <a:pt x="6" y="128"/>
                  <a:pt x="6" y="128"/>
                </a:cubicBezTo>
                <a:cubicBezTo>
                  <a:pt x="143" y="128"/>
                  <a:pt x="143" y="128"/>
                  <a:pt x="143" y="128"/>
                </a:cubicBezTo>
                <a:cubicBezTo>
                  <a:pt x="143" y="134"/>
                  <a:pt x="143" y="134"/>
                  <a:pt x="143" y="134"/>
                </a:cubicBezTo>
                <a:lnTo>
                  <a:pt x="159" y="1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10"/>
          <p:cNvSpPr>
            <a:spLocks noEditPoints="1"/>
          </p:cNvSpPr>
          <p:nvPr/>
        </p:nvSpPr>
        <p:spPr bwMode="auto">
          <a:xfrm>
            <a:off x="7931150" y="3179763"/>
            <a:ext cx="552450" cy="498475"/>
          </a:xfrm>
          <a:custGeom>
            <a:avLst/>
            <a:gdLst>
              <a:gd name="T0" fmla="*/ 1331960840 w 142"/>
              <a:gd name="T1" fmla="*/ 257820616 h 128"/>
              <a:gd name="T2" fmla="*/ 953563714 w 142"/>
              <a:gd name="T3" fmla="*/ 121328036 h 128"/>
              <a:gd name="T4" fmla="*/ 681116383 w 142"/>
              <a:gd name="T5" fmla="*/ 257820616 h 128"/>
              <a:gd name="T6" fmla="*/ 1226011046 w 142"/>
              <a:gd name="T7" fmla="*/ 0 h 128"/>
              <a:gd name="T8" fmla="*/ 317853275 w 142"/>
              <a:gd name="T9" fmla="*/ 1076776098 h 128"/>
              <a:gd name="T10" fmla="*/ 862747937 w 142"/>
              <a:gd name="T11" fmla="*/ 1000945589 h 128"/>
              <a:gd name="T12" fmla="*/ 1180601212 w 142"/>
              <a:gd name="T13" fmla="*/ 894785991 h 128"/>
              <a:gd name="T14" fmla="*/ 1286554897 w 142"/>
              <a:gd name="T15" fmla="*/ 1076776098 h 128"/>
              <a:gd name="T16" fmla="*/ 2147483646 w 142"/>
              <a:gd name="T17" fmla="*/ 773457955 h 128"/>
              <a:gd name="T18" fmla="*/ 1907127429 w 142"/>
              <a:gd name="T19" fmla="*/ 318482687 h 128"/>
              <a:gd name="T20" fmla="*/ 1725495875 w 142"/>
              <a:gd name="T21" fmla="*/ 318482687 h 128"/>
              <a:gd name="T22" fmla="*/ 1543864320 w 142"/>
              <a:gd name="T23" fmla="*/ 318482687 h 128"/>
              <a:gd name="T24" fmla="*/ 1316826823 w 142"/>
              <a:gd name="T25" fmla="*/ 318482687 h 128"/>
              <a:gd name="T26" fmla="*/ 681116383 w 142"/>
              <a:gd name="T27" fmla="*/ 318482687 h 128"/>
              <a:gd name="T28" fmla="*/ 408669052 w 142"/>
              <a:gd name="T29" fmla="*/ 318482687 h 128"/>
              <a:gd name="T30" fmla="*/ 242175406 w 142"/>
              <a:gd name="T31" fmla="*/ 318482687 h 128"/>
              <a:gd name="T32" fmla="*/ 0 w 142"/>
              <a:gd name="T33" fmla="*/ 773457955 h 128"/>
              <a:gd name="T34" fmla="*/ 1831449560 w 142"/>
              <a:gd name="T35" fmla="*/ 1167771152 h 128"/>
              <a:gd name="T36" fmla="*/ 1286554897 w 142"/>
              <a:gd name="T37" fmla="*/ 1243601661 h 128"/>
              <a:gd name="T38" fmla="*/ 968701623 w 142"/>
              <a:gd name="T39" fmla="*/ 1349761259 h 128"/>
              <a:gd name="T40" fmla="*/ 862747937 w 142"/>
              <a:gd name="T41" fmla="*/ 1167771152 h 128"/>
              <a:gd name="T42" fmla="*/ 0 w 142"/>
              <a:gd name="T43" fmla="*/ 985781045 h 128"/>
              <a:gd name="T44" fmla="*/ 242175406 w 142"/>
              <a:gd name="T45" fmla="*/ 1941229106 h 128"/>
              <a:gd name="T46" fmla="*/ 408669052 w 142"/>
              <a:gd name="T47" fmla="*/ 1941229106 h 128"/>
              <a:gd name="T48" fmla="*/ 1634680098 w 142"/>
              <a:gd name="T49" fmla="*/ 1941229106 h 128"/>
              <a:gd name="T50" fmla="*/ 1770905708 w 142"/>
              <a:gd name="T51" fmla="*/ 1941229106 h 128"/>
              <a:gd name="T52" fmla="*/ 2147483646 w 142"/>
              <a:gd name="T53" fmla="*/ 1653079402 h 128"/>
              <a:gd name="T54" fmla="*/ 1831449560 w 142"/>
              <a:gd name="T55" fmla="*/ 1167771152 h 128"/>
              <a:gd name="T56" fmla="*/ 968701623 w 142"/>
              <a:gd name="T57" fmla="*/ 970616500 h 128"/>
              <a:gd name="T58" fmla="*/ 938429697 w 142"/>
              <a:gd name="T59" fmla="*/ 1061611554 h 128"/>
              <a:gd name="T60" fmla="*/ 938429697 w 142"/>
              <a:gd name="T61" fmla="*/ 1167771152 h 128"/>
              <a:gd name="T62" fmla="*/ 938429697 w 142"/>
              <a:gd name="T63" fmla="*/ 1243601661 h 128"/>
              <a:gd name="T64" fmla="*/ 1180601212 w 142"/>
              <a:gd name="T65" fmla="*/ 1273930749 h 128"/>
              <a:gd name="T66" fmla="*/ 1210873138 w 142"/>
              <a:gd name="T67" fmla="*/ 1182935696 h 128"/>
              <a:gd name="T68" fmla="*/ 1210873138 w 142"/>
              <a:gd name="T69" fmla="*/ 1091940642 h 128"/>
              <a:gd name="T70" fmla="*/ 1210873138 w 142"/>
              <a:gd name="T71" fmla="*/ 1016114027 h 12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42" h="128">
                <a:moveTo>
                  <a:pt x="97" y="17"/>
                </a:moveTo>
                <a:cubicBezTo>
                  <a:pt x="88" y="17"/>
                  <a:pt x="88" y="17"/>
                  <a:pt x="88" y="17"/>
                </a:cubicBezTo>
                <a:cubicBezTo>
                  <a:pt x="88" y="12"/>
                  <a:pt x="84" y="8"/>
                  <a:pt x="79" y="8"/>
                </a:cubicBezTo>
                <a:cubicBezTo>
                  <a:pt x="63" y="8"/>
                  <a:pt x="63" y="8"/>
                  <a:pt x="63" y="8"/>
                </a:cubicBezTo>
                <a:cubicBezTo>
                  <a:pt x="58" y="8"/>
                  <a:pt x="54" y="12"/>
                  <a:pt x="54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46" y="8"/>
                  <a:pt x="52" y="0"/>
                  <a:pt x="6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9" y="0"/>
                  <a:pt x="96" y="8"/>
                  <a:pt x="97" y="17"/>
                </a:cubicBezTo>
                <a:close/>
                <a:moveTo>
                  <a:pt x="21" y="71"/>
                </a:moveTo>
                <a:cubicBezTo>
                  <a:pt x="57" y="71"/>
                  <a:pt x="57" y="71"/>
                  <a:pt x="57" y="71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2"/>
                  <a:pt x="60" y="59"/>
                  <a:pt x="64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82" y="59"/>
                  <a:pt x="85" y="62"/>
                  <a:pt x="85" y="66"/>
                </a:cubicBezTo>
                <a:cubicBezTo>
                  <a:pt x="85" y="71"/>
                  <a:pt x="85" y="71"/>
                  <a:pt x="85" y="71"/>
                </a:cubicBezTo>
                <a:cubicBezTo>
                  <a:pt x="121" y="71"/>
                  <a:pt x="121" y="71"/>
                  <a:pt x="121" y="71"/>
                </a:cubicBezTo>
                <a:cubicBezTo>
                  <a:pt x="131" y="71"/>
                  <a:pt x="140" y="63"/>
                  <a:pt x="142" y="51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42" y="29"/>
                  <a:pt x="135" y="21"/>
                  <a:pt x="126" y="21"/>
                </a:cubicBezTo>
                <a:cubicBezTo>
                  <a:pt x="117" y="21"/>
                  <a:pt x="117" y="21"/>
                  <a:pt x="117" y="21"/>
                </a:cubicBezTo>
                <a:cubicBezTo>
                  <a:pt x="114" y="21"/>
                  <a:pt x="114" y="21"/>
                  <a:pt x="114" y="21"/>
                </a:cubicBezTo>
                <a:cubicBezTo>
                  <a:pt x="108" y="21"/>
                  <a:pt x="108" y="21"/>
                  <a:pt x="108" y="21"/>
                </a:cubicBezTo>
                <a:cubicBezTo>
                  <a:pt x="102" y="21"/>
                  <a:pt x="102" y="21"/>
                  <a:pt x="102" y="21"/>
                </a:cubicBezTo>
                <a:cubicBezTo>
                  <a:pt x="97" y="21"/>
                  <a:pt x="97" y="21"/>
                  <a:pt x="97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7" y="21"/>
                  <a:pt x="0" y="29"/>
                  <a:pt x="0" y="40"/>
                </a:cubicBezTo>
                <a:cubicBezTo>
                  <a:pt x="0" y="51"/>
                  <a:pt x="0" y="51"/>
                  <a:pt x="0" y="51"/>
                </a:cubicBezTo>
                <a:cubicBezTo>
                  <a:pt x="1" y="63"/>
                  <a:pt x="10" y="71"/>
                  <a:pt x="21" y="71"/>
                </a:cubicBezTo>
                <a:close/>
                <a:moveTo>
                  <a:pt x="121" y="77"/>
                </a:moveTo>
                <a:cubicBezTo>
                  <a:pt x="85" y="77"/>
                  <a:pt x="85" y="77"/>
                  <a:pt x="85" y="77"/>
                </a:cubicBezTo>
                <a:cubicBezTo>
                  <a:pt x="85" y="82"/>
                  <a:pt x="85" y="82"/>
                  <a:pt x="85" y="82"/>
                </a:cubicBezTo>
                <a:cubicBezTo>
                  <a:pt x="85" y="86"/>
                  <a:pt x="82" y="89"/>
                  <a:pt x="78" y="89"/>
                </a:cubicBezTo>
                <a:cubicBezTo>
                  <a:pt x="64" y="89"/>
                  <a:pt x="64" y="89"/>
                  <a:pt x="64" y="89"/>
                </a:cubicBezTo>
                <a:cubicBezTo>
                  <a:pt x="60" y="89"/>
                  <a:pt x="57" y="86"/>
                  <a:pt x="57" y="82"/>
                </a:cubicBezTo>
                <a:cubicBezTo>
                  <a:pt x="57" y="77"/>
                  <a:pt x="57" y="77"/>
                  <a:pt x="57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12" y="77"/>
                  <a:pt x="4" y="72"/>
                  <a:pt x="0" y="65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20"/>
                  <a:pt x="7" y="128"/>
                  <a:pt x="16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7" y="128"/>
                  <a:pt x="27" y="128"/>
                  <a:pt x="27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7" y="128"/>
                  <a:pt x="117" y="128"/>
                  <a:pt x="117" y="128"/>
                </a:cubicBezTo>
                <a:cubicBezTo>
                  <a:pt x="126" y="128"/>
                  <a:pt x="126" y="128"/>
                  <a:pt x="126" y="128"/>
                </a:cubicBezTo>
                <a:cubicBezTo>
                  <a:pt x="135" y="128"/>
                  <a:pt x="142" y="120"/>
                  <a:pt x="142" y="109"/>
                </a:cubicBezTo>
                <a:cubicBezTo>
                  <a:pt x="142" y="65"/>
                  <a:pt x="142" y="65"/>
                  <a:pt x="142" y="65"/>
                </a:cubicBezTo>
                <a:cubicBezTo>
                  <a:pt x="137" y="72"/>
                  <a:pt x="130" y="77"/>
                  <a:pt x="121" y="77"/>
                </a:cubicBezTo>
                <a:close/>
                <a:moveTo>
                  <a:pt x="78" y="64"/>
                </a:moveTo>
                <a:cubicBezTo>
                  <a:pt x="64" y="64"/>
                  <a:pt x="64" y="64"/>
                  <a:pt x="64" y="64"/>
                </a:cubicBezTo>
                <a:cubicBezTo>
                  <a:pt x="63" y="64"/>
                  <a:pt x="62" y="66"/>
                  <a:pt x="62" y="67"/>
                </a:cubicBezTo>
                <a:cubicBezTo>
                  <a:pt x="62" y="70"/>
                  <a:pt x="62" y="70"/>
                  <a:pt x="62" y="70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7"/>
                  <a:pt x="62" y="77"/>
                  <a:pt x="62" y="77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82"/>
                  <a:pt x="62" y="82"/>
                  <a:pt x="62" y="82"/>
                </a:cubicBezTo>
                <a:cubicBezTo>
                  <a:pt x="62" y="83"/>
                  <a:pt x="63" y="84"/>
                  <a:pt x="64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9" y="84"/>
                  <a:pt x="80" y="83"/>
                  <a:pt x="80" y="82"/>
                </a:cubicBezTo>
                <a:cubicBezTo>
                  <a:pt x="80" y="78"/>
                  <a:pt x="80" y="78"/>
                  <a:pt x="80" y="78"/>
                </a:cubicBezTo>
                <a:cubicBezTo>
                  <a:pt x="80" y="77"/>
                  <a:pt x="80" y="77"/>
                  <a:pt x="80" y="77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0"/>
                  <a:pt x="80" y="70"/>
                  <a:pt x="80" y="70"/>
                </a:cubicBezTo>
                <a:cubicBezTo>
                  <a:pt x="80" y="67"/>
                  <a:pt x="80" y="67"/>
                  <a:pt x="80" y="67"/>
                </a:cubicBezTo>
                <a:cubicBezTo>
                  <a:pt x="80" y="66"/>
                  <a:pt x="79" y="64"/>
                  <a:pt x="78" y="6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11"/>
          <p:cNvSpPr>
            <a:spLocks noEditPoints="1"/>
          </p:cNvSpPr>
          <p:nvPr/>
        </p:nvSpPr>
        <p:spPr bwMode="auto">
          <a:xfrm>
            <a:off x="3744913" y="3175000"/>
            <a:ext cx="501650" cy="506413"/>
          </a:xfrm>
          <a:custGeom>
            <a:avLst/>
            <a:gdLst>
              <a:gd name="T0" fmla="*/ 922468241 w 129"/>
              <a:gd name="T1" fmla="*/ 1047059519 h 130"/>
              <a:gd name="T2" fmla="*/ 1844940371 w 129"/>
              <a:gd name="T3" fmla="*/ 1047059519 h 130"/>
              <a:gd name="T4" fmla="*/ 922468241 w 129"/>
              <a:gd name="T5" fmla="*/ 1972724051 h 130"/>
              <a:gd name="T6" fmla="*/ 0 w 129"/>
              <a:gd name="T7" fmla="*/ 1047059519 h 130"/>
              <a:gd name="T8" fmla="*/ 922468241 w 129"/>
              <a:gd name="T9" fmla="*/ 121398883 h 130"/>
              <a:gd name="T10" fmla="*/ 922468241 w 129"/>
              <a:gd name="T11" fmla="*/ 1047059519 h 130"/>
              <a:gd name="T12" fmla="*/ 1028328057 w 129"/>
              <a:gd name="T13" fmla="*/ 0 h 130"/>
              <a:gd name="T14" fmla="*/ 1028328057 w 129"/>
              <a:gd name="T15" fmla="*/ 925664532 h 130"/>
              <a:gd name="T16" fmla="*/ 1950796298 w 129"/>
              <a:gd name="T17" fmla="*/ 925664532 h 130"/>
              <a:gd name="T18" fmla="*/ 1028328057 w 129"/>
              <a:gd name="T19" fmla="*/ 0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9" h="130">
                <a:moveTo>
                  <a:pt x="61" y="69"/>
                </a:moveTo>
                <a:cubicBezTo>
                  <a:pt x="122" y="69"/>
                  <a:pt x="122" y="69"/>
                  <a:pt x="122" y="69"/>
                </a:cubicBezTo>
                <a:cubicBezTo>
                  <a:pt x="122" y="103"/>
                  <a:pt x="94" y="130"/>
                  <a:pt x="61" y="130"/>
                </a:cubicBezTo>
                <a:cubicBezTo>
                  <a:pt x="27" y="130"/>
                  <a:pt x="0" y="103"/>
                  <a:pt x="0" y="69"/>
                </a:cubicBezTo>
                <a:cubicBezTo>
                  <a:pt x="0" y="35"/>
                  <a:pt x="27" y="8"/>
                  <a:pt x="61" y="8"/>
                </a:cubicBezTo>
                <a:lnTo>
                  <a:pt x="61" y="69"/>
                </a:lnTo>
                <a:close/>
                <a:moveTo>
                  <a:pt x="68" y="0"/>
                </a:moveTo>
                <a:cubicBezTo>
                  <a:pt x="68" y="61"/>
                  <a:pt x="68" y="61"/>
                  <a:pt x="68" y="61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9" y="28"/>
                  <a:pt x="102" y="0"/>
                  <a:pt x="6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12"/>
          <p:cNvSpPr/>
          <p:nvPr/>
        </p:nvSpPr>
        <p:spPr bwMode="auto">
          <a:xfrm>
            <a:off x="1008063" y="3128963"/>
            <a:ext cx="412750" cy="600075"/>
          </a:xfrm>
          <a:custGeom>
            <a:avLst/>
            <a:gdLst>
              <a:gd name="T0" fmla="*/ 1607193986 w 106"/>
              <a:gd name="T1" fmla="*/ 1548707850 h 154"/>
              <a:gd name="T2" fmla="*/ 1046192752 w 106"/>
              <a:gd name="T3" fmla="*/ 1032471900 h 154"/>
              <a:gd name="T4" fmla="*/ 758108828 w 106"/>
              <a:gd name="T5" fmla="*/ 956554619 h 154"/>
              <a:gd name="T6" fmla="*/ 379056361 w 106"/>
              <a:gd name="T7" fmla="*/ 759172807 h 154"/>
              <a:gd name="T8" fmla="*/ 773271550 w 106"/>
              <a:gd name="T9" fmla="*/ 592153231 h 154"/>
              <a:gd name="T10" fmla="*/ 1197816075 w 106"/>
              <a:gd name="T11" fmla="*/ 743987792 h 154"/>
              <a:gd name="T12" fmla="*/ 1394923670 w 106"/>
              <a:gd name="T13" fmla="*/ 728802777 h 154"/>
              <a:gd name="T14" fmla="*/ 1485896106 w 106"/>
              <a:gd name="T15" fmla="*/ 576968216 h 154"/>
              <a:gd name="T16" fmla="*/ 970383038 w 106"/>
              <a:gd name="T17" fmla="*/ 273302990 h 154"/>
              <a:gd name="T18" fmla="*/ 970383038 w 106"/>
              <a:gd name="T19" fmla="*/ 91102295 h 154"/>
              <a:gd name="T20" fmla="*/ 864243986 w 106"/>
              <a:gd name="T21" fmla="*/ 0 h 154"/>
              <a:gd name="T22" fmla="*/ 742950000 w 106"/>
              <a:gd name="T23" fmla="*/ 0 h 154"/>
              <a:gd name="T24" fmla="*/ 636810948 w 106"/>
              <a:gd name="T25" fmla="*/ 91102295 h 154"/>
              <a:gd name="T26" fmla="*/ 636810948 w 106"/>
              <a:gd name="T27" fmla="*/ 258117975 h 154"/>
              <a:gd name="T28" fmla="*/ 0 w 106"/>
              <a:gd name="T29" fmla="*/ 774353925 h 154"/>
              <a:gd name="T30" fmla="*/ 606489399 w 106"/>
              <a:gd name="T31" fmla="*/ 1275408757 h 154"/>
              <a:gd name="T32" fmla="*/ 940057594 w 106"/>
              <a:gd name="T33" fmla="*/ 1351326038 h 154"/>
              <a:gd name="T34" fmla="*/ 1212974903 w 106"/>
              <a:gd name="T35" fmla="*/ 1563892865 h 154"/>
              <a:gd name="T36" fmla="*/ 818759715 w 106"/>
              <a:gd name="T37" fmla="*/ 1746093559 h 154"/>
              <a:gd name="T38" fmla="*/ 333568196 w 106"/>
              <a:gd name="T39" fmla="*/ 1579073983 h 154"/>
              <a:gd name="T40" fmla="*/ 121297880 w 106"/>
              <a:gd name="T41" fmla="*/ 1624625131 h 154"/>
              <a:gd name="T42" fmla="*/ 60646993 w 106"/>
              <a:gd name="T43" fmla="*/ 1761278574 h 154"/>
              <a:gd name="T44" fmla="*/ 636810948 w 106"/>
              <a:gd name="T45" fmla="*/ 2064943800 h 154"/>
              <a:gd name="T46" fmla="*/ 636810948 w 106"/>
              <a:gd name="T47" fmla="*/ 2147483646 h 154"/>
              <a:gd name="T48" fmla="*/ 742950000 w 106"/>
              <a:gd name="T49" fmla="*/ 2147483646 h 154"/>
              <a:gd name="T50" fmla="*/ 864243986 w 106"/>
              <a:gd name="T51" fmla="*/ 2147483646 h 154"/>
              <a:gd name="T52" fmla="*/ 970383038 w 106"/>
              <a:gd name="T53" fmla="*/ 2147483646 h 154"/>
              <a:gd name="T54" fmla="*/ 970383038 w 106"/>
              <a:gd name="T55" fmla="*/ 2080128815 h 154"/>
              <a:gd name="T56" fmla="*/ 1607193986 w 106"/>
              <a:gd name="T57" fmla="*/ 1548707850 h 1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6" h="154">
                <a:moveTo>
                  <a:pt x="106" y="102"/>
                </a:moveTo>
                <a:cubicBezTo>
                  <a:pt x="106" y="87"/>
                  <a:pt x="93" y="74"/>
                  <a:pt x="69" y="68"/>
                </a:cubicBezTo>
                <a:cubicBezTo>
                  <a:pt x="66" y="67"/>
                  <a:pt x="52" y="64"/>
                  <a:pt x="50" y="63"/>
                </a:cubicBezTo>
                <a:cubicBezTo>
                  <a:pt x="31" y="58"/>
                  <a:pt x="25" y="55"/>
                  <a:pt x="25" y="50"/>
                </a:cubicBezTo>
                <a:cubicBezTo>
                  <a:pt x="25" y="45"/>
                  <a:pt x="32" y="39"/>
                  <a:pt x="51" y="39"/>
                </a:cubicBezTo>
                <a:cubicBezTo>
                  <a:pt x="65" y="39"/>
                  <a:pt x="79" y="49"/>
                  <a:pt x="79" y="49"/>
                </a:cubicBezTo>
                <a:cubicBezTo>
                  <a:pt x="84" y="52"/>
                  <a:pt x="87" y="52"/>
                  <a:pt x="92" y="48"/>
                </a:cubicBezTo>
                <a:cubicBezTo>
                  <a:pt x="92" y="48"/>
                  <a:pt x="98" y="43"/>
                  <a:pt x="98" y="38"/>
                </a:cubicBezTo>
                <a:cubicBezTo>
                  <a:pt x="98" y="32"/>
                  <a:pt x="81" y="22"/>
                  <a:pt x="64" y="18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3"/>
                  <a:pt x="61" y="0"/>
                  <a:pt x="57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5" y="0"/>
                  <a:pt x="42" y="3"/>
                  <a:pt x="42" y="6"/>
                </a:cubicBezTo>
                <a:cubicBezTo>
                  <a:pt x="42" y="17"/>
                  <a:pt x="42" y="17"/>
                  <a:pt x="42" y="17"/>
                </a:cubicBezTo>
                <a:cubicBezTo>
                  <a:pt x="15" y="20"/>
                  <a:pt x="0" y="34"/>
                  <a:pt x="0" y="51"/>
                </a:cubicBezTo>
                <a:cubicBezTo>
                  <a:pt x="0" y="71"/>
                  <a:pt x="19" y="79"/>
                  <a:pt x="40" y="84"/>
                </a:cubicBezTo>
                <a:cubicBezTo>
                  <a:pt x="43" y="85"/>
                  <a:pt x="59" y="89"/>
                  <a:pt x="62" y="89"/>
                </a:cubicBezTo>
                <a:cubicBezTo>
                  <a:pt x="77" y="93"/>
                  <a:pt x="80" y="99"/>
                  <a:pt x="80" y="103"/>
                </a:cubicBezTo>
                <a:cubicBezTo>
                  <a:pt x="80" y="109"/>
                  <a:pt x="73" y="115"/>
                  <a:pt x="54" y="115"/>
                </a:cubicBezTo>
                <a:cubicBezTo>
                  <a:pt x="40" y="115"/>
                  <a:pt x="22" y="104"/>
                  <a:pt x="22" y="104"/>
                </a:cubicBezTo>
                <a:cubicBezTo>
                  <a:pt x="17" y="101"/>
                  <a:pt x="12" y="102"/>
                  <a:pt x="8" y="107"/>
                </a:cubicBezTo>
                <a:cubicBezTo>
                  <a:pt x="8" y="107"/>
                  <a:pt x="4" y="111"/>
                  <a:pt x="4" y="116"/>
                </a:cubicBezTo>
                <a:cubicBezTo>
                  <a:pt x="4" y="123"/>
                  <a:pt x="24" y="133"/>
                  <a:pt x="42" y="136"/>
                </a:cubicBezTo>
                <a:cubicBezTo>
                  <a:pt x="42" y="148"/>
                  <a:pt x="42" y="148"/>
                  <a:pt x="42" y="148"/>
                </a:cubicBezTo>
                <a:cubicBezTo>
                  <a:pt x="42" y="152"/>
                  <a:pt x="45" y="154"/>
                  <a:pt x="49" y="154"/>
                </a:cubicBezTo>
                <a:cubicBezTo>
                  <a:pt x="57" y="154"/>
                  <a:pt x="57" y="154"/>
                  <a:pt x="57" y="154"/>
                </a:cubicBezTo>
                <a:cubicBezTo>
                  <a:pt x="61" y="154"/>
                  <a:pt x="64" y="152"/>
                  <a:pt x="64" y="148"/>
                </a:cubicBezTo>
                <a:cubicBezTo>
                  <a:pt x="64" y="137"/>
                  <a:pt x="64" y="137"/>
                  <a:pt x="64" y="137"/>
                </a:cubicBezTo>
                <a:cubicBezTo>
                  <a:pt x="93" y="134"/>
                  <a:pt x="106" y="119"/>
                  <a:pt x="106" y="10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13"/>
          <p:cNvSpPr>
            <a:spLocks noEditPoints="1"/>
          </p:cNvSpPr>
          <p:nvPr/>
        </p:nvSpPr>
        <p:spPr bwMode="auto">
          <a:xfrm>
            <a:off x="6494463" y="3132138"/>
            <a:ext cx="592137" cy="592137"/>
          </a:xfrm>
          <a:custGeom>
            <a:avLst/>
            <a:gdLst>
              <a:gd name="T0" fmla="*/ 1320313580 w 152"/>
              <a:gd name="T1" fmla="*/ 2147483646 h 152"/>
              <a:gd name="T2" fmla="*/ 1365838008 w 152"/>
              <a:gd name="T3" fmla="*/ 1972883615 h 152"/>
              <a:gd name="T4" fmla="*/ 1578302217 w 152"/>
              <a:gd name="T5" fmla="*/ 1881826969 h 152"/>
              <a:gd name="T6" fmla="*/ 1821121239 w 152"/>
              <a:gd name="T7" fmla="*/ 2063940261 h 152"/>
              <a:gd name="T8" fmla="*/ 1881823073 w 152"/>
              <a:gd name="T9" fmla="*/ 2048762855 h 152"/>
              <a:gd name="T10" fmla="*/ 2048758959 w 152"/>
              <a:gd name="T11" fmla="*/ 1881826969 h 152"/>
              <a:gd name="T12" fmla="*/ 2048758959 w 152"/>
              <a:gd name="T13" fmla="*/ 1821121239 h 152"/>
              <a:gd name="T14" fmla="*/ 1881823073 w 152"/>
              <a:gd name="T15" fmla="*/ 1593483519 h 152"/>
              <a:gd name="T16" fmla="*/ 1972879719 w 152"/>
              <a:gd name="T17" fmla="*/ 1365841903 h 152"/>
              <a:gd name="T18" fmla="*/ 2147483646 w 152"/>
              <a:gd name="T19" fmla="*/ 1320313580 h 152"/>
              <a:gd name="T20" fmla="*/ 2147483646 w 152"/>
              <a:gd name="T21" fmla="*/ 1274785257 h 152"/>
              <a:gd name="T22" fmla="*/ 2147483646 w 152"/>
              <a:gd name="T23" fmla="*/ 1031970131 h 152"/>
              <a:gd name="T24" fmla="*/ 2147483646 w 152"/>
              <a:gd name="T25" fmla="*/ 986441807 h 152"/>
              <a:gd name="T26" fmla="*/ 1972879719 w 152"/>
              <a:gd name="T27" fmla="*/ 940913484 h 152"/>
              <a:gd name="T28" fmla="*/ 1881823073 w 152"/>
              <a:gd name="T29" fmla="*/ 728449275 h 152"/>
              <a:gd name="T30" fmla="*/ 2048758959 w 152"/>
              <a:gd name="T31" fmla="*/ 485634148 h 152"/>
              <a:gd name="T32" fmla="*/ 2048758959 w 152"/>
              <a:gd name="T33" fmla="*/ 424928419 h 152"/>
              <a:gd name="T34" fmla="*/ 1881823073 w 152"/>
              <a:gd name="T35" fmla="*/ 257992533 h 152"/>
              <a:gd name="T36" fmla="*/ 1821121239 w 152"/>
              <a:gd name="T37" fmla="*/ 257992533 h 152"/>
              <a:gd name="T38" fmla="*/ 1578302217 w 152"/>
              <a:gd name="T39" fmla="*/ 424928419 h 152"/>
              <a:gd name="T40" fmla="*/ 1365838008 w 152"/>
              <a:gd name="T41" fmla="*/ 333871773 h 152"/>
              <a:gd name="T42" fmla="*/ 1320313580 w 152"/>
              <a:gd name="T43" fmla="*/ 45528323 h 152"/>
              <a:gd name="T44" fmla="*/ 1274785257 w 152"/>
              <a:gd name="T45" fmla="*/ 0 h 152"/>
              <a:gd name="T46" fmla="*/ 1031966235 w 152"/>
              <a:gd name="T47" fmla="*/ 0 h 152"/>
              <a:gd name="T48" fmla="*/ 986437912 w 152"/>
              <a:gd name="T49" fmla="*/ 45528323 h 152"/>
              <a:gd name="T50" fmla="*/ 940913484 w 152"/>
              <a:gd name="T51" fmla="*/ 333871773 h 152"/>
              <a:gd name="T52" fmla="*/ 713271869 w 152"/>
              <a:gd name="T53" fmla="*/ 424928419 h 152"/>
              <a:gd name="T54" fmla="*/ 485630253 w 152"/>
              <a:gd name="T55" fmla="*/ 257992533 h 152"/>
              <a:gd name="T56" fmla="*/ 424928419 w 152"/>
              <a:gd name="T57" fmla="*/ 257992533 h 152"/>
              <a:gd name="T58" fmla="*/ 257992533 w 152"/>
              <a:gd name="T59" fmla="*/ 424928419 h 152"/>
              <a:gd name="T60" fmla="*/ 242815126 w 152"/>
              <a:gd name="T61" fmla="*/ 485634148 h 152"/>
              <a:gd name="T62" fmla="*/ 424928419 w 152"/>
              <a:gd name="T63" fmla="*/ 728449275 h 152"/>
              <a:gd name="T64" fmla="*/ 333871773 w 152"/>
              <a:gd name="T65" fmla="*/ 940913484 h 152"/>
              <a:gd name="T66" fmla="*/ 45528323 w 152"/>
              <a:gd name="T67" fmla="*/ 986441807 h 152"/>
              <a:gd name="T68" fmla="*/ 0 w 152"/>
              <a:gd name="T69" fmla="*/ 1031970131 h 152"/>
              <a:gd name="T70" fmla="*/ 0 w 152"/>
              <a:gd name="T71" fmla="*/ 1274785257 h 152"/>
              <a:gd name="T72" fmla="*/ 45528323 w 152"/>
              <a:gd name="T73" fmla="*/ 1320313580 h 152"/>
              <a:gd name="T74" fmla="*/ 333871773 w 152"/>
              <a:gd name="T75" fmla="*/ 1365841903 h 152"/>
              <a:gd name="T76" fmla="*/ 424928419 w 152"/>
              <a:gd name="T77" fmla="*/ 1593483519 h 152"/>
              <a:gd name="T78" fmla="*/ 242815126 w 152"/>
              <a:gd name="T79" fmla="*/ 1821121239 h 152"/>
              <a:gd name="T80" fmla="*/ 257992533 w 152"/>
              <a:gd name="T81" fmla="*/ 1881826969 h 152"/>
              <a:gd name="T82" fmla="*/ 424928419 w 152"/>
              <a:gd name="T83" fmla="*/ 2048762855 h 152"/>
              <a:gd name="T84" fmla="*/ 485630253 w 152"/>
              <a:gd name="T85" fmla="*/ 2063940261 h 152"/>
              <a:gd name="T86" fmla="*/ 713271869 w 152"/>
              <a:gd name="T87" fmla="*/ 1881826969 h 152"/>
              <a:gd name="T88" fmla="*/ 940913484 w 152"/>
              <a:gd name="T89" fmla="*/ 1972883615 h 152"/>
              <a:gd name="T90" fmla="*/ 986437912 w 152"/>
              <a:gd name="T91" fmla="*/ 2147483646 h 152"/>
              <a:gd name="T92" fmla="*/ 1031966235 w 152"/>
              <a:gd name="T93" fmla="*/ 2147483646 h 152"/>
              <a:gd name="T94" fmla="*/ 1274785257 w 152"/>
              <a:gd name="T95" fmla="*/ 2147483646 h 152"/>
              <a:gd name="T96" fmla="*/ 1320313580 w 152"/>
              <a:gd name="T97" fmla="*/ 2147483646 h 152"/>
              <a:gd name="T98" fmla="*/ 728449275 w 152"/>
              <a:gd name="T99" fmla="*/ 1153377694 h 152"/>
              <a:gd name="T100" fmla="*/ 1153377694 w 152"/>
              <a:gd name="T101" fmla="*/ 728449275 h 152"/>
              <a:gd name="T102" fmla="*/ 1578302217 w 152"/>
              <a:gd name="T103" fmla="*/ 1153377694 h 152"/>
              <a:gd name="T104" fmla="*/ 1153377694 w 152"/>
              <a:gd name="T105" fmla="*/ 1578306113 h 152"/>
              <a:gd name="T106" fmla="*/ 728449275 w 152"/>
              <a:gd name="T107" fmla="*/ 1153377694 h 1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52" h="152">
                <a:moveTo>
                  <a:pt x="87" y="149"/>
                </a:moveTo>
                <a:cubicBezTo>
                  <a:pt x="90" y="130"/>
                  <a:pt x="90" y="130"/>
                  <a:pt x="90" y="130"/>
                </a:cubicBezTo>
                <a:cubicBezTo>
                  <a:pt x="95" y="129"/>
                  <a:pt x="100" y="127"/>
                  <a:pt x="104" y="124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21" y="136"/>
                  <a:pt x="123" y="136"/>
                  <a:pt x="124" y="135"/>
                </a:cubicBezTo>
                <a:cubicBezTo>
                  <a:pt x="135" y="124"/>
                  <a:pt x="135" y="124"/>
                  <a:pt x="135" y="124"/>
                </a:cubicBezTo>
                <a:cubicBezTo>
                  <a:pt x="136" y="123"/>
                  <a:pt x="136" y="121"/>
                  <a:pt x="135" y="120"/>
                </a:cubicBezTo>
                <a:cubicBezTo>
                  <a:pt x="124" y="105"/>
                  <a:pt x="124" y="105"/>
                  <a:pt x="124" y="105"/>
                </a:cubicBezTo>
                <a:cubicBezTo>
                  <a:pt x="127" y="100"/>
                  <a:pt x="129" y="95"/>
                  <a:pt x="130" y="90"/>
                </a:cubicBezTo>
                <a:cubicBezTo>
                  <a:pt x="149" y="87"/>
                  <a:pt x="149" y="87"/>
                  <a:pt x="149" y="87"/>
                </a:cubicBezTo>
                <a:cubicBezTo>
                  <a:pt x="150" y="87"/>
                  <a:pt x="152" y="85"/>
                  <a:pt x="152" y="84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67"/>
                  <a:pt x="150" y="65"/>
                  <a:pt x="149" y="65"/>
                </a:cubicBezTo>
                <a:cubicBezTo>
                  <a:pt x="130" y="62"/>
                  <a:pt x="130" y="62"/>
                  <a:pt x="130" y="62"/>
                </a:cubicBezTo>
                <a:cubicBezTo>
                  <a:pt x="129" y="57"/>
                  <a:pt x="127" y="52"/>
                  <a:pt x="124" y="48"/>
                </a:cubicBezTo>
                <a:cubicBezTo>
                  <a:pt x="135" y="32"/>
                  <a:pt x="135" y="32"/>
                  <a:pt x="135" y="32"/>
                </a:cubicBezTo>
                <a:cubicBezTo>
                  <a:pt x="136" y="31"/>
                  <a:pt x="136" y="29"/>
                  <a:pt x="135" y="28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3" y="16"/>
                  <a:pt x="121" y="16"/>
                  <a:pt x="120" y="17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0" y="25"/>
                  <a:pt x="95" y="23"/>
                  <a:pt x="90" y="22"/>
                </a:cubicBezTo>
                <a:cubicBezTo>
                  <a:pt x="87" y="3"/>
                  <a:pt x="87" y="3"/>
                  <a:pt x="87" y="3"/>
                </a:cubicBezTo>
                <a:cubicBezTo>
                  <a:pt x="87" y="2"/>
                  <a:pt x="85" y="0"/>
                  <a:pt x="84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6" y="0"/>
                  <a:pt x="65" y="2"/>
                  <a:pt x="65" y="3"/>
                </a:cubicBezTo>
                <a:cubicBezTo>
                  <a:pt x="62" y="22"/>
                  <a:pt x="62" y="22"/>
                  <a:pt x="62" y="22"/>
                </a:cubicBezTo>
                <a:cubicBezTo>
                  <a:pt x="57" y="23"/>
                  <a:pt x="52" y="25"/>
                  <a:pt x="47" y="28"/>
                </a:cubicBezTo>
                <a:cubicBezTo>
                  <a:pt x="32" y="17"/>
                  <a:pt x="32" y="17"/>
                  <a:pt x="32" y="17"/>
                </a:cubicBezTo>
                <a:cubicBezTo>
                  <a:pt x="31" y="16"/>
                  <a:pt x="29" y="16"/>
                  <a:pt x="28" y="17"/>
                </a:cubicBezTo>
                <a:cubicBezTo>
                  <a:pt x="17" y="28"/>
                  <a:pt x="17" y="28"/>
                  <a:pt x="17" y="28"/>
                </a:cubicBezTo>
                <a:cubicBezTo>
                  <a:pt x="16" y="29"/>
                  <a:pt x="15" y="31"/>
                  <a:pt x="16" y="32"/>
                </a:cubicBezTo>
                <a:cubicBezTo>
                  <a:pt x="28" y="48"/>
                  <a:pt x="28" y="48"/>
                  <a:pt x="28" y="48"/>
                </a:cubicBezTo>
                <a:cubicBezTo>
                  <a:pt x="25" y="52"/>
                  <a:pt x="23" y="57"/>
                  <a:pt x="22" y="62"/>
                </a:cubicBezTo>
                <a:cubicBezTo>
                  <a:pt x="3" y="65"/>
                  <a:pt x="3" y="65"/>
                  <a:pt x="3" y="65"/>
                </a:cubicBezTo>
                <a:cubicBezTo>
                  <a:pt x="1" y="65"/>
                  <a:pt x="0" y="67"/>
                  <a:pt x="0" y="68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5"/>
                  <a:pt x="1" y="87"/>
                  <a:pt x="3" y="87"/>
                </a:cubicBezTo>
                <a:cubicBezTo>
                  <a:pt x="22" y="90"/>
                  <a:pt x="22" y="90"/>
                  <a:pt x="22" y="90"/>
                </a:cubicBezTo>
                <a:cubicBezTo>
                  <a:pt x="23" y="95"/>
                  <a:pt x="25" y="100"/>
                  <a:pt x="28" y="105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5" y="121"/>
                  <a:pt x="16" y="123"/>
                  <a:pt x="17" y="124"/>
                </a:cubicBezTo>
                <a:cubicBezTo>
                  <a:pt x="28" y="135"/>
                  <a:pt x="28" y="135"/>
                  <a:pt x="28" y="135"/>
                </a:cubicBezTo>
                <a:cubicBezTo>
                  <a:pt x="29" y="136"/>
                  <a:pt x="31" y="136"/>
                  <a:pt x="32" y="136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52" y="127"/>
                  <a:pt x="57" y="129"/>
                  <a:pt x="62" y="130"/>
                </a:cubicBezTo>
                <a:cubicBezTo>
                  <a:pt x="65" y="149"/>
                  <a:pt x="65" y="149"/>
                  <a:pt x="65" y="149"/>
                </a:cubicBezTo>
                <a:cubicBezTo>
                  <a:pt x="65" y="151"/>
                  <a:pt x="66" y="152"/>
                  <a:pt x="68" y="152"/>
                </a:cubicBezTo>
                <a:cubicBezTo>
                  <a:pt x="84" y="152"/>
                  <a:pt x="84" y="152"/>
                  <a:pt x="84" y="152"/>
                </a:cubicBezTo>
                <a:cubicBezTo>
                  <a:pt x="85" y="152"/>
                  <a:pt x="87" y="151"/>
                  <a:pt x="87" y="149"/>
                </a:cubicBezTo>
                <a:close/>
                <a:moveTo>
                  <a:pt x="48" y="76"/>
                </a:moveTo>
                <a:cubicBezTo>
                  <a:pt x="48" y="61"/>
                  <a:pt x="60" y="48"/>
                  <a:pt x="76" y="48"/>
                </a:cubicBezTo>
                <a:cubicBezTo>
                  <a:pt x="91" y="48"/>
                  <a:pt x="104" y="61"/>
                  <a:pt x="104" y="76"/>
                </a:cubicBezTo>
                <a:cubicBezTo>
                  <a:pt x="104" y="92"/>
                  <a:pt x="91" y="104"/>
                  <a:pt x="76" y="104"/>
                </a:cubicBezTo>
                <a:cubicBezTo>
                  <a:pt x="60" y="104"/>
                  <a:pt x="48" y="92"/>
                  <a:pt x="48" y="7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Freeform 14"/>
          <p:cNvSpPr>
            <a:spLocks noEditPoints="1"/>
          </p:cNvSpPr>
          <p:nvPr/>
        </p:nvSpPr>
        <p:spPr bwMode="auto">
          <a:xfrm>
            <a:off x="10685463" y="3246438"/>
            <a:ext cx="576262" cy="354012"/>
          </a:xfrm>
          <a:custGeom>
            <a:avLst/>
            <a:gdLst>
              <a:gd name="T0" fmla="*/ 2001198286 w 148"/>
              <a:gd name="T1" fmla="*/ 0 h 91"/>
              <a:gd name="T2" fmla="*/ 242571259 w 148"/>
              <a:gd name="T3" fmla="*/ 0 h 91"/>
              <a:gd name="T4" fmla="*/ 0 w 148"/>
              <a:gd name="T5" fmla="*/ 257277248 h 91"/>
              <a:gd name="T6" fmla="*/ 0 w 148"/>
              <a:gd name="T7" fmla="*/ 1135051948 h 91"/>
              <a:gd name="T8" fmla="*/ 242571259 w 148"/>
              <a:gd name="T9" fmla="*/ 1377196156 h 91"/>
              <a:gd name="T10" fmla="*/ 2001198286 w 148"/>
              <a:gd name="T11" fmla="*/ 1377196156 h 91"/>
              <a:gd name="T12" fmla="*/ 2147483646 w 148"/>
              <a:gd name="T13" fmla="*/ 1135051948 h 91"/>
              <a:gd name="T14" fmla="*/ 2147483646 w 148"/>
              <a:gd name="T15" fmla="*/ 257277248 h 91"/>
              <a:gd name="T16" fmla="*/ 2001198286 w 148"/>
              <a:gd name="T17" fmla="*/ 0 h 91"/>
              <a:gd name="T18" fmla="*/ 2122485862 w 148"/>
              <a:gd name="T19" fmla="*/ 1225854080 h 91"/>
              <a:gd name="T20" fmla="*/ 2122485862 w 148"/>
              <a:gd name="T21" fmla="*/ 1240991011 h 91"/>
              <a:gd name="T22" fmla="*/ 2061842074 w 148"/>
              <a:gd name="T23" fmla="*/ 1240991011 h 91"/>
              <a:gd name="T24" fmla="*/ 1470577794 w 148"/>
              <a:gd name="T25" fmla="*/ 756702595 h 91"/>
              <a:gd name="T26" fmla="*/ 1167366640 w 148"/>
              <a:gd name="T27" fmla="*/ 998846803 h 91"/>
              <a:gd name="T28" fmla="*/ 1121884772 w 148"/>
              <a:gd name="T29" fmla="*/ 1013979844 h 91"/>
              <a:gd name="T30" fmla="*/ 1121884772 w 148"/>
              <a:gd name="T31" fmla="*/ 1013979844 h 91"/>
              <a:gd name="T32" fmla="*/ 1121884772 w 148"/>
              <a:gd name="T33" fmla="*/ 1013979844 h 91"/>
              <a:gd name="T34" fmla="*/ 1076402905 w 148"/>
              <a:gd name="T35" fmla="*/ 998846803 h 91"/>
              <a:gd name="T36" fmla="*/ 773191751 w 148"/>
              <a:gd name="T37" fmla="*/ 756702595 h 91"/>
              <a:gd name="T38" fmla="*/ 181927471 w 148"/>
              <a:gd name="T39" fmla="*/ 1240991011 h 91"/>
              <a:gd name="T40" fmla="*/ 121283683 w 148"/>
              <a:gd name="T41" fmla="*/ 1240991011 h 91"/>
              <a:gd name="T42" fmla="*/ 121283683 w 148"/>
              <a:gd name="T43" fmla="*/ 1225854080 h 91"/>
              <a:gd name="T44" fmla="*/ 121283683 w 148"/>
              <a:gd name="T45" fmla="*/ 1165318028 h 91"/>
              <a:gd name="T46" fmla="*/ 682228016 w 148"/>
              <a:gd name="T47" fmla="*/ 696166543 h 91"/>
              <a:gd name="T48" fmla="*/ 151607524 w 148"/>
              <a:gd name="T49" fmla="*/ 272414179 h 91"/>
              <a:gd name="T50" fmla="*/ 136445603 w 148"/>
              <a:gd name="T51" fmla="*/ 211878127 h 91"/>
              <a:gd name="T52" fmla="*/ 136445603 w 148"/>
              <a:gd name="T53" fmla="*/ 196741196 h 91"/>
              <a:gd name="T54" fmla="*/ 212247418 w 148"/>
              <a:gd name="T55" fmla="*/ 196741196 h 91"/>
              <a:gd name="T56" fmla="*/ 1121884772 w 148"/>
              <a:gd name="T57" fmla="*/ 908040780 h 91"/>
              <a:gd name="T58" fmla="*/ 2031522127 w 148"/>
              <a:gd name="T59" fmla="*/ 196741196 h 91"/>
              <a:gd name="T60" fmla="*/ 2107323942 w 148"/>
              <a:gd name="T61" fmla="*/ 196741196 h 91"/>
              <a:gd name="T62" fmla="*/ 2107323942 w 148"/>
              <a:gd name="T63" fmla="*/ 211878127 h 91"/>
              <a:gd name="T64" fmla="*/ 2092162021 w 148"/>
              <a:gd name="T65" fmla="*/ 272414179 h 91"/>
              <a:gd name="T66" fmla="*/ 1561541529 w 148"/>
              <a:gd name="T67" fmla="*/ 696166543 h 91"/>
              <a:gd name="T68" fmla="*/ 2122485862 w 148"/>
              <a:gd name="T69" fmla="*/ 1165318028 h 91"/>
              <a:gd name="T70" fmla="*/ 2122485862 w 148"/>
              <a:gd name="T71" fmla="*/ 1225854080 h 9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48" h="91">
                <a:moveTo>
                  <a:pt x="132" y="0"/>
                </a:moveTo>
                <a:cubicBezTo>
                  <a:pt x="16" y="0"/>
                  <a:pt x="16" y="0"/>
                  <a:pt x="16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8" y="91"/>
                  <a:pt x="16" y="91"/>
                </a:cubicBezTo>
                <a:cubicBezTo>
                  <a:pt x="132" y="91"/>
                  <a:pt x="132" y="91"/>
                  <a:pt x="132" y="91"/>
                </a:cubicBezTo>
                <a:cubicBezTo>
                  <a:pt x="141" y="91"/>
                  <a:pt x="148" y="84"/>
                  <a:pt x="148" y="75"/>
                </a:cubicBezTo>
                <a:cubicBezTo>
                  <a:pt x="148" y="17"/>
                  <a:pt x="148" y="17"/>
                  <a:pt x="148" y="17"/>
                </a:cubicBezTo>
                <a:cubicBezTo>
                  <a:pt x="148" y="8"/>
                  <a:pt x="141" y="0"/>
                  <a:pt x="132" y="0"/>
                </a:cubicBezTo>
                <a:close/>
                <a:moveTo>
                  <a:pt x="140" y="81"/>
                </a:moveTo>
                <a:cubicBezTo>
                  <a:pt x="140" y="82"/>
                  <a:pt x="140" y="82"/>
                  <a:pt x="140" y="82"/>
                </a:cubicBezTo>
                <a:cubicBezTo>
                  <a:pt x="139" y="83"/>
                  <a:pt x="137" y="83"/>
                  <a:pt x="136" y="82"/>
                </a:cubicBezTo>
                <a:cubicBezTo>
                  <a:pt x="97" y="50"/>
                  <a:pt x="97" y="50"/>
                  <a:pt x="97" y="50"/>
                </a:cubicBezTo>
                <a:cubicBezTo>
                  <a:pt x="77" y="66"/>
                  <a:pt x="77" y="66"/>
                  <a:pt x="77" y="66"/>
                </a:cubicBezTo>
                <a:cubicBezTo>
                  <a:pt x="76" y="66"/>
                  <a:pt x="75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3" y="67"/>
                  <a:pt x="72" y="66"/>
                  <a:pt x="71" y="66"/>
                </a:cubicBezTo>
                <a:cubicBezTo>
                  <a:pt x="51" y="50"/>
                  <a:pt x="51" y="50"/>
                  <a:pt x="51" y="50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3"/>
                  <a:pt x="9" y="83"/>
                  <a:pt x="8" y="82"/>
                </a:cubicBezTo>
                <a:cubicBezTo>
                  <a:pt x="8" y="81"/>
                  <a:pt x="8" y="81"/>
                  <a:pt x="8" y="81"/>
                </a:cubicBezTo>
                <a:cubicBezTo>
                  <a:pt x="7" y="80"/>
                  <a:pt x="7" y="78"/>
                  <a:pt x="8" y="77"/>
                </a:cubicBezTo>
                <a:cubicBezTo>
                  <a:pt x="45" y="46"/>
                  <a:pt x="45" y="46"/>
                  <a:pt x="45" y="46"/>
                </a:cubicBezTo>
                <a:cubicBezTo>
                  <a:pt x="10" y="18"/>
                  <a:pt x="10" y="18"/>
                  <a:pt x="10" y="18"/>
                </a:cubicBezTo>
                <a:cubicBezTo>
                  <a:pt x="8" y="17"/>
                  <a:pt x="8" y="15"/>
                  <a:pt x="9" y="14"/>
                </a:cubicBezTo>
                <a:cubicBezTo>
                  <a:pt x="9" y="13"/>
                  <a:pt x="9" y="13"/>
                  <a:pt x="9" y="13"/>
                </a:cubicBezTo>
                <a:cubicBezTo>
                  <a:pt x="10" y="12"/>
                  <a:pt x="12" y="12"/>
                  <a:pt x="14" y="13"/>
                </a:cubicBezTo>
                <a:cubicBezTo>
                  <a:pt x="74" y="60"/>
                  <a:pt x="74" y="60"/>
                  <a:pt x="74" y="60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6" y="12"/>
                  <a:pt x="138" y="12"/>
                  <a:pt x="139" y="13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40" y="15"/>
                  <a:pt x="140" y="17"/>
                  <a:pt x="138" y="18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40" y="77"/>
                  <a:pt x="140" y="77"/>
                  <a:pt x="140" y="77"/>
                </a:cubicBezTo>
                <a:cubicBezTo>
                  <a:pt x="141" y="78"/>
                  <a:pt x="141" y="80"/>
                  <a:pt x="140" y="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Freeform 15"/>
          <p:cNvSpPr/>
          <p:nvPr/>
        </p:nvSpPr>
        <p:spPr bwMode="auto">
          <a:xfrm>
            <a:off x="6016625" y="2654300"/>
            <a:ext cx="1549400" cy="774700"/>
          </a:xfrm>
          <a:custGeom>
            <a:avLst/>
            <a:gdLst>
              <a:gd name="T0" fmla="*/ 2147483646 w 398"/>
              <a:gd name="T1" fmla="*/ 606208589 h 199"/>
              <a:gd name="T2" fmla="*/ 606208589 w 398"/>
              <a:gd name="T3" fmla="*/ 2147483646 h 199"/>
              <a:gd name="T4" fmla="*/ 0 w 398"/>
              <a:gd name="T5" fmla="*/ 2147483646 h 199"/>
              <a:gd name="T6" fmla="*/ 2147483646 w 398"/>
              <a:gd name="T7" fmla="*/ 0 h 199"/>
              <a:gd name="T8" fmla="*/ 2147483646 w 398"/>
              <a:gd name="T9" fmla="*/ 2147483646 h 199"/>
              <a:gd name="T10" fmla="*/ 2147483646 w 398"/>
              <a:gd name="T11" fmla="*/ 2147483646 h 199"/>
              <a:gd name="T12" fmla="*/ 2147483646 w 398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40"/>
                </a:moveTo>
                <a:cubicBezTo>
                  <a:pt x="111" y="40"/>
                  <a:pt x="40" y="111"/>
                  <a:pt x="40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89" y="0"/>
                  <a:pt x="199" y="0"/>
                </a:cubicBezTo>
                <a:cubicBezTo>
                  <a:pt x="309" y="0"/>
                  <a:pt x="398" y="89"/>
                  <a:pt x="398" y="199"/>
                </a:cubicBezTo>
                <a:cubicBezTo>
                  <a:pt x="358" y="199"/>
                  <a:pt x="358" y="199"/>
                  <a:pt x="358" y="199"/>
                </a:cubicBezTo>
                <a:cubicBezTo>
                  <a:pt x="358" y="111"/>
                  <a:pt x="287" y="40"/>
                  <a:pt x="199" y="40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Freeform 16"/>
          <p:cNvSpPr/>
          <p:nvPr/>
        </p:nvSpPr>
        <p:spPr bwMode="auto">
          <a:xfrm>
            <a:off x="4619625" y="3429000"/>
            <a:ext cx="1552575" cy="774700"/>
          </a:xfrm>
          <a:custGeom>
            <a:avLst/>
            <a:gdLst>
              <a:gd name="T0" fmla="*/ 2147483646 w 399"/>
              <a:gd name="T1" fmla="*/ 2147483646 h 199"/>
              <a:gd name="T2" fmla="*/ 0 w 399"/>
              <a:gd name="T3" fmla="*/ 0 h 199"/>
              <a:gd name="T4" fmla="*/ 620788748 w 399"/>
              <a:gd name="T5" fmla="*/ 0 h 199"/>
              <a:gd name="T6" fmla="*/ 2147483646 w 399"/>
              <a:gd name="T7" fmla="*/ 2147483646 h 199"/>
              <a:gd name="T8" fmla="*/ 2147483646 w 399"/>
              <a:gd name="T9" fmla="*/ 0 h 199"/>
              <a:gd name="T10" fmla="*/ 2147483646 w 399"/>
              <a:gd name="T11" fmla="*/ 0 h 199"/>
              <a:gd name="T12" fmla="*/ 2147483646 w 399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200" y="199"/>
                </a:moveTo>
                <a:cubicBezTo>
                  <a:pt x="90" y="199"/>
                  <a:pt x="0" y="110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8"/>
                  <a:pt x="112" y="159"/>
                  <a:pt x="200" y="159"/>
                </a:cubicBezTo>
                <a:cubicBezTo>
                  <a:pt x="287" y="159"/>
                  <a:pt x="359" y="88"/>
                  <a:pt x="359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110"/>
                  <a:pt x="310" y="199"/>
                  <a:pt x="200" y="199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Freeform 17"/>
          <p:cNvSpPr/>
          <p:nvPr/>
        </p:nvSpPr>
        <p:spPr bwMode="auto">
          <a:xfrm>
            <a:off x="8802688" y="2654300"/>
            <a:ext cx="1552575" cy="774700"/>
          </a:xfrm>
          <a:custGeom>
            <a:avLst/>
            <a:gdLst>
              <a:gd name="T0" fmla="*/ 2147483646 w 399"/>
              <a:gd name="T1" fmla="*/ 606208589 h 199"/>
              <a:gd name="T2" fmla="*/ 620788748 w 399"/>
              <a:gd name="T3" fmla="*/ 2147483646 h 199"/>
              <a:gd name="T4" fmla="*/ 0 w 399"/>
              <a:gd name="T5" fmla="*/ 2147483646 h 199"/>
              <a:gd name="T6" fmla="*/ 2147483646 w 399"/>
              <a:gd name="T7" fmla="*/ 0 h 199"/>
              <a:gd name="T8" fmla="*/ 2147483646 w 399"/>
              <a:gd name="T9" fmla="*/ 2147483646 h 199"/>
              <a:gd name="T10" fmla="*/ 2147483646 w 399"/>
              <a:gd name="T11" fmla="*/ 2147483646 h 199"/>
              <a:gd name="T12" fmla="*/ 2147483646 w 399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200" y="40"/>
                </a:moveTo>
                <a:cubicBezTo>
                  <a:pt x="112" y="40"/>
                  <a:pt x="41" y="111"/>
                  <a:pt x="41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90" y="0"/>
                  <a:pt x="200" y="0"/>
                </a:cubicBezTo>
                <a:cubicBezTo>
                  <a:pt x="310" y="0"/>
                  <a:pt x="399" y="89"/>
                  <a:pt x="399" y="199"/>
                </a:cubicBezTo>
                <a:cubicBezTo>
                  <a:pt x="359" y="199"/>
                  <a:pt x="359" y="199"/>
                  <a:pt x="359" y="199"/>
                </a:cubicBezTo>
                <a:cubicBezTo>
                  <a:pt x="359" y="111"/>
                  <a:pt x="287" y="40"/>
                  <a:pt x="200" y="40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Freeform 18"/>
          <p:cNvSpPr/>
          <p:nvPr/>
        </p:nvSpPr>
        <p:spPr bwMode="auto">
          <a:xfrm>
            <a:off x="7408863" y="3429000"/>
            <a:ext cx="1552575" cy="774700"/>
          </a:xfrm>
          <a:custGeom>
            <a:avLst/>
            <a:gdLst>
              <a:gd name="T0" fmla="*/ 2147483646 w 399"/>
              <a:gd name="T1" fmla="*/ 2147483646 h 199"/>
              <a:gd name="T2" fmla="*/ 0 w 399"/>
              <a:gd name="T3" fmla="*/ 0 h 199"/>
              <a:gd name="T4" fmla="*/ 605648223 w 399"/>
              <a:gd name="T5" fmla="*/ 0 h 199"/>
              <a:gd name="T6" fmla="*/ 2147483646 w 399"/>
              <a:gd name="T7" fmla="*/ 2147483646 h 199"/>
              <a:gd name="T8" fmla="*/ 2147483646 w 399"/>
              <a:gd name="T9" fmla="*/ 0 h 199"/>
              <a:gd name="T10" fmla="*/ 2147483646 w 399"/>
              <a:gd name="T11" fmla="*/ 0 h 199"/>
              <a:gd name="T12" fmla="*/ 2147483646 w 399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199" y="199"/>
                </a:moveTo>
                <a:cubicBezTo>
                  <a:pt x="90" y="199"/>
                  <a:pt x="0" y="11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88"/>
                  <a:pt x="112" y="159"/>
                  <a:pt x="199" y="159"/>
                </a:cubicBezTo>
                <a:cubicBezTo>
                  <a:pt x="287" y="159"/>
                  <a:pt x="358" y="88"/>
                  <a:pt x="358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110"/>
                  <a:pt x="309" y="199"/>
                  <a:pt x="199" y="199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Freeform 19"/>
          <p:cNvSpPr/>
          <p:nvPr/>
        </p:nvSpPr>
        <p:spPr bwMode="auto">
          <a:xfrm>
            <a:off x="10199688" y="3429000"/>
            <a:ext cx="1549400" cy="774700"/>
          </a:xfrm>
          <a:custGeom>
            <a:avLst/>
            <a:gdLst>
              <a:gd name="T0" fmla="*/ 2147483646 w 398"/>
              <a:gd name="T1" fmla="*/ 2147483646 h 199"/>
              <a:gd name="T2" fmla="*/ 0 w 398"/>
              <a:gd name="T3" fmla="*/ 0 h 199"/>
              <a:gd name="T4" fmla="*/ 606208589 w 398"/>
              <a:gd name="T5" fmla="*/ 0 h 199"/>
              <a:gd name="T6" fmla="*/ 2147483646 w 398"/>
              <a:gd name="T7" fmla="*/ 2147483646 h 199"/>
              <a:gd name="T8" fmla="*/ 2147483646 w 398"/>
              <a:gd name="T9" fmla="*/ 0 h 199"/>
              <a:gd name="T10" fmla="*/ 2147483646 w 398"/>
              <a:gd name="T11" fmla="*/ 0 h 199"/>
              <a:gd name="T12" fmla="*/ 2147483646 w 398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199"/>
                </a:moveTo>
                <a:cubicBezTo>
                  <a:pt x="89" y="199"/>
                  <a:pt x="0" y="11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88"/>
                  <a:pt x="111" y="159"/>
                  <a:pt x="199" y="159"/>
                </a:cubicBezTo>
                <a:cubicBezTo>
                  <a:pt x="287" y="159"/>
                  <a:pt x="358" y="88"/>
                  <a:pt x="358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398" y="110"/>
                  <a:pt x="309" y="199"/>
                  <a:pt x="199" y="199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Freeform 20"/>
          <p:cNvSpPr/>
          <p:nvPr/>
        </p:nvSpPr>
        <p:spPr bwMode="auto">
          <a:xfrm>
            <a:off x="3227388" y="2654300"/>
            <a:ext cx="1552575" cy="774700"/>
          </a:xfrm>
          <a:custGeom>
            <a:avLst/>
            <a:gdLst>
              <a:gd name="T0" fmla="*/ 2147483646 w 399"/>
              <a:gd name="T1" fmla="*/ 606208589 h 199"/>
              <a:gd name="T2" fmla="*/ 605648223 w 399"/>
              <a:gd name="T3" fmla="*/ 2147483646 h 199"/>
              <a:gd name="T4" fmla="*/ 0 w 399"/>
              <a:gd name="T5" fmla="*/ 2147483646 h 199"/>
              <a:gd name="T6" fmla="*/ 2147483646 w 399"/>
              <a:gd name="T7" fmla="*/ 0 h 199"/>
              <a:gd name="T8" fmla="*/ 2147483646 w 399"/>
              <a:gd name="T9" fmla="*/ 2147483646 h 199"/>
              <a:gd name="T10" fmla="*/ 2147483646 w 399"/>
              <a:gd name="T11" fmla="*/ 2147483646 h 199"/>
              <a:gd name="T12" fmla="*/ 2147483646 w 399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199" y="40"/>
                </a:moveTo>
                <a:cubicBezTo>
                  <a:pt x="112" y="40"/>
                  <a:pt x="40" y="111"/>
                  <a:pt x="40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90" y="0"/>
                  <a:pt x="199" y="0"/>
                </a:cubicBezTo>
                <a:cubicBezTo>
                  <a:pt x="309" y="0"/>
                  <a:pt x="399" y="89"/>
                  <a:pt x="399" y="199"/>
                </a:cubicBezTo>
                <a:cubicBezTo>
                  <a:pt x="358" y="199"/>
                  <a:pt x="358" y="199"/>
                  <a:pt x="358" y="199"/>
                </a:cubicBezTo>
                <a:cubicBezTo>
                  <a:pt x="358" y="111"/>
                  <a:pt x="287" y="40"/>
                  <a:pt x="199" y="40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Freeform 21"/>
          <p:cNvSpPr/>
          <p:nvPr/>
        </p:nvSpPr>
        <p:spPr bwMode="auto">
          <a:xfrm>
            <a:off x="1833563" y="3429000"/>
            <a:ext cx="1549400" cy="774700"/>
          </a:xfrm>
          <a:custGeom>
            <a:avLst/>
            <a:gdLst>
              <a:gd name="T0" fmla="*/ 2147483646 w 398"/>
              <a:gd name="T1" fmla="*/ 2147483646 h 199"/>
              <a:gd name="T2" fmla="*/ 0 w 398"/>
              <a:gd name="T3" fmla="*/ 0 h 199"/>
              <a:gd name="T4" fmla="*/ 606208589 w 398"/>
              <a:gd name="T5" fmla="*/ 0 h 199"/>
              <a:gd name="T6" fmla="*/ 2147483646 w 398"/>
              <a:gd name="T7" fmla="*/ 2147483646 h 199"/>
              <a:gd name="T8" fmla="*/ 2147483646 w 398"/>
              <a:gd name="T9" fmla="*/ 0 h 199"/>
              <a:gd name="T10" fmla="*/ 2147483646 w 398"/>
              <a:gd name="T11" fmla="*/ 0 h 199"/>
              <a:gd name="T12" fmla="*/ 2147483646 w 398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199"/>
                </a:moveTo>
                <a:cubicBezTo>
                  <a:pt x="89" y="199"/>
                  <a:pt x="0" y="11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88"/>
                  <a:pt x="111" y="159"/>
                  <a:pt x="199" y="159"/>
                </a:cubicBezTo>
                <a:cubicBezTo>
                  <a:pt x="287" y="159"/>
                  <a:pt x="358" y="88"/>
                  <a:pt x="358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398" y="110"/>
                  <a:pt x="309" y="199"/>
                  <a:pt x="199" y="199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Freeform 22"/>
          <p:cNvSpPr/>
          <p:nvPr/>
        </p:nvSpPr>
        <p:spPr bwMode="auto">
          <a:xfrm>
            <a:off x="439738" y="2654300"/>
            <a:ext cx="1549400" cy="774700"/>
          </a:xfrm>
          <a:custGeom>
            <a:avLst/>
            <a:gdLst>
              <a:gd name="T0" fmla="*/ 2147483646 w 398"/>
              <a:gd name="T1" fmla="*/ 606208589 h 199"/>
              <a:gd name="T2" fmla="*/ 606208589 w 398"/>
              <a:gd name="T3" fmla="*/ 2147483646 h 199"/>
              <a:gd name="T4" fmla="*/ 0 w 398"/>
              <a:gd name="T5" fmla="*/ 2147483646 h 199"/>
              <a:gd name="T6" fmla="*/ 2147483646 w 398"/>
              <a:gd name="T7" fmla="*/ 0 h 199"/>
              <a:gd name="T8" fmla="*/ 2147483646 w 398"/>
              <a:gd name="T9" fmla="*/ 2147483646 h 199"/>
              <a:gd name="T10" fmla="*/ 2147483646 w 398"/>
              <a:gd name="T11" fmla="*/ 2147483646 h 199"/>
              <a:gd name="T12" fmla="*/ 2147483646 w 398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40"/>
                </a:moveTo>
                <a:cubicBezTo>
                  <a:pt x="111" y="40"/>
                  <a:pt x="40" y="111"/>
                  <a:pt x="40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89" y="0"/>
                  <a:pt x="199" y="0"/>
                </a:cubicBezTo>
                <a:cubicBezTo>
                  <a:pt x="309" y="0"/>
                  <a:pt x="398" y="89"/>
                  <a:pt x="398" y="199"/>
                </a:cubicBezTo>
                <a:cubicBezTo>
                  <a:pt x="358" y="199"/>
                  <a:pt x="358" y="199"/>
                  <a:pt x="358" y="199"/>
                </a:cubicBezTo>
                <a:cubicBezTo>
                  <a:pt x="358" y="111"/>
                  <a:pt x="287" y="40"/>
                  <a:pt x="199" y="40"/>
                </a:cubicBezTo>
                <a:close/>
              </a:path>
            </a:pathLst>
          </a:custGeom>
          <a:solidFill>
            <a:srgbClr val="ED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Freeform 23"/>
          <p:cNvSpPr/>
          <p:nvPr/>
        </p:nvSpPr>
        <p:spPr bwMode="auto">
          <a:xfrm>
            <a:off x="6016625" y="3429000"/>
            <a:ext cx="1549400" cy="774700"/>
          </a:xfrm>
          <a:custGeom>
            <a:avLst/>
            <a:gdLst>
              <a:gd name="T0" fmla="*/ 2147483646 w 398"/>
              <a:gd name="T1" fmla="*/ 2147483646 h 199"/>
              <a:gd name="T2" fmla="*/ 0 w 398"/>
              <a:gd name="T3" fmla="*/ 0 h 199"/>
              <a:gd name="T4" fmla="*/ 606208589 w 398"/>
              <a:gd name="T5" fmla="*/ 0 h 199"/>
              <a:gd name="T6" fmla="*/ 2147483646 w 398"/>
              <a:gd name="T7" fmla="*/ 2147483646 h 199"/>
              <a:gd name="T8" fmla="*/ 2147483646 w 398"/>
              <a:gd name="T9" fmla="*/ 0 h 199"/>
              <a:gd name="T10" fmla="*/ 2147483646 w 398"/>
              <a:gd name="T11" fmla="*/ 0 h 199"/>
              <a:gd name="T12" fmla="*/ 2147483646 w 398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199"/>
                </a:moveTo>
                <a:cubicBezTo>
                  <a:pt x="89" y="199"/>
                  <a:pt x="0" y="11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88"/>
                  <a:pt x="111" y="159"/>
                  <a:pt x="199" y="159"/>
                </a:cubicBezTo>
                <a:cubicBezTo>
                  <a:pt x="287" y="159"/>
                  <a:pt x="358" y="88"/>
                  <a:pt x="358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398" y="110"/>
                  <a:pt x="309" y="199"/>
                  <a:pt x="199" y="199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Freeform 24"/>
          <p:cNvSpPr/>
          <p:nvPr/>
        </p:nvSpPr>
        <p:spPr bwMode="auto">
          <a:xfrm>
            <a:off x="4619625" y="2654300"/>
            <a:ext cx="1552575" cy="774700"/>
          </a:xfrm>
          <a:custGeom>
            <a:avLst/>
            <a:gdLst>
              <a:gd name="T0" fmla="*/ 2147483646 w 399"/>
              <a:gd name="T1" fmla="*/ 606208589 h 199"/>
              <a:gd name="T2" fmla="*/ 620788748 w 399"/>
              <a:gd name="T3" fmla="*/ 2147483646 h 199"/>
              <a:gd name="T4" fmla="*/ 0 w 399"/>
              <a:gd name="T5" fmla="*/ 2147483646 h 199"/>
              <a:gd name="T6" fmla="*/ 2147483646 w 399"/>
              <a:gd name="T7" fmla="*/ 0 h 199"/>
              <a:gd name="T8" fmla="*/ 2147483646 w 399"/>
              <a:gd name="T9" fmla="*/ 2147483646 h 199"/>
              <a:gd name="T10" fmla="*/ 2147483646 w 399"/>
              <a:gd name="T11" fmla="*/ 2147483646 h 199"/>
              <a:gd name="T12" fmla="*/ 2147483646 w 399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200" y="40"/>
                </a:moveTo>
                <a:cubicBezTo>
                  <a:pt x="112" y="40"/>
                  <a:pt x="41" y="111"/>
                  <a:pt x="41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90" y="0"/>
                  <a:pt x="200" y="0"/>
                </a:cubicBezTo>
                <a:cubicBezTo>
                  <a:pt x="310" y="0"/>
                  <a:pt x="399" y="89"/>
                  <a:pt x="399" y="199"/>
                </a:cubicBezTo>
                <a:cubicBezTo>
                  <a:pt x="359" y="199"/>
                  <a:pt x="359" y="199"/>
                  <a:pt x="359" y="199"/>
                </a:cubicBezTo>
                <a:cubicBezTo>
                  <a:pt x="359" y="111"/>
                  <a:pt x="287" y="40"/>
                  <a:pt x="200" y="40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Freeform 25"/>
          <p:cNvSpPr/>
          <p:nvPr/>
        </p:nvSpPr>
        <p:spPr bwMode="auto">
          <a:xfrm>
            <a:off x="8802688" y="3429000"/>
            <a:ext cx="1552575" cy="774700"/>
          </a:xfrm>
          <a:custGeom>
            <a:avLst/>
            <a:gdLst>
              <a:gd name="T0" fmla="*/ 2147483646 w 399"/>
              <a:gd name="T1" fmla="*/ 2147483646 h 199"/>
              <a:gd name="T2" fmla="*/ 0 w 399"/>
              <a:gd name="T3" fmla="*/ 0 h 199"/>
              <a:gd name="T4" fmla="*/ 620788748 w 399"/>
              <a:gd name="T5" fmla="*/ 0 h 199"/>
              <a:gd name="T6" fmla="*/ 2147483646 w 399"/>
              <a:gd name="T7" fmla="*/ 2147483646 h 199"/>
              <a:gd name="T8" fmla="*/ 2147483646 w 399"/>
              <a:gd name="T9" fmla="*/ 0 h 199"/>
              <a:gd name="T10" fmla="*/ 2147483646 w 399"/>
              <a:gd name="T11" fmla="*/ 0 h 199"/>
              <a:gd name="T12" fmla="*/ 2147483646 w 399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200" y="199"/>
                </a:moveTo>
                <a:cubicBezTo>
                  <a:pt x="90" y="199"/>
                  <a:pt x="0" y="110"/>
                  <a:pt x="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88"/>
                  <a:pt x="112" y="159"/>
                  <a:pt x="200" y="159"/>
                </a:cubicBezTo>
                <a:cubicBezTo>
                  <a:pt x="287" y="159"/>
                  <a:pt x="359" y="88"/>
                  <a:pt x="359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110"/>
                  <a:pt x="310" y="199"/>
                  <a:pt x="200" y="199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Freeform 26"/>
          <p:cNvSpPr/>
          <p:nvPr/>
        </p:nvSpPr>
        <p:spPr bwMode="auto">
          <a:xfrm>
            <a:off x="7408863" y="2654300"/>
            <a:ext cx="1552575" cy="774700"/>
          </a:xfrm>
          <a:custGeom>
            <a:avLst/>
            <a:gdLst>
              <a:gd name="T0" fmla="*/ 2147483646 w 399"/>
              <a:gd name="T1" fmla="*/ 606208589 h 199"/>
              <a:gd name="T2" fmla="*/ 605648223 w 399"/>
              <a:gd name="T3" fmla="*/ 2147483646 h 199"/>
              <a:gd name="T4" fmla="*/ 0 w 399"/>
              <a:gd name="T5" fmla="*/ 2147483646 h 199"/>
              <a:gd name="T6" fmla="*/ 2147483646 w 399"/>
              <a:gd name="T7" fmla="*/ 0 h 199"/>
              <a:gd name="T8" fmla="*/ 2147483646 w 399"/>
              <a:gd name="T9" fmla="*/ 2147483646 h 199"/>
              <a:gd name="T10" fmla="*/ 2147483646 w 399"/>
              <a:gd name="T11" fmla="*/ 2147483646 h 199"/>
              <a:gd name="T12" fmla="*/ 2147483646 w 399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199" y="40"/>
                </a:moveTo>
                <a:cubicBezTo>
                  <a:pt x="112" y="40"/>
                  <a:pt x="40" y="111"/>
                  <a:pt x="40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90" y="0"/>
                  <a:pt x="199" y="0"/>
                </a:cubicBezTo>
                <a:cubicBezTo>
                  <a:pt x="309" y="0"/>
                  <a:pt x="399" y="89"/>
                  <a:pt x="399" y="199"/>
                </a:cubicBezTo>
                <a:cubicBezTo>
                  <a:pt x="358" y="199"/>
                  <a:pt x="358" y="199"/>
                  <a:pt x="358" y="199"/>
                </a:cubicBezTo>
                <a:cubicBezTo>
                  <a:pt x="358" y="111"/>
                  <a:pt x="287" y="40"/>
                  <a:pt x="199" y="40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Freeform 27"/>
          <p:cNvSpPr/>
          <p:nvPr/>
        </p:nvSpPr>
        <p:spPr bwMode="auto">
          <a:xfrm>
            <a:off x="10199688" y="2654300"/>
            <a:ext cx="1549400" cy="774700"/>
          </a:xfrm>
          <a:custGeom>
            <a:avLst/>
            <a:gdLst>
              <a:gd name="T0" fmla="*/ 2147483646 w 398"/>
              <a:gd name="T1" fmla="*/ 606208589 h 199"/>
              <a:gd name="T2" fmla="*/ 606208589 w 398"/>
              <a:gd name="T3" fmla="*/ 2147483646 h 199"/>
              <a:gd name="T4" fmla="*/ 0 w 398"/>
              <a:gd name="T5" fmla="*/ 2147483646 h 199"/>
              <a:gd name="T6" fmla="*/ 2147483646 w 398"/>
              <a:gd name="T7" fmla="*/ 0 h 199"/>
              <a:gd name="T8" fmla="*/ 2147483646 w 398"/>
              <a:gd name="T9" fmla="*/ 2147483646 h 199"/>
              <a:gd name="T10" fmla="*/ 2147483646 w 398"/>
              <a:gd name="T11" fmla="*/ 2147483646 h 199"/>
              <a:gd name="T12" fmla="*/ 2147483646 w 398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40"/>
                </a:moveTo>
                <a:cubicBezTo>
                  <a:pt x="111" y="40"/>
                  <a:pt x="40" y="111"/>
                  <a:pt x="40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89" y="0"/>
                  <a:pt x="199" y="0"/>
                </a:cubicBezTo>
                <a:cubicBezTo>
                  <a:pt x="309" y="0"/>
                  <a:pt x="398" y="89"/>
                  <a:pt x="398" y="199"/>
                </a:cubicBezTo>
                <a:cubicBezTo>
                  <a:pt x="358" y="199"/>
                  <a:pt x="358" y="199"/>
                  <a:pt x="358" y="199"/>
                </a:cubicBezTo>
                <a:cubicBezTo>
                  <a:pt x="358" y="111"/>
                  <a:pt x="287" y="40"/>
                  <a:pt x="199" y="40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Freeform 28"/>
          <p:cNvSpPr/>
          <p:nvPr/>
        </p:nvSpPr>
        <p:spPr bwMode="auto">
          <a:xfrm>
            <a:off x="3227388" y="3429000"/>
            <a:ext cx="1552575" cy="774700"/>
          </a:xfrm>
          <a:custGeom>
            <a:avLst/>
            <a:gdLst>
              <a:gd name="T0" fmla="*/ 2147483646 w 399"/>
              <a:gd name="T1" fmla="*/ 2147483646 h 199"/>
              <a:gd name="T2" fmla="*/ 0 w 399"/>
              <a:gd name="T3" fmla="*/ 0 h 199"/>
              <a:gd name="T4" fmla="*/ 605648223 w 399"/>
              <a:gd name="T5" fmla="*/ 0 h 199"/>
              <a:gd name="T6" fmla="*/ 2147483646 w 399"/>
              <a:gd name="T7" fmla="*/ 2147483646 h 199"/>
              <a:gd name="T8" fmla="*/ 2147483646 w 399"/>
              <a:gd name="T9" fmla="*/ 0 h 199"/>
              <a:gd name="T10" fmla="*/ 2147483646 w 399"/>
              <a:gd name="T11" fmla="*/ 0 h 199"/>
              <a:gd name="T12" fmla="*/ 2147483646 w 399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9" h="199">
                <a:moveTo>
                  <a:pt x="199" y="199"/>
                </a:moveTo>
                <a:cubicBezTo>
                  <a:pt x="90" y="199"/>
                  <a:pt x="0" y="11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88"/>
                  <a:pt x="112" y="159"/>
                  <a:pt x="199" y="159"/>
                </a:cubicBezTo>
                <a:cubicBezTo>
                  <a:pt x="287" y="159"/>
                  <a:pt x="358" y="88"/>
                  <a:pt x="358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110"/>
                  <a:pt x="309" y="199"/>
                  <a:pt x="199" y="199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Freeform 29"/>
          <p:cNvSpPr/>
          <p:nvPr/>
        </p:nvSpPr>
        <p:spPr bwMode="auto">
          <a:xfrm>
            <a:off x="1833563" y="2654300"/>
            <a:ext cx="1549400" cy="774700"/>
          </a:xfrm>
          <a:custGeom>
            <a:avLst/>
            <a:gdLst>
              <a:gd name="T0" fmla="*/ 2147483646 w 398"/>
              <a:gd name="T1" fmla="*/ 606208589 h 199"/>
              <a:gd name="T2" fmla="*/ 606208589 w 398"/>
              <a:gd name="T3" fmla="*/ 2147483646 h 199"/>
              <a:gd name="T4" fmla="*/ 0 w 398"/>
              <a:gd name="T5" fmla="*/ 2147483646 h 199"/>
              <a:gd name="T6" fmla="*/ 2147483646 w 398"/>
              <a:gd name="T7" fmla="*/ 0 h 199"/>
              <a:gd name="T8" fmla="*/ 2147483646 w 398"/>
              <a:gd name="T9" fmla="*/ 2147483646 h 199"/>
              <a:gd name="T10" fmla="*/ 2147483646 w 398"/>
              <a:gd name="T11" fmla="*/ 2147483646 h 199"/>
              <a:gd name="T12" fmla="*/ 2147483646 w 398"/>
              <a:gd name="T13" fmla="*/ 606208589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40"/>
                </a:moveTo>
                <a:cubicBezTo>
                  <a:pt x="111" y="40"/>
                  <a:pt x="40" y="111"/>
                  <a:pt x="40" y="199"/>
                </a:cubicBezTo>
                <a:cubicBezTo>
                  <a:pt x="0" y="199"/>
                  <a:pt x="0" y="199"/>
                  <a:pt x="0" y="199"/>
                </a:cubicBezTo>
                <a:cubicBezTo>
                  <a:pt x="0" y="89"/>
                  <a:pt x="89" y="0"/>
                  <a:pt x="199" y="0"/>
                </a:cubicBezTo>
                <a:cubicBezTo>
                  <a:pt x="309" y="0"/>
                  <a:pt x="398" y="89"/>
                  <a:pt x="398" y="199"/>
                </a:cubicBezTo>
                <a:cubicBezTo>
                  <a:pt x="358" y="199"/>
                  <a:pt x="358" y="199"/>
                  <a:pt x="358" y="199"/>
                </a:cubicBezTo>
                <a:cubicBezTo>
                  <a:pt x="358" y="111"/>
                  <a:pt x="287" y="40"/>
                  <a:pt x="199" y="40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Freeform 30"/>
          <p:cNvSpPr/>
          <p:nvPr/>
        </p:nvSpPr>
        <p:spPr bwMode="auto">
          <a:xfrm>
            <a:off x="439738" y="3429000"/>
            <a:ext cx="1549400" cy="774700"/>
          </a:xfrm>
          <a:custGeom>
            <a:avLst/>
            <a:gdLst>
              <a:gd name="T0" fmla="*/ 2147483646 w 398"/>
              <a:gd name="T1" fmla="*/ 2147483646 h 199"/>
              <a:gd name="T2" fmla="*/ 0 w 398"/>
              <a:gd name="T3" fmla="*/ 0 h 199"/>
              <a:gd name="T4" fmla="*/ 606208589 w 398"/>
              <a:gd name="T5" fmla="*/ 0 h 199"/>
              <a:gd name="T6" fmla="*/ 2147483646 w 398"/>
              <a:gd name="T7" fmla="*/ 2147483646 h 199"/>
              <a:gd name="T8" fmla="*/ 2147483646 w 398"/>
              <a:gd name="T9" fmla="*/ 0 h 199"/>
              <a:gd name="T10" fmla="*/ 2147483646 w 398"/>
              <a:gd name="T11" fmla="*/ 0 h 199"/>
              <a:gd name="T12" fmla="*/ 2147483646 w 398"/>
              <a:gd name="T13" fmla="*/ 2147483646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8" h="199">
                <a:moveTo>
                  <a:pt x="199" y="199"/>
                </a:moveTo>
                <a:cubicBezTo>
                  <a:pt x="89" y="199"/>
                  <a:pt x="0" y="11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88"/>
                  <a:pt x="111" y="159"/>
                  <a:pt x="199" y="159"/>
                </a:cubicBezTo>
                <a:cubicBezTo>
                  <a:pt x="287" y="159"/>
                  <a:pt x="358" y="88"/>
                  <a:pt x="358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398" y="110"/>
                  <a:pt x="309" y="199"/>
                  <a:pt x="199" y="199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Rectangle 31"/>
          <p:cNvSpPr>
            <a:spLocks noChangeArrowheads="1"/>
          </p:cNvSpPr>
          <p:nvPr/>
        </p:nvSpPr>
        <p:spPr bwMode="auto">
          <a:xfrm>
            <a:off x="825500" y="1103313"/>
            <a:ext cx="10429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3100" name="Rectangle 32"/>
          <p:cNvSpPr>
            <a:spLocks noChangeArrowheads="1"/>
          </p:cNvSpPr>
          <p:nvPr/>
        </p:nvSpPr>
        <p:spPr bwMode="auto">
          <a:xfrm>
            <a:off x="2211388" y="5292725"/>
            <a:ext cx="105092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3101" name="Rectangle 33"/>
          <p:cNvSpPr>
            <a:spLocks noChangeArrowheads="1"/>
          </p:cNvSpPr>
          <p:nvPr/>
        </p:nvSpPr>
        <p:spPr bwMode="auto">
          <a:xfrm>
            <a:off x="3600450" y="1103313"/>
            <a:ext cx="105886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3102" name="Rectangle 34"/>
          <p:cNvSpPr>
            <a:spLocks noChangeArrowheads="1"/>
          </p:cNvSpPr>
          <p:nvPr/>
        </p:nvSpPr>
        <p:spPr bwMode="auto">
          <a:xfrm>
            <a:off x="4992688" y="5292725"/>
            <a:ext cx="10541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3103" name="Rectangle 35"/>
          <p:cNvSpPr>
            <a:spLocks noChangeArrowheads="1"/>
          </p:cNvSpPr>
          <p:nvPr/>
        </p:nvSpPr>
        <p:spPr bwMode="auto">
          <a:xfrm>
            <a:off x="6359525" y="1103313"/>
            <a:ext cx="11049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2001</a:t>
            </a:r>
            <a:endParaRPr lang="en-US" altLang="en-US" sz="1800"/>
          </a:p>
        </p:txBody>
      </p:sp>
      <p:sp>
        <p:nvSpPr>
          <p:cNvPr id="3104" name="Rectangle 36"/>
          <p:cNvSpPr>
            <a:spLocks noChangeArrowheads="1"/>
          </p:cNvSpPr>
          <p:nvPr/>
        </p:nvSpPr>
        <p:spPr bwMode="auto">
          <a:xfrm>
            <a:off x="7764463" y="5292725"/>
            <a:ext cx="10699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 sz="1800"/>
          </a:p>
        </p:txBody>
      </p:sp>
      <p:sp>
        <p:nvSpPr>
          <p:cNvPr id="3105" name="Rectangle 37"/>
          <p:cNvSpPr>
            <a:spLocks noChangeArrowheads="1"/>
          </p:cNvSpPr>
          <p:nvPr/>
        </p:nvSpPr>
        <p:spPr bwMode="auto">
          <a:xfrm>
            <a:off x="10526713" y="5292725"/>
            <a:ext cx="114458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2025</a:t>
            </a:r>
            <a:endParaRPr lang="en-US" altLang="en-US" sz="1800"/>
          </a:p>
        </p:txBody>
      </p:sp>
      <p:sp>
        <p:nvSpPr>
          <p:cNvPr id="3106" name="Rectangle 38"/>
          <p:cNvSpPr>
            <a:spLocks noChangeArrowheads="1"/>
          </p:cNvSpPr>
          <p:nvPr/>
        </p:nvSpPr>
        <p:spPr bwMode="auto">
          <a:xfrm>
            <a:off x="9148763" y="1103313"/>
            <a:ext cx="10858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Montserrat" panose="02000505000000020004" pitchFamily="2" charset="0"/>
              </a:rPr>
              <a:t>2018</a:t>
            </a:r>
            <a:endParaRPr lang="en-US" altLang="en-US" sz="1800"/>
          </a:p>
        </p:txBody>
      </p:sp>
      <p:sp>
        <p:nvSpPr>
          <p:cNvPr id="3107" name="TextBox 93"/>
          <p:cNvSpPr txBox="1">
            <a:spLocks noChangeArrowheads="1"/>
          </p:cNvSpPr>
          <p:nvPr/>
        </p:nvSpPr>
        <p:spPr bwMode="auto">
          <a:xfrm>
            <a:off x="4710113" y="1030288"/>
            <a:ext cx="13192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8" name="TextBox 93"/>
          <p:cNvSpPr txBox="1">
            <a:spLocks noChangeArrowheads="1"/>
          </p:cNvSpPr>
          <p:nvPr/>
        </p:nvSpPr>
        <p:spPr bwMode="auto">
          <a:xfrm>
            <a:off x="7472363" y="1016000"/>
            <a:ext cx="13192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9" name="TextBox 93"/>
          <p:cNvSpPr txBox="1">
            <a:spLocks noChangeArrowheads="1"/>
          </p:cNvSpPr>
          <p:nvPr/>
        </p:nvSpPr>
        <p:spPr bwMode="auto">
          <a:xfrm>
            <a:off x="10234613" y="1016000"/>
            <a:ext cx="13192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10" name="TextBox 93"/>
          <p:cNvSpPr txBox="1">
            <a:spLocks noChangeArrowheads="1"/>
          </p:cNvSpPr>
          <p:nvPr/>
        </p:nvSpPr>
        <p:spPr bwMode="auto">
          <a:xfrm>
            <a:off x="647700" y="5191125"/>
            <a:ext cx="13192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11" name="TextBox 93"/>
          <p:cNvSpPr txBox="1">
            <a:spLocks noChangeArrowheads="1"/>
          </p:cNvSpPr>
          <p:nvPr/>
        </p:nvSpPr>
        <p:spPr bwMode="auto">
          <a:xfrm>
            <a:off x="3409950" y="5191125"/>
            <a:ext cx="13192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12" name="TextBox 93"/>
          <p:cNvSpPr txBox="1">
            <a:spLocks noChangeArrowheads="1"/>
          </p:cNvSpPr>
          <p:nvPr/>
        </p:nvSpPr>
        <p:spPr bwMode="auto">
          <a:xfrm>
            <a:off x="6172200" y="5176838"/>
            <a:ext cx="13192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13" name="TextBox 93"/>
          <p:cNvSpPr txBox="1">
            <a:spLocks noChangeArrowheads="1"/>
          </p:cNvSpPr>
          <p:nvPr/>
        </p:nvSpPr>
        <p:spPr bwMode="auto">
          <a:xfrm>
            <a:off x="8932863" y="5176838"/>
            <a:ext cx="13192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359025" y="952500"/>
            <a:ext cx="17176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763" y="-1588"/>
            <a:ext cx="12184062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955675" y="901700"/>
            <a:ext cx="687388" cy="822325"/>
          </a:xfrm>
          <a:custGeom>
            <a:avLst/>
            <a:gdLst>
              <a:gd name="T0" fmla="*/ 257771 w 176"/>
              <a:gd name="T1" fmla="*/ 822325 h 210"/>
              <a:gd name="T2" fmla="*/ 433523 w 176"/>
              <a:gd name="T3" fmla="*/ 767503 h 210"/>
              <a:gd name="T4" fmla="*/ 433523 w 176"/>
              <a:gd name="T5" fmla="*/ 693103 h 210"/>
              <a:gd name="T6" fmla="*/ 257771 w 176"/>
              <a:gd name="T7" fmla="*/ 747924 h 210"/>
              <a:gd name="T8" fmla="*/ 374939 w 176"/>
              <a:gd name="T9" fmla="*/ 407247 h 210"/>
              <a:gd name="T10" fmla="*/ 320260 w 176"/>
              <a:gd name="T11" fmla="*/ 673523 h 210"/>
              <a:gd name="T12" fmla="*/ 347600 w 176"/>
              <a:gd name="T13" fmla="*/ 673523 h 210"/>
              <a:gd name="T14" fmla="*/ 374939 w 176"/>
              <a:gd name="T15" fmla="*/ 407247 h 210"/>
              <a:gd name="T16" fmla="*/ 249959 w 176"/>
              <a:gd name="T17" fmla="*/ 379836 h 210"/>
              <a:gd name="T18" fmla="*/ 249959 w 176"/>
              <a:gd name="T19" fmla="*/ 297603 h 210"/>
              <a:gd name="T20" fmla="*/ 398373 w 176"/>
              <a:gd name="T21" fmla="*/ 336762 h 210"/>
              <a:gd name="T22" fmla="*/ 484296 w 176"/>
              <a:gd name="T23" fmla="*/ 336762 h 210"/>
              <a:gd name="T24" fmla="*/ 117168 w 176"/>
              <a:gd name="T25" fmla="*/ 262361 h 210"/>
              <a:gd name="T26" fmla="*/ 234337 w 176"/>
              <a:gd name="T27" fmla="*/ 646113 h 210"/>
              <a:gd name="T28" fmla="*/ 292921 w 176"/>
              <a:gd name="T29" fmla="*/ 407247 h 210"/>
              <a:gd name="T30" fmla="*/ 183564 w 176"/>
              <a:gd name="T31" fmla="*/ 336762 h 210"/>
              <a:gd name="T32" fmla="*/ 320260 w 176"/>
              <a:gd name="T33" fmla="*/ 336762 h 210"/>
              <a:gd name="T34" fmla="*/ 374939 w 176"/>
              <a:gd name="T35" fmla="*/ 379836 h 210"/>
              <a:gd name="T36" fmla="*/ 394467 w 176"/>
              <a:gd name="T37" fmla="*/ 289772 h 210"/>
              <a:gd name="T38" fmla="*/ 507730 w 176"/>
              <a:gd name="T39" fmla="*/ 336762 h 210"/>
              <a:gd name="T40" fmla="*/ 398373 w 176"/>
              <a:gd name="T41" fmla="*/ 407247 h 210"/>
              <a:gd name="T42" fmla="*/ 456957 w 176"/>
              <a:gd name="T43" fmla="*/ 646113 h 210"/>
              <a:gd name="T44" fmla="*/ 574125 w 176"/>
              <a:gd name="T45" fmla="*/ 262361 h 210"/>
              <a:gd name="T46" fmla="*/ 320260 w 176"/>
              <a:gd name="T47" fmla="*/ 27411 h 210"/>
              <a:gd name="T48" fmla="*/ 371033 w 176"/>
              <a:gd name="T49" fmla="*/ 70485 h 210"/>
              <a:gd name="T50" fmla="*/ 499919 w 176"/>
              <a:gd name="T51" fmla="*/ 31327 h 210"/>
              <a:gd name="T52" fmla="*/ 453051 w 176"/>
              <a:gd name="T53" fmla="*/ 117475 h 210"/>
              <a:gd name="T54" fmla="*/ 613181 w 176"/>
              <a:gd name="T55" fmla="*/ 148802 h 210"/>
              <a:gd name="T56" fmla="*/ 542880 w 176"/>
              <a:gd name="T57" fmla="*/ 140970 h 210"/>
              <a:gd name="T58" fmla="*/ 613181 w 176"/>
              <a:gd name="T59" fmla="*/ 148802 h 210"/>
              <a:gd name="T60" fmla="*/ 656143 w 176"/>
              <a:gd name="T61" fmla="*/ 219287 h 210"/>
              <a:gd name="T62" fmla="*/ 620993 w 176"/>
              <a:gd name="T63" fmla="*/ 278024 h 210"/>
              <a:gd name="T64" fmla="*/ 683482 w 176"/>
              <a:gd name="T65" fmla="*/ 383752 h 210"/>
              <a:gd name="T66" fmla="*/ 589748 w 176"/>
              <a:gd name="T67" fmla="*/ 364173 h 210"/>
              <a:gd name="T68" fmla="*/ 203092 w 176"/>
              <a:gd name="T69" fmla="*/ 105728 h 210"/>
              <a:gd name="T70" fmla="*/ 222620 w 176"/>
              <a:gd name="T71" fmla="*/ 43074 h 210"/>
              <a:gd name="T72" fmla="*/ 203092 w 176"/>
              <a:gd name="T73" fmla="*/ 105728 h 210"/>
              <a:gd name="T74" fmla="*/ 144508 w 176"/>
              <a:gd name="T75" fmla="*/ 140970 h 210"/>
              <a:gd name="T76" fmla="*/ 78112 w 176"/>
              <a:gd name="T77" fmla="*/ 148802 h 210"/>
              <a:gd name="T78" fmla="*/ 97640 w 176"/>
              <a:gd name="T79" fmla="*/ 258445 h 210"/>
              <a:gd name="T80" fmla="*/ 3906 w 176"/>
              <a:gd name="T81" fmla="*/ 242782 h 210"/>
              <a:gd name="T82" fmla="*/ 78112 w 176"/>
              <a:gd name="T83" fmla="*/ 395499 h 210"/>
              <a:gd name="T84" fmla="*/ 23434 w 176"/>
              <a:gd name="T85" fmla="*/ 356341 h 210"/>
              <a:gd name="T86" fmla="*/ 78112 w 176"/>
              <a:gd name="T87" fmla="*/ 395499 h 21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6" h="210">
                <a:moveTo>
                  <a:pt x="118" y="203"/>
                </a:moveTo>
                <a:cubicBezTo>
                  <a:pt x="118" y="207"/>
                  <a:pt x="115" y="210"/>
                  <a:pt x="111" y="210"/>
                </a:cubicBezTo>
                <a:cubicBezTo>
                  <a:pt x="66" y="210"/>
                  <a:pt x="66" y="210"/>
                  <a:pt x="66" y="210"/>
                </a:cubicBezTo>
                <a:cubicBezTo>
                  <a:pt x="62" y="210"/>
                  <a:pt x="59" y="207"/>
                  <a:pt x="59" y="203"/>
                </a:cubicBezTo>
                <a:cubicBezTo>
                  <a:pt x="59" y="199"/>
                  <a:pt x="62" y="196"/>
                  <a:pt x="66" y="196"/>
                </a:cubicBezTo>
                <a:cubicBezTo>
                  <a:pt x="111" y="196"/>
                  <a:pt x="111" y="196"/>
                  <a:pt x="111" y="196"/>
                </a:cubicBezTo>
                <a:cubicBezTo>
                  <a:pt x="115" y="196"/>
                  <a:pt x="118" y="199"/>
                  <a:pt x="118" y="203"/>
                </a:cubicBezTo>
                <a:close/>
                <a:moveTo>
                  <a:pt x="118" y="184"/>
                </a:moveTo>
                <a:cubicBezTo>
                  <a:pt x="118" y="180"/>
                  <a:pt x="115" y="177"/>
                  <a:pt x="111" y="177"/>
                </a:cubicBezTo>
                <a:cubicBezTo>
                  <a:pt x="66" y="177"/>
                  <a:pt x="66" y="177"/>
                  <a:pt x="66" y="177"/>
                </a:cubicBezTo>
                <a:cubicBezTo>
                  <a:pt x="62" y="177"/>
                  <a:pt x="59" y="180"/>
                  <a:pt x="59" y="184"/>
                </a:cubicBezTo>
                <a:cubicBezTo>
                  <a:pt x="59" y="188"/>
                  <a:pt x="62" y="191"/>
                  <a:pt x="66" y="191"/>
                </a:cubicBezTo>
                <a:cubicBezTo>
                  <a:pt x="111" y="191"/>
                  <a:pt x="111" y="191"/>
                  <a:pt x="111" y="191"/>
                </a:cubicBezTo>
                <a:cubicBezTo>
                  <a:pt x="115" y="191"/>
                  <a:pt x="118" y="188"/>
                  <a:pt x="118" y="184"/>
                </a:cubicBezTo>
                <a:close/>
                <a:moveTo>
                  <a:pt x="96" y="104"/>
                </a:moveTo>
                <a:cubicBezTo>
                  <a:pt x="86" y="104"/>
                  <a:pt x="86" y="104"/>
                  <a:pt x="86" y="104"/>
                </a:cubicBezTo>
                <a:cubicBezTo>
                  <a:pt x="82" y="104"/>
                  <a:pt x="82" y="104"/>
                  <a:pt x="82" y="104"/>
                </a:cubicBezTo>
                <a:cubicBezTo>
                  <a:pt x="82" y="172"/>
                  <a:pt x="82" y="172"/>
                  <a:pt x="82" y="172"/>
                </a:cubicBezTo>
                <a:cubicBezTo>
                  <a:pt x="84" y="172"/>
                  <a:pt x="86" y="172"/>
                  <a:pt x="88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91" y="172"/>
                  <a:pt x="93" y="172"/>
                  <a:pt x="96" y="172"/>
                </a:cubicBezTo>
                <a:lnTo>
                  <a:pt x="96" y="104"/>
                </a:lnTo>
                <a:close/>
                <a:moveTo>
                  <a:pt x="64" y="76"/>
                </a:moveTo>
                <a:cubicBezTo>
                  <a:pt x="58" y="76"/>
                  <a:pt x="54" y="80"/>
                  <a:pt x="54" y="86"/>
                </a:cubicBezTo>
                <a:cubicBezTo>
                  <a:pt x="54" y="92"/>
                  <a:pt x="58" y="97"/>
                  <a:pt x="64" y="97"/>
                </a:cubicBezTo>
                <a:cubicBezTo>
                  <a:pt x="75" y="97"/>
                  <a:pt x="75" y="97"/>
                  <a:pt x="75" y="97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0"/>
                  <a:pt x="70" y="76"/>
                  <a:pt x="64" y="76"/>
                </a:cubicBezTo>
                <a:close/>
                <a:moveTo>
                  <a:pt x="124" y="86"/>
                </a:moveTo>
                <a:cubicBezTo>
                  <a:pt x="124" y="80"/>
                  <a:pt x="119" y="76"/>
                  <a:pt x="113" y="76"/>
                </a:cubicBezTo>
                <a:cubicBezTo>
                  <a:pt x="107" y="76"/>
                  <a:pt x="102" y="80"/>
                  <a:pt x="102" y="86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19" y="97"/>
                  <a:pt x="124" y="92"/>
                  <a:pt x="124" y="86"/>
                </a:cubicBezTo>
                <a:close/>
                <a:moveTo>
                  <a:pt x="147" y="67"/>
                </a:moveTo>
                <a:cubicBezTo>
                  <a:pt x="142" y="49"/>
                  <a:pt x="120" y="28"/>
                  <a:pt x="89" y="28"/>
                </a:cubicBezTo>
                <a:cubicBezTo>
                  <a:pt x="58" y="28"/>
                  <a:pt x="35" y="49"/>
                  <a:pt x="30" y="67"/>
                </a:cubicBezTo>
                <a:cubicBezTo>
                  <a:pt x="27" y="81"/>
                  <a:pt x="30" y="95"/>
                  <a:pt x="37" y="108"/>
                </a:cubicBezTo>
                <a:cubicBezTo>
                  <a:pt x="43" y="120"/>
                  <a:pt x="50" y="130"/>
                  <a:pt x="55" y="142"/>
                </a:cubicBezTo>
                <a:cubicBezTo>
                  <a:pt x="58" y="148"/>
                  <a:pt x="59" y="158"/>
                  <a:pt x="60" y="165"/>
                </a:cubicBezTo>
                <a:cubicBezTo>
                  <a:pt x="62" y="170"/>
                  <a:pt x="64" y="172"/>
                  <a:pt x="71" y="172"/>
                </a:cubicBezTo>
                <a:cubicBezTo>
                  <a:pt x="72" y="172"/>
                  <a:pt x="73" y="172"/>
                  <a:pt x="75" y="172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0" y="104"/>
                  <a:pt x="55" y="102"/>
                  <a:pt x="52" y="99"/>
                </a:cubicBezTo>
                <a:cubicBezTo>
                  <a:pt x="49" y="95"/>
                  <a:pt x="47" y="91"/>
                  <a:pt x="47" y="86"/>
                </a:cubicBezTo>
                <a:cubicBezTo>
                  <a:pt x="47" y="82"/>
                  <a:pt x="49" y="77"/>
                  <a:pt x="52" y="74"/>
                </a:cubicBezTo>
                <a:cubicBezTo>
                  <a:pt x="55" y="71"/>
                  <a:pt x="60" y="69"/>
                  <a:pt x="64" y="69"/>
                </a:cubicBezTo>
                <a:cubicBezTo>
                  <a:pt x="74" y="69"/>
                  <a:pt x="81" y="77"/>
                  <a:pt x="82" y="86"/>
                </a:cubicBezTo>
                <a:cubicBezTo>
                  <a:pt x="82" y="97"/>
                  <a:pt x="82" y="97"/>
                  <a:pt x="82" y="97"/>
                </a:cubicBezTo>
                <a:cubicBezTo>
                  <a:pt x="86" y="97"/>
                  <a:pt x="86" y="97"/>
                  <a:pt x="86" y="97"/>
                </a:cubicBezTo>
                <a:cubicBezTo>
                  <a:pt x="96" y="97"/>
                  <a:pt x="96" y="97"/>
                  <a:pt x="96" y="97"/>
                </a:cubicBezTo>
                <a:cubicBezTo>
                  <a:pt x="96" y="86"/>
                  <a:pt x="96" y="86"/>
                  <a:pt x="96" y="86"/>
                </a:cubicBezTo>
                <a:cubicBezTo>
                  <a:pt x="96" y="86"/>
                  <a:pt x="96" y="86"/>
                  <a:pt x="96" y="86"/>
                </a:cubicBezTo>
                <a:cubicBezTo>
                  <a:pt x="96" y="81"/>
                  <a:pt x="97" y="77"/>
                  <a:pt x="101" y="74"/>
                </a:cubicBezTo>
                <a:cubicBezTo>
                  <a:pt x="104" y="71"/>
                  <a:pt x="108" y="69"/>
                  <a:pt x="113" y="69"/>
                </a:cubicBezTo>
                <a:cubicBezTo>
                  <a:pt x="118" y="69"/>
                  <a:pt x="122" y="71"/>
                  <a:pt x="125" y="74"/>
                </a:cubicBezTo>
                <a:cubicBezTo>
                  <a:pt x="129" y="77"/>
                  <a:pt x="130" y="82"/>
                  <a:pt x="130" y="86"/>
                </a:cubicBezTo>
                <a:cubicBezTo>
                  <a:pt x="130" y="91"/>
                  <a:pt x="129" y="95"/>
                  <a:pt x="125" y="99"/>
                </a:cubicBezTo>
                <a:cubicBezTo>
                  <a:pt x="122" y="102"/>
                  <a:pt x="118" y="104"/>
                  <a:pt x="113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104" y="172"/>
                  <a:pt x="105" y="172"/>
                  <a:pt x="107" y="172"/>
                </a:cubicBezTo>
                <a:cubicBezTo>
                  <a:pt x="113" y="172"/>
                  <a:pt x="116" y="170"/>
                  <a:pt x="117" y="165"/>
                </a:cubicBezTo>
                <a:cubicBezTo>
                  <a:pt x="118" y="158"/>
                  <a:pt x="119" y="148"/>
                  <a:pt x="122" y="142"/>
                </a:cubicBezTo>
                <a:cubicBezTo>
                  <a:pt x="128" y="130"/>
                  <a:pt x="134" y="120"/>
                  <a:pt x="140" y="108"/>
                </a:cubicBezTo>
                <a:cubicBezTo>
                  <a:pt x="147" y="95"/>
                  <a:pt x="150" y="81"/>
                  <a:pt x="147" y="67"/>
                </a:cubicBezTo>
                <a:close/>
                <a:moveTo>
                  <a:pt x="95" y="7"/>
                </a:moveTo>
                <a:cubicBezTo>
                  <a:pt x="95" y="3"/>
                  <a:pt x="92" y="0"/>
                  <a:pt x="89" y="0"/>
                </a:cubicBezTo>
                <a:cubicBezTo>
                  <a:pt x="85" y="0"/>
                  <a:pt x="82" y="3"/>
                  <a:pt x="82" y="7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2"/>
                  <a:pt x="85" y="25"/>
                  <a:pt x="89" y="25"/>
                </a:cubicBezTo>
                <a:cubicBezTo>
                  <a:pt x="92" y="25"/>
                  <a:pt x="95" y="22"/>
                  <a:pt x="95" y="18"/>
                </a:cubicBezTo>
                <a:lnTo>
                  <a:pt x="95" y="7"/>
                </a:lnTo>
                <a:close/>
                <a:moveTo>
                  <a:pt x="130" y="17"/>
                </a:moveTo>
                <a:cubicBezTo>
                  <a:pt x="132" y="14"/>
                  <a:pt x="131" y="10"/>
                  <a:pt x="128" y="8"/>
                </a:cubicBezTo>
                <a:cubicBezTo>
                  <a:pt x="125" y="7"/>
                  <a:pt x="121" y="8"/>
                  <a:pt x="119" y="11"/>
                </a:cubicBezTo>
                <a:cubicBezTo>
                  <a:pt x="114" y="21"/>
                  <a:pt x="114" y="21"/>
                  <a:pt x="114" y="21"/>
                </a:cubicBezTo>
                <a:cubicBezTo>
                  <a:pt x="112" y="24"/>
                  <a:pt x="113" y="28"/>
                  <a:pt x="116" y="30"/>
                </a:cubicBezTo>
                <a:cubicBezTo>
                  <a:pt x="119" y="32"/>
                  <a:pt x="123" y="30"/>
                  <a:pt x="125" y="27"/>
                </a:cubicBezTo>
                <a:lnTo>
                  <a:pt x="130" y="17"/>
                </a:lnTo>
                <a:close/>
                <a:moveTo>
                  <a:pt x="157" y="38"/>
                </a:moveTo>
                <a:cubicBezTo>
                  <a:pt x="159" y="35"/>
                  <a:pt x="159" y="31"/>
                  <a:pt x="157" y="29"/>
                </a:cubicBezTo>
                <a:cubicBezTo>
                  <a:pt x="155" y="26"/>
                  <a:pt x="151" y="26"/>
                  <a:pt x="148" y="28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37" y="38"/>
                  <a:pt x="136" y="42"/>
                  <a:pt x="139" y="45"/>
                </a:cubicBezTo>
                <a:cubicBezTo>
                  <a:pt x="141" y="48"/>
                  <a:pt x="145" y="48"/>
                  <a:pt x="148" y="45"/>
                </a:cubicBezTo>
                <a:lnTo>
                  <a:pt x="157" y="38"/>
                </a:lnTo>
                <a:close/>
                <a:moveTo>
                  <a:pt x="170" y="69"/>
                </a:moveTo>
                <a:cubicBezTo>
                  <a:pt x="174" y="68"/>
                  <a:pt x="176" y="65"/>
                  <a:pt x="176" y="62"/>
                </a:cubicBezTo>
                <a:cubicBezTo>
                  <a:pt x="175" y="58"/>
                  <a:pt x="172" y="56"/>
                  <a:pt x="168" y="56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3" y="59"/>
                  <a:pt x="151" y="63"/>
                  <a:pt x="151" y="66"/>
                </a:cubicBezTo>
                <a:cubicBezTo>
                  <a:pt x="152" y="69"/>
                  <a:pt x="155" y="72"/>
                  <a:pt x="159" y="71"/>
                </a:cubicBezTo>
                <a:lnTo>
                  <a:pt x="170" y="69"/>
                </a:lnTo>
                <a:close/>
                <a:moveTo>
                  <a:pt x="168" y="103"/>
                </a:moveTo>
                <a:cubicBezTo>
                  <a:pt x="171" y="104"/>
                  <a:pt x="174" y="102"/>
                  <a:pt x="175" y="98"/>
                </a:cubicBezTo>
                <a:cubicBezTo>
                  <a:pt x="176" y="95"/>
                  <a:pt x="174" y="91"/>
                  <a:pt x="170" y="91"/>
                </a:cubicBezTo>
                <a:cubicBezTo>
                  <a:pt x="159" y="88"/>
                  <a:pt x="159" y="88"/>
                  <a:pt x="159" y="88"/>
                </a:cubicBezTo>
                <a:cubicBezTo>
                  <a:pt x="155" y="88"/>
                  <a:pt x="152" y="90"/>
                  <a:pt x="151" y="93"/>
                </a:cubicBezTo>
                <a:cubicBezTo>
                  <a:pt x="150" y="97"/>
                  <a:pt x="153" y="100"/>
                  <a:pt x="156" y="101"/>
                </a:cubicBezTo>
                <a:lnTo>
                  <a:pt x="168" y="103"/>
                </a:lnTo>
                <a:close/>
                <a:moveTo>
                  <a:pt x="52" y="27"/>
                </a:moveTo>
                <a:cubicBezTo>
                  <a:pt x="53" y="30"/>
                  <a:pt x="57" y="32"/>
                  <a:pt x="60" y="30"/>
                </a:cubicBezTo>
                <a:cubicBezTo>
                  <a:pt x="63" y="28"/>
                  <a:pt x="64" y="24"/>
                  <a:pt x="63" y="21"/>
                </a:cubicBezTo>
                <a:cubicBezTo>
                  <a:pt x="57" y="11"/>
                  <a:pt x="57" y="11"/>
                  <a:pt x="57" y="11"/>
                </a:cubicBezTo>
                <a:cubicBezTo>
                  <a:pt x="55" y="8"/>
                  <a:pt x="52" y="7"/>
                  <a:pt x="48" y="8"/>
                </a:cubicBezTo>
                <a:cubicBezTo>
                  <a:pt x="45" y="10"/>
                  <a:pt x="44" y="14"/>
                  <a:pt x="46" y="17"/>
                </a:cubicBezTo>
                <a:lnTo>
                  <a:pt x="52" y="27"/>
                </a:lnTo>
                <a:close/>
                <a:moveTo>
                  <a:pt x="29" y="45"/>
                </a:moveTo>
                <a:cubicBezTo>
                  <a:pt x="31" y="48"/>
                  <a:pt x="35" y="48"/>
                  <a:pt x="38" y="45"/>
                </a:cubicBezTo>
                <a:cubicBezTo>
                  <a:pt x="40" y="42"/>
                  <a:pt x="40" y="38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2" y="26"/>
                  <a:pt x="19" y="29"/>
                </a:cubicBezTo>
                <a:cubicBezTo>
                  <a:pt x="17" y="31"/>
                  <a:pt x="17" y="35"/>
                  <a:pt x="20" y="38"/>
                </a:cubicBezTo>
                <a:lnTo>
                  <a:pt x="29" y="45"/>
                </a:lnTo>
                <a:close/>
                <a:moveTo>
                  <a:pt x="18" y="71"/>
                </a:moveTo>
                <a:cubicBezTo>
                  <a:pt x="21" y="72"/>
                  <a:pt x="24" y="69"/>
                  <a:pt x="25" y="66"/>
                </a:cubicBezTo>
                <a:cubicBezTo>
                  <a:pt x="26" y="63"/>
                  <a:pt x="23" y="59"/>
                  <a:pt x="20" y="59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6"/>
                  <a:pt x="1" y="58"/>
                  <a:pt x="1" y="62"/>
                </a:cubicBezTo>
                <a:cubicBezTo>
                  <a:pt x="0" y="65"/>
                  <a:pt x="3" y="68"/>
                  <a:pt x="6" y="69"/>
                </a:cubicBezTo>
                <a:lnTo>
                  <a:pt x="18" y="71"/>
                </a:lnTo>
                <a:close/>
                <a:moveTo>
                  <a:pt x="20" y="101"/>
                </a:moveTo>
                <a:cubicBezTo>
                  <a:pt x="24" y="100"/>
                  <a:pt x="26" y="97"/>
                  <a:pt x="25" y="93"/>
                </a:cubicBezTo>
                <a:cubicBezTo>
                  <a:pt x="25" y="90"/>
                  <a:pt x="21" y="88"/>
                  <a:pt x="18" y="88"/>
                </a:cubicBezTo>
                <a:cubicBezTo>
                  <a:pt x="6" y="91"/>
                  <a:pt x="6" y="91"/>
                  <a:pt x="6" y="91"/>
                </a:cubicBezTo>
                <a:cubicBezTo>
                  <a:pt x="3" y="91"/>
                  <a:pt x="1" y="95"/>
                  <a:pt x="1" y="98"/>
                </a:cubicBezTo>
                <a:cubicBezTo>
                  <a:pt x="2" y="102"/>
                  <a:pt x="5" y="104"/>
                  <a:pt x="9" y="103"/>
                </a:cubicBezTo>
                <a:lnTo>
                  <a:pt x="20" y="101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2730500" y="5230813"/>
            <a:ext cx="962025" cy="641350"/>
          </a:xfrm>
          <a:custGeom>
            <a:avLst/>
            <a:gdLst>
              <a:gd name="T0" fmla="*/ 743027 w 246"/>
              <a:gd name="T1" fmla="*/ 332407 h 164"/>
              <a:gd name="T2" fmla="*/ 351960 w 246"/>
              <a:gd name="T3" fmla="*/ 156427 h 164"/>
              <a:gd name="T4" fmla="*/ 328496 w 246"/>
              <a:gd name="T5" fmla="*/ 109499 h 164"/>
              <a:gd name="T6" fmla="*/ 766491 w 246"/>
              <a:gd name="T7" fmla="*/ 62571 h 164"/>
              <a:gd name="T8" fmla="*/ 797777 w 246"/>
              <a:gd name="T9" fmla="*/ 15643 h 164"/>
              <a:gd name="T10" fmla="*/ 875990 w 246"/>
              <a:gd name="T11" fmla="*/ 281568 h 164"/>
              <a:gd name="T12" fmla="*/ 958114 w 246"/>
              <a:gd name="T13" fmla="*/ 269836 h 164"/>
              <a:gd name="T14" fmla="*/ 844705 w 246"/>
              <a:gd name="T15" fmla="*/ 0 h 164"/>
              <a:gd name="T16" fmla="*/ 23464 w 246"/>
              <a:gd name="T17" fmla="*/ 348050 h 164"/>
              <a:gd name="T18" fmla="*/ 109499 w 246"/>
              <a:gd name="T19" fmla="*/ 66481 h 164"/>
              <a:gd name="T20" fmla="*/ 46928 w 246"/>
              <a:gd name="T21" fmla="*/ 35196 h 164"/>
              <a:gd name="T22" fmla="*/ 0 w 246"/>
              <a:gd name="T23" fmla="*/ 320675 h 164"/>
              <a:gd name="T24" fmla="*/ 332407 w 246"/>
              <a:gd name="T25" fmla="*/ 539673 h 164"/>
              <a:gd name="T26" fmla="*/ 297211 w 246"/>
              <a:gd name="T27" fmla="*/ 582690 h 164"/>
              <a:gd name="T28" fmla="*/ 351960 w 246"/>
              <a:gd name="T29" fmla="*/ 625707 h 164"/>
              <a:gd name="T30" fmla="*/ 387156 w 246"/>
              <a:gd name="T31" fmla="*/ 582690 h 164"/>
              <a:gd name="T32" fmla="*/ 218998 w 246"/>
              <a:gd name="T33" fmla="*/ 586601 h 164"/>
              <a:gd name="T34" fmla="*/ 308943 w 246"/>
              <a:gd name="T35" fmla="*/ 473191 h 164"/>
              <a:gd name="T36" fmla="*/ 234640 w 246"/>
              <a:gd name="T37" fmla="*/ 512298 h 164"/>
              <a:gd name="T38" fmla="*/ 144695 w 246"/>
              <a:gd name="T39" fmla="*/ 473191 h 164"/>
              <a:gd name="T40" fmla="*/ 199444 w 246"/>
              <a:gd name="T41" fmla="*/ 520119 h 164"/>
              <a:gd name="T42" fmla="*/ 242462 w 246"/>
              <a:gd name="T43" fmla="*/ 406710 h 164"/>
              <a:gd name="T44" fmla="*/ 168159 w 246"/>
              <a:gd name="T45" fmla="*/ 445816 h 164"/>
              <a:gd name="T46" fmla="*/ 132963 w 246"/>
              <a:gd name="T47" fmla="*/ 453638 h 164"/>
              <a:gd name="T48" fmla="*/ 129052 w 246"/>
              <a:gd name="T49" fmla="*/ 348050 h 164"/>
              <a:gd name="T50" fmla="*/ 109499 w 246"/>
              <a:gd name="T51" fmla="*/ 371514 h 164"/>
              <a:gd name="T52" fmla="*/ 86035 w 246"/>
              <a:gd name="T53" fmla="*/ 445816 h 164"/>
              <a:gd name="T54" fmla="*/ 731295 w 246"/>
              <a:gd name="T55" fmla="*/ 402799 h 164"/>
              <a:gd name="T56" fmla="*/ 484923 w 246"/>
              <a:gd name="T57" fmla="*/ 148605 h 164"/>
              <a:gd name="T58" fmla="*/ 351960 w 246"/>
              <a:gd name="T59" fmla="*/ 179891 h 164"/>
              <a:gd name="T60" fmla="*/ 316764 w 246"/>
              <a:gd name="T61" fmla="*/ 89945 h 164"/>
              <a:gd name="T62" fmla="*/ 152516 w 246"/>
              <a:gd name="T63" fmla="*/ 308943 h 164"/>
              <a:gd name="T64" fmla="*/ 258104 w 246"/>
              <a:gd name="T65" fmla="*/ 391067 h 164"/>
              <a:gd name="T66" fmla="*/ 344139 w 246"/>
              <a:gd name="T67" fmla="*/ 504477 h 164"/>
              <a:gd name="T68" fmla="*/ 430174 w 246"/>
              <a:gd name="T69" fmla="*/ 590511 h 164"/>
              <a:gd name="T70" fmla="*/ 453638 w 246"/>
              <a:gd name="T71" fmla="*/ 602243 h 164"/>
              <a:gd name="T72" fmla="*/ 481013 w 246"/>
              <a:gd name="T73" fmla="*/ 547494 h 164"/>
              <a:gd name="T74" fmla="*/ 398888 w 246"/>
              <a:gd name="T75" fmla="*/ 461459 h 164"/>
              <a:gd name="T76" fmla="*/ 543583 w 246"/>
              <a:gd name="T77" fmla="*/ 555315 h 164"/>
              <a:gd name="T78" fmla="*/ 563137 w 246"/>
              <a:gd name="T79" fmla="*/ 488834 h 164"/>
              <a:gd name="T80" fmla="*/ 492745 w 246"/>
              <a:gd name="T81" fmla="*/ 430174 h 164"/>
              <a:gd name="T82" fmla="*/ 508387 w 246"/>
              <a:gd name="T83" fmla="*/ 410620 h 164"/>
              <a:gd name="T84" fmla="*/ 660903 w 246"/>
              <a:gd name="T85" fmla="*/ 481013 h 164"/>
              <a:gd name="T86" fmla="*/ 625707 w 246"/>
              <a:gd name="T87" fmla="*/ 402799 h 164"/>
              <a:gd name="T88" fmla="*/ 574869 w 246"/>
              <a:gd name="T89" fmla="*/ 344139 h 164"/>
              <a:gd name="T90" fmla="*/ 731295 w 246"/>
              <a:gd name="T91" fmla="*/ 402799 h 1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6" h="164">
                <a:moveTo>
                  <a:pt x="196" y="16"/>
                </a:moveTo>
                <a:cubicBezTo>
                  <a:pt x="219" y="73"/>
                  <a:pt x="219" y="73"/>
                  <a:pt x="219" y="73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75" y="72"/>
                  <a:pt x="129" y="33"/>
                  <a:pt x="125" y="32"/>
                </a:cubicBezTo>
                <a:cubicBezTo>
                  <a:pt x="122" y="32"/>
                  <a:pt x="107" y="37"/>
                  <a:pt x="106" y="38"/>
                </a:cubicBezTo>
                <a:cubicBezTo>
                  <a:pt x="106" y="38"/>
                  <a:pt x="97" y="40"/>
                  <a:pt x="90" y="40"/>
                </a:cubicBezTo>
                <a:cubicBezTo>
                  <a:pt x="86" y="40"/>
                  <a:pt x="83" y="40"/>
                  <a:pt x="81" y="39"/>
                </a:cubicBezTo>
                <a:cubicBezTo>
                  <a:pt x="80" y="38"/>
                  <a:pt x="79" y="36"/>
                  <a:pt x="79" y="35"/>
                </a:cubicBezTo>
                <a:cubicBezTo>
                  <a:pt x="79" y="32"/>
                  <a:pt x="82" y="29"/>
                  <a:pt x="84" y="28"/>
                </a:cubicBezTo>
                <a:cubicBezTo>
                  <a:pt x="96" y="21"/>
                  <a:pt x="128" y="9"/>
                  <a:pt x="132" y="9"/>
                </a:cubicBezTo>
                <a:cubicBezTo>
                  <a:pt x="132" y="9"/>
                  <a:pt x="132" y="9"/>
                  <a:pt x="132" y="9"/>
                </a:cubicBezTo>
                <a:cubicBezTo>
                  <a:pt x="140" y="9"/>
                  <a:pt x="190" y="15"/>
                  <a:pt x="196" y="16"/>
                </a:cubicBezTo>
                <a:close/>
                <a:moveTo>
                  <a:pt x="216" y="0"/>
                </a:moveTo>
                <a:cubicBezTo>
                  <a:pt x="215" y="0"/>
                  <a:pt x="214" y="0"/>
                  <a:pt x="214" y="1"/>
                </a:cubicBezTo>
                <a:cubicBezTo>
                  <a:pt x="204" y="4"/>
                  <a:pt x="204" y="4"/>
                  <a:pt x="204" y="4"/>
                </a:cubicBezTo>
                <a:cubicBezTo>
                  <a:pt x="203" y="5"/>
                  <a:pt x="201" y="6"/>
                  <a:pt x="201" y="8"/>
                </a:cubicBezTo>
                <a:cubicBezTo>
                  <a:pt x="200" y="9"/>
                  <a:pt x="200" y="11"/>
                  <a:pt x="201" y="13"/>
                </a:cubicBezTo>
                <a:cubicBezTo>
                  <a:pt x="224" y="72"/>
                  <a:pt x="224" y="72"/>
                  <a:pt x="224" y="72"/>
                </a:cubicBezTo>
                <a:cubicBezTo>
                  <a:pt x="226" y="76"/>
                  <a:pt x="229" y="77"/>
                  <a:pt x="232" y="76"/>
                </a:cubicBezTo>
                <a:cubicBezTo>
                  <a:pt x="242" y="72"/>
                  <a:pt x="242" y="72"/>
                  <a:pt x="242" y="72"/>
                </a:cubicBezTo>
                <a:cubicBezTo>
                  <a:pt x="244" y="72"/>
                  <a:pt x="245" y="70"/>
                  <a:pt x="245" y="69"/>
                </a:cubicBezTo>
                <a:cubicBezTo>
                  <a:pt x="246" y="67"/>
                  <a:pt x="246" y="66"/>
                  <a:pt x="245" y="64"/>
                </a:cubicBezTo>
                <a:cubicBezTo>
                  <a:pt x="222" y="4"/>
                  <a:pt x="222" y="4"/>
                  <a:pt x="222" y="4"/>
                </a:cubicBezTo>
                <a:cubicBezTo>
                  <a:pt x="221" y="2"/>
                  <a:pt x="219" y="0"/>
                  <a:pt x="216" y="0"/>
                </a:cubicBezTo>
                <a:close/>
                <a:moveTo>
                  <a:pt x="0" y="82"/>
                </a:moveTo>
                <a:cubicBezTo>
                  <a:pt x="0" y="84"/>
                  <a:pt x="1" y="86"/>
                  <a:pt x="2" y="87"/>
                </a:cubicBezTo>
                <a:cubicBezTo>
                  <a:pt x="3" y="88"/>
                  <a:pt x="5" y="89"/>
                  <a:pt x="6" y="89"/>
                </a:cubicBezTo>
                <a:cubicBezTo>
                  <a:pt x="16" y="90"/>
                  <a:pt x="16" y="90"/>
                  <a:pt x="16" y="90"/>
                </a:cubicBezTo>
                <a:cubicBezTo>
                  <a:pt x="20" y="90"/>
                  <a:pt x="23" y="87"/>
                  <a:pt x="23" y="84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5"/>
                  <a:pt x="28" y="13"/>
                  <a:pt x="27" y="12"/>
                </a:cubicBezTo>
                <a:cubicBezTo>
                  <a:pt x="26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8" y="9"/>
                  <a:pt x="6" y="12"/>
                  <a:pt x="5" y="15"/>
                </a:cubicBezTo>
                <a:lnTo>
                  <a:pt x="0" y="82"/>
                </a:lnTo>
                <a:close/>
                <a:moveTo>
                  <a:pt x="101" y="142"/>
                </a:moveTo>
                <a:cubicBezTo>
                  <a:pt x="101" y="140"/>
                  <a:pt x="100" y="138"/>
                  <a:pt x="97" y="136"/>
                </a:cubicBezTo>
                <a:cubicBezTo>
                  <a:pt x="93" y="133"/>
                  <a:pt x="89" y="133"/>
                  <a:pt x="85" y="13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0" y="156"/>
                  <a:pt x="76" y="161"/>
                  <a:pt x="77" y="162"/>
                </a:cubicBezTo>
                <a:cubicBezTo>
                  <a:pt x="79" y="164"/>
                  <a:pt x="81" y="164"/>
                  <a:pt x="83" y="164"/>
                </a:cubicBezTo>
                <a:cubicBezTo>
                  <a:pt x="85" y="164"/>
                  <a:pt x="88" y="163"/>
                  <a:pt x="90" y="160"/>
                </a:cubicBezTo>
                <a:cubicBezTo>
                  <a:pt x="97" y="152"/>
                  <a:pt x="97" y="152"/>
                  <a:pt x="97" y="152"/>
                </a:cubicBezTo>
                <a:cubicBezTo>
                  <a:pt x="97" y="152"/>
                  <a:pt x="97" y="152"/>
                  <a:pt x="97" y="152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101" y="147"/>
                  <a:pt x="102" y="144"/>
                  <a:pt x="101" y="142"/>
                </a:cubicBezTo>
                <a:close/>
                <a:moveTo>
                  <a:pt x="53" y="138"/>
                </a:moveTo>
                <a:cubicBezTo>
                  <a:pt x="50" y="142"/>
                  <a:pt x="51" y="146"/>
                  <a:pt x="56" y="150"/>
                </a:cubicBezTo>
                <a:cubicBezTo>
                  <a:pt x="61" y="154"/>
                  <a:pt x="65" y="153"/>
                  <a:pt x="69" y="148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6" y="128"/>
                  <a:pt x="81" y="123"/>
                  <a:pt x="79" y="121"/>
                </a:cubicBezTo>
                <a:cubicBezTo>
                  <a:pt x="75" y="118"/>
                  <a:pt x="70" y="118"/>
                  <a:pt x="66" y="123"/>
                </a:cubicBezTo>
                <a:cubicBezTo>
                  <a:pt x="60" y="131"/>
                  <a:pt x="60" y="131"/>
                  <a:pt x="60" y="131"/>
                </a:cubicBezTo>
                <a:cubicBezTo>
                  <a:pt x="60" y="131"/>
                  <a:pt x="60" y="131"/>
                  <a:pt x="60" y="131"/>
                </a:cubicBezTo>
                <a:cubicBezTo>
                  <a:pt x="59" y="131"/>
                  <a:pt x="59" y="131"/>
                  <a:pt x="59" y="131"/>
                </a:cubicBezTo>
                <a:lnTo>
                  <a:pt x="53" y="138"/>
                </a:lnTo>
                <a:close/>
                <a:moveTo>
                  <a:pt x="37" y="121"/>
                </a:moveTo>
                <a:cubicBezTo>
                  <a:pt x="35" y="124"/>
                  <a:pt x="34" y="126"/>
                  <a:pt x="34" y="128"/>
                </a:cubicBezTo>
                <a:cubicBezTo>
                  <a:pt x="35" y="131"/>
                  <a:pt x="36" y="133"/>
                  <a:pt x="38" y="134"/>
                </a:cubicBezTo>
                <a:cubicBezTo>
                  <a:pt x="42" y="138"/>
                  <a:pt x="47" y="137"/>
                  <a:pt x="51" y="133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5" y="115"/>
                  <a:pt x="66" y="113"/>
                  <a:pt x="66" y="110"/>
                </a:cubicBezTo>
                <a:cubicBezTo>
                  <a:pt x="65" y="108"/>
                  <a:pt x="64" y="106"/>
                  <a:pt x="62" y="104"/>
                </a:cubicBezTo>
                <a:cubicBezTo>
                  <a:pt x="58" y="101"/>
                  <a:pt x="53" y="101"/>
                  <a:pt x="49" y="106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2" y="115"/>
                  <a:pt x="42" y="115"/>
                  <a:pt x="42" y="115"/>
                </a:cubicBezTo>
                <a:lnTo>
                  <a:pt x="37" y="121"/>
                </a:lnTo>
                <a:close/>
                <a:moveTo>
                  <a:pt x="34" y="116"/>
                </a:moveTo>
                <a:cubicBezTo>
                  <a:pt x="47" y="101"/>
                  <a:pt x="47" y="101"/>
                  <a:pt x="47" y="101"/>
                </a:cubicBezTo>
                <a:cubicBezTo>
                  <a:pt x="52" y="94"/>
                  <a:pt x="47" y="89"/>
                  <a:pt x="45" y="87"/>
                </a:cubicBezTo>
                <a:cubicBezTo>
                  <a:pt x="41" y="84"/>
                  <a:pt x="36" y="84"/>
                  <a:pt x="33" y="89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5"/>
                  <a:pt x="28" y="95"/>
                  <a:pt x="28" y="95"/>
                </a:cubicBezTo>
                <a:cubicBezTo>
                  <a:pt x="28" y="95"/>
                  <a:pt x="28" y="95"/>
                  <a:pt x="28" y="95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0" y="105"/>
                  <a:pt x="19" y="107"/>
                  <a:pt x="19" y="109"/>
                </a:cubicBezTo>
                <a:cubicBezTo>
                  <a:pt x="19" y="112"/>
                  <a:pt x="21" y="113"/>
                  <a:pt x="22" y="114"/>
                </a:cubicBezTo>
                <a:cubicBezTo>
                  <a:pt x="24" y="116"/>
                  <a:pt x="26" y="118"/>
                  <a:pt x="29" y="118"/>
                </a:cubicBezTo>
                <a:cubicBezTo>
                  <a:pt x="31" y="118"/>
                  <a:pt x="32" y="117"/>
                  <a:pt x="34" y="116"/>
                </a:cubicBezTo>
                <a:close/>
                <a:moveTo>
                  <a:pt x="187" y="103"/>
                </a:moveTo>
                <a:cubicBezTo>
                  <a:pt x="189" y="99"/>
                  <a:pt x="191" y="94"/>
                  <a:pt x="185" y="89"/>
                </a:cubicBezTo>
                <a:cubicBezTo>
                  <a:pt x="181" y="85"/>
                  <a:pt x="181" y="85"/>
                  <a:pt x="181" y="85"/>
                </a:cubicBezTo>
                <a:cubicBezTo>
                  <a:pt x="158" y="65"/>
                  <a:pt x="130" y="42"/>
                  <a:pt x="124" y="38"/>
                </a:cubicBezTo>
                <a:cubicBezTo>
                  <a:pt x="121" y="39"/>
                  <a:pt x="114" y="41"/>
                  <a:pt x="108" y="43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07" y="44"/>
                  <a:pt x="98" y="46"/>
                  <a:pt x="90" y="46"/>
                </a:cubicBezTo>
                <a:cubicBezTo>
                  <a:pt x="85" y="46"/>
                  <a:pt x="81" y="45"/>
                  <a:pt x="78" y="44"/>
                </a:cubicBezTo>
                <a:cubicBezTo>
                  <a:pt x="73" y="41"/>
                  <a:pt x="73" y="36"/>
                  <a:pt x="73" y="34"/>
                </a:cubicBezTo>
                <a:cubicBezTo>
                  <a:pt x="73" y="29"/>
                  <a:pt x="77" y="25"/>
                  <a:pt x="81" y="23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4"/>
                  <a:pt x="29" y="84"/>
                  <a:pt x="29" y="84"/>
                </a:cubicBezTo>
                <a:cubicBezTo>
                  <a:pt x="33" y="80"/>
                  <a:pt x="37" y="79"/>
                  <a:pt x="39" y="79"/>
                </a:cubicBezTo>
                <a:cubicBezTo>
                  <a:pt x="43" y="79"/>
                  <a:pt x="46" y="81"/>
                  <a:pt x="49" y="83"/>
                </a:cubicBezTo>
                <a:cubicBezTo>
                  <a:pt x="53" y="87"/>
                  <a:pt x="55" y="92"/>
                  <a:pt x="55" y="96"/>
                </a:cubicBezTo>
                <a:cubicBezTo>
                  <a:pt x="58" y="96"/>
                  <a:pt x="62" y="97"/>
                  <a:pt x="66" y="100"/>
                </a:cubicBezTo>
                <a:cubicBezTo>
                  <a:pt x="70" y="104"/>
                  <a:pt x="72" y="108"/>
                  <a:pt x="71" y="113"/>
                </a:cubicBezTo>
                <a:cubicBezTo>
                  <a:pt x="75" y="113"/>
                  <a:pt x="79" y="114"/>
                  <a:pt x="82" y="117"/>
                </a:cubicBezTo>
                <a:cubicBezTo>
                  <a:pt x="86" y="120"/>
                  <a:pt x="88" y="124"/>
                  <a:pt x="88" y="129"/>
                </a:cubicBezTo>
                <a:cubicBezTo>
                  <a:pt x="93" y="127"/>
                  <a:pt x="97" y="128"/>
                  <a:pt x="101" y="132"/>
                </a:cubicBezTo>
                <a:cubicBezTo>
                  <a:pt x="106" y="136"/>
                  <a:pt x="108" y="142"/>
                  <a:pt x="106" y="148"/>
                </a:cubicBezTo>
                <a:cubicBezTo>
                  <a:pt x="110" y="151"/>
                  <a:pt x="110" y="151"/>
                  <a:pt x="110" y="151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3" y="153"/>
                  <a:pt x="115" y="154"/>
                  <a:pt x="116" y="154"/>
                </a:cubicBezTo>
                <a:cubicBezTo>
                  <a:pt x="119" y="154"/>
                  <a:pt x="121" y="152"/>
                  <a:pt x="123" y="150"/>
                </a:cubicBezTo>
                <a:cubicBezTo>
                  <a:pt x="125" y="147"/>
                  <a:pt x="127" y="144"/>
                  <a:pt x="124" y="140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03" y="123"/>
                  <a:pt x="103" y="123"/>
                  <a:pt x="103" y="123"/>
                </a:cubicBezTo>
                <a:cubicBezTo>
                  <a:pt x="102" y="122"/>
                  <a:pt x="102" y="121"/>
                  <a:pt x="101" y="120"/>
                </a:cubicBezTo>
                <a:cubicBezTo>
                  <a:pt x="101" y="119"/>
                  <a:pt x="102" y="119"/>
                  <a:pt x="102" y="118"/>
                </a:cubicBezTo>
                <a:cubicBezTo>
                  <a:pt x="103" y="117"/>
                  <a:pt x="106" y="116"/>
                  <a:pt x="107" y="117"/>
                </a:cubicBezTo>
                <a:cubicBezTo>
                  <a:pt x="134" y="141"/>
                  <a:pt x="134" y="141"/>
                  <a:pt x="134" y="141"/>
                </a:cubicBezTo>
                <a:cubicBezTo>
                  <a:pt x="135" y="141"/>
                  <a:pt x="137" y="142"/>
                  <a:pt x="139" y="142"/>
                </a:cubicBezTo>
                <a:cubicBezTo>
                  <a:pt x="141" y="142"/>
                  <a:pt x="144" y="140"/>
                  <a:pt x="146" y="138"/>
                </a:cubicBezTo>
                <a:cubicBezTo>
                  <a:pt x="148" y="136"/>
                  <a:pt x="149" y="134"/>
                  <a:pt x="148" y="131"/>
                </a:cubicBezTo>
                <a:cubicBezTo>
                  <a:pt x="148" y="129"/>
                  <a:pt x="147" y="127"/>
                  <a:pt x="144" y="125"/>
                </a:cubicBezTo>
                <a:cubicBezTo>
                  <a:pt x="141" y="122"/>
                  <a:pt x="141" y="122"/>
                  <a:pt x="141" y="122"/>
                </a:cubicBezTo>
                <a:cubicBezTo>
                  <a:pt x="141" y="122"/>
                  <a:pt x="141" y="122"/>
                  <a:pt x="141" y="122"/>
                </a:cubicBezTo>
                <a:cubicBezTo>
                  <a:pt x="126" y="110"/>
                  <a:pt x="126" y="110"/>
                  <a:pt x="126" y="110"/>
                </a:cubicBezTo>
                <a:cubicBezTo>
                  <a:pt x="125" y="109"/>
                  <a:pt x="125" y="108"/>
                  <a:pt x="125" y="108"/>
                </a:cubicBezTo>
                <a:cubicBezTo>
                  <a:pt x="125" y="107"/>
                  <a:pt x="125" y="106"/>
                  <a:pt x="126" y="105"/>
                </a:cubicBezTo>
                <a:cubicBezTo>
                  <a:pt x="127" y="104"/>
                  <a:pt x="129" y="104"/>
                  <a:pt x="130" y="105"/>
                </a:cubicBezTo>
                <a:cubicBezTo>
                  <a:pt x="155" y="125"/>
                  <a:pt x="155" y="125"/>
                  <a:pt x="155" y="125"/>
                </a:cubicBezTo>
                <a:cubicBezTo>
                  <a:pt x="157" y="126"/>
                  <a:pt x="159" y="127"/>
                  <a:pt x="161" y="127"/>
                </a:cubicBezTo>
                <a:cubicBezTo>
                  <a:pt x="164" y="127"/>
                  <a:pt x="167" y="125"/>
                  <a:pt x="169" y="123"/>
                </a:cubicBezTo>
                <a:cubicBezTo>
                  <a:pt x="171" y="120"/>
                  <a:pt x="172" y="118"/>
                  <a:pt x="172" y="116"/>
                </a:cubicBezTo>
                <a:cubicBezTo>
                  <a:pt x="171" y="114"/>
                  <a:pt x="170" y="111"/>
                  <a:pt x="168" y="109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6" y="92"/>
                  <a:pt x="146" y="90"/>
                  <a:pt x="147" y="88"/>
                </a:cubicBezTo>
                <a:cubicBezTo>
                  <a:pt x="148" y="87"/>
                  <a:pt x="150" y="87"/>
                  <a:pt x="152" y="88"/>
                </a:cubicBezTo>
                <a:cubicBezTo>
                  <a:pt x="173" y="105"/>
                  <a:pt x="173" y="105"/>
                  <a:pt x="173" y="105"/>
                </a:cubicBezTo>
                <a:cubicBezTo>
                  <a:pt x="177" y="109"/>
                  <a:pt x="182" y="107"/>
                  <a:pt x="187" y="103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10491788" y="5202238"/>
            <a:ext cx="833437" cy="693737"/>
          </a:xfrm>
          <a:custGeom>
            <a:avLst/>
            <a:gdLst>
              <a:gd name="T0" fmla="*/ 113473 w 213"/>
              <a:gd name="T1" fmla="*/ 568316 h 177"/>
              <a:gd name="T2" fmla="*/ 113473 w 213"/>
              <a:gd name="T3" fmla="*/ 380184 h 177"/>
              <a:gd name="T4" fmla="*/ 140863 w 213"/>
              <a:gd name="T5" fmla="*/ 352748 h 177"/>
              <a:gd name="T6" fmla="*/ 183904 w 213"/>
              <a:gd name="T7" fmla="*/ 352748 h 177"/>
              <a:gd name="T8" fmla="*/ 211294 w 213"/>
              <a:gd name="T9" fmla="*/ 380184 h 177"/>
              <a:gd name="T10" fmla="*/ 211294 w 213"/>
              <a:gd name="T11" fmla="*/ 568316 h 177"/>
              <a:gd name="T12" fmla="*/ 183904 w 213"/>
              <a:gd name="T13" fmla="*/ 595752 h 177"/>
              <a:gd name="T14" fmla="*/ 140863 w 213"/>
              <a:gd name="T15" fmla="*/ 595752 h 177"/>
              <a:gd name="T16" fmla="*/ 113473 w 213"/>
              <a:gd name="T17" fmla="*/ 568316 h 177"/>
              <a:gd name="T18" fmla="*/ 305203 w 213"/>
              <a:gd name="T19" fmla="*/ 286118 h 177"/>
              <a:gd name="T20" fmla="*/ 277813 w 213"/>
              <a:gd name="T21" fmla="*/ 313553 h 177"/>
              <a:gd name="T22" fmla="*/ 277813 w 213"/>
              <a:gd name="T23" fmla="*/ 568316 h 177"/>
              <a:gd name="T24" fmla="*/ 305203 w 213"/>
              <a:gd name="T25" fmla="*/ 595752 h 177"/>
              <a:gd name="T26" fmla="*/ 352157 w 213"/>
              <a:gd name="T27" fmla="*/ 595752 h 177"/>
              <a:gd name="T28" fmla="*/ 379547 w 213"/>
              <a:gd name="T29" fmla="*/ 568316 h 177"/>
              <a:gd name="T30" fmla="*/ 379547 w 213"/>
              <a:gd name="T31" fmla="*/ 313553 h 177"/>
              <a:gd name="T32" fmla="*/ 352157 w 213"/>
              <a:gd name="T33" fmla="*/ 286118 h 177"/>
              <a:gd name="T34" fmla="*/ 305203 w 213"/>
              <a:gd name="T35" fmla="*/ 286118 h 177"/>
              <a:gd name="T36" fmla="*/ 473455 w 213"/>
              <a:gd name="T37" fmla="*/ 227326 h 177"/>
              <a:gd name="T38" fmla="*/ 446065 w 213"/>
              <a:gd name="T39" fmla="*/ 254762 h 177"/>
              <a:gd name="T40" fmla="*/ 446065 w 213"/>
              <a:gd name="T41" fmla="*/ 568316 h 177"/>
              <a:gd name="T42" fmla="*/ 473455 w 213"/>
              <a:gd name="T43" fmla="*/ 595752 h 177"/>
              <a:gd name="T44" fmla="*/ 516497 w 213"/>
              <a:gd name="T45" fmla="*/ 595752 h 177"/>
              <a:gd name="T46" fmla="*/ 543887 w 213"/>
              <a:gd name="T47" fmla="*/ 568316 h 177"/>
              <a:gd name="T48" fmla="*/ 543887 w 213"/>
              <a:gd name="T49" fmla="*/ 254762 h 177"/>
              <a:gd name="T50" fmla="*/ 516497 w 213"/>
              <a:gd name="T51" fmla="*/ 227326 h 177"/>
              <a:gd name="T52" fmla="*/ 473455 w 213"/>
              <a:gd name="T53" fmla="*/ 227326 h 177"/>
              <a:gd name="T54" fmla="*/ 637795 w 213"/>
              <a:gd name="T55" fmla="*/ 168535 h 177"/>
              <a:gd name="T56" fmla="*/ 610405 w 213"/>
              <a:gd name="T57" fmla="*/ 195971 h 177"/>
              <a:gd name="T58" fmla="*/ 610405 w 213"/>
              <a:gd name="T59" fmla="*/ 568316 h 177"/>
              <a:gd name="T60" fmla="*/ 637795 w 213"/>
              <a:gd name="T61" fmla="*/ 595752 h 177"/>
              <a:gd name="T62" fmla="*/ 684750 w 213"/>
              <a:gd name="T63" fmla="*/ 595752 h 177"/>
              <a:gd name="T64" fmla="*/ 712140 w 213"/>
              <a:gd name="T65" fmla="*/ 568316 h 177"/>
              <a:gd name="T66" fmla="*/ 712140 w 213"/>
              <a:gd name="T67" fmla="*/ 195971 h 177"/>
              <a:gd name="T68" fmla="*/ 684750 w 213"/>
              <a:gd name="T69" fmla="*/ 168535 h 177"/>
              <a:gd name="T70" fmla="*/ 637795 w 213"/>
              <a:gd name="T71" fmla="*/ 168535 h 177"/>
              <a:gd name="T72" fmla="*/ 125211 w 213"/>
              <a:gd name="T73" fmla="*/ 278279 h 177"/>
              <a:gd name="T74" fmla="*/ 618231 w 213"/>
              <a:gd name="T75" fmla="*/ 94066 h 177"/>
              <a:gd name="T76" fmla="*/ 633882 w 213"/>
              <a:gd name="T77" fmla="*/ 117583 h 177"/>
              <a:gd name="T78" fmla="*/ 684750 w 213"/>
              <a:gd name="T79" fmla="*/ 35275 h 177"/>
              <a:gd name="T80" fmla="*/ 586928 w 213"/>
              <a:gd name="T81" fmla="*/ 31355 h 177"/>
              <a:gd name="T82" fmla="*/ 602580 w 213"/>
              <a:gd name="T83" fmla="*/ 58791 h 177"/>
              <a:gd name="T84" fmla="*/ 117386 w 213"/>
              <a:gd name="T85" fmla="*/ 243004 h 177"/>
              <a:gd name="T86" fmla="*/ 125211 w 213"/>
              <a:gd name="T87" fmla="*/ 278279 h 177"/>
              <a:gd name="T88" fmla="*/ 833438 w 213"/>
              <a:gd name="T89" fmla="*/ 646704 h 177"/>
              <a:gd name="T90" fmla="*/ 747355 w 213"/>
              <a:gd name="T91" fmla="*/ 599671 h 177"/>
              <a:gd name="T92" fmla="*/ 747355 w 213"/>
              <a:gd name="T93" fmla="*/ 627107 h 177"/>
              <a:gd name="T94" fmla="*/ 70431 w 213"/>
              <a:gd name="T95" fmla="*/ 627107 h 177"/>
              <a:gd name="T96" fmla="*/ 70431 w 213"/>
              <a:gd name="T97" fmla="*/ 86227 h 177"/>
              <a:gd name="T98" fmla="*/ 97821 w 213"/>
              <a:gd name="T99" fmla="*/ 86227 h 177"/>
              <a:gd name="T100" fmla="*/ 50867 w 213"/>
              <a:gd name="T101" fmla="*/ 0 h 177"/>
              <a:gd name="T102" fmla="*/ 0 w 213"/>
              <a:gd name="T103" fmla="*/ 86227 h 177"/>
              <a:gd name="T104" fmla="*/ 31303 w 213"/>
              <a:gd name="T105" fmla="*/ 86227 h 177"/>
              <a:gd name="T106" fmla="*/ 31303 w 213"/>
              <a:gd name="T107" fmla="*/ 627107 h 177"/>
              <a:gd name="T108" fmla="*/ 31303 w 213"/>
              <a:gd name="T109" fmla="*/ 646704 h 177"/>
              <a:gd name="T110" fmla="*/ 31303 w 213"/>
              <a:gd name="T111" fmla="*/ 666301 h 177"/>
              <a:gd name="T112" fmla="*/ 747355 w 213"/>
              <a:gd name="T113" fmla="*/ 666301 h 177"/>
              <a:gd name="T114" fmla="*/ 747355 w 213"/>
              <a:gd name="T115" fmla="*/ 693737 h 177"/>
              <a:gd name="T116" fmla="*/ 833438 w 213"/>
              <a:gd name="T117" fmla="*/ 646704 h 17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3" h="177">
                <a:moveTo>
                  <a:pt x="29" y="145"/>
                </a:moveTo>
                <a:cubicBezTo>
                  <a:pt x="29" y="97"/>
                  <a:pt x="29" y="97"/>
                  <a:pt x="29" y="97"/>
                </a:cubicBezTo>
                <a:cubicBezTo>
                  <a:pt x="29" y="93"/>
                  <a:pt x="32" y="90"/>
                  <a:pt x="36" y="90"/>
                </a:cubicBezTo>
                <a:cubicBezTo>
                  <a:pt x="47" y="90"/>
                  <a:pt x="47" y="90"/>
                  <a:pt x="47" y="90"/>
                </a:cubicBezTo>
                <a:cubicBezTo>
                  <a:pt x="51" y="90"/>
                  <a:pt x="54" y="93"/>
                  <a:pt x="54" y="97"/>
                </a:cubicBezTo>
                <a:cubicBezTo>
                  <a:pt x="54" y="145"/>
                  <a:pt x="54" y="145"/>
                  <a:pt x="54" y="145"/>
                </a:cubicBezTo>
                <a:cubicBezTo>
                  <a:pt x="54" y="148"/>
                  <a:pt x="51" y="152"/>
                  <a:pt x="47" y="152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32" y="152"/>
                  <a:pt x="29" y="148"/>
                  <a:pt x="29" y="145"/>
                </a:cubicBezTo>
                <a:close/>
                <a:moveTo>
                  <a:pt x="78" y="73"/>
                </a:moveTo>
                <a:cubicBezTo>
                  <a:pt x="74" y="73"/>
                  <a:pt x="71" y="76"/>
                  <a:pt x="71" y="80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71" y="148"/>
                  <a:pt x="74" y="152"/>
                  <a:pt x="78" y="152"/>
                </a:cubicBezTo>
                <a:cubicBezTo>
                  <a:pt x="90" y="152"/>
                  <a:pt x="90" y="152"/>
                  <a:pt x="90" y="152"/>
                </a:cubicBezTo>
                <a:cubicBezTo>
                  <a:pt x="94" y="152"/>
                  <a:pt x="97" y="148"/>
                  <a:pt x="97" y="145"/>
                </a:cubicBezTo>
                <a:cubicBezTo>
                  <a:pt x="97" y="80"/>
                  <a:pt x="97" y="80"/>
                  <a:pt x="97" y="80"/>
                </a:cubicBezTo>
                <a:cubicBezTo>
                  <a:pt x="97" y="76"/>
                  <a:pt x="94" y="73"/>
                  <a:pt x="90" y="73"/>
                </a:cubicBezTo>
                <a:lnTo>
                  <a:pt x="78" y="73"/>
                </a:lnTo>
                <a:close/>
                <a:moveTo>
                  <a:pt x="121" y="58"/>
                </a:moveTo>
                <a:cubicBezTo>
                  <a:pt x="117" y="58"/>
                  <a:pt x="114" y="61"/>
                  <a:pt x="114" y="65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14" y="148"/>
                  <a:pt x="117" y="152"/>
                  <a:pt x="121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36" y="152"/>
                  <a:pt x="139" y="148"/>
                  <a:pt x="139" y="145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9" y="61"/>
                  <a:pt x="136" y="58"/>
                  <a:pt x="132" y="58"/>
                </a:cubicBezTo>
                <a:lnTo>
                  <a:pt x="121" y="58"/>
                </a:lnTo>
                <a:close/>
                <a:moveTo>
                  <a:pt x="163" y="43"/>
                </a:moveTo>
                <a:cubicBezTo>
                  <a:pt x="159" y="43"/>
                  <a:pt x="156" y="46"/>
                  <a:pt x="156" y="50"/>
                </a:cubicBezTo>
                <a:cubicBezTo>
                  <a:pt x="156" y="145"/>
                  <a:pt x="156" y="145"/>
                  <a:pt x="156" y="145"/>
                </a:cubicBezTo>
                <a:cubicBezTo>
                  <a:pt x="156" y="148"/>
                  <a:pt x="159" y="152"/>
                  <a:pt x="163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9" y="152"/>
                  <a:pt x="182" y="148"/>
                  <a:pt x="182" y="145"/>
                </a:cubicBezTo>
                <a:cubicBezTo>
                  <a:pt x="182" y="50"/>
                  <a:pt x="182" y="50"/>
                  <a:pt x="182" y="50"/>
                </a:cubicBezTo>
                <a:cubicBezTo>
                  <a:pt x="182" y="46"/>
                  <a:pt x="179" y="43"/>
                  <a:pt x="175" y="43"/>
                </a:cubicBezTo>
                <a:lnTo>
                  <a:pt x="163" y="43"/>
                </a:lnTo>
                <a:close/>
                <a:moveTo>
                  <a:pt x="32" y="71"/>
                </a:moveTo>
                <a:cubicBezTo>
                  <a:pt x="77" y="63"/>
                  <a:pt x="120" y="46"/>
                  <a:pt x="158" y="24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75" y="9"/>
                  <a:pt x="175" y="9"/>
                  <a:pt x="175" y="9"/>
                </a:cubicBezTo>
                <a:cubicBezTo>
                  <a:pt x="150" y="8"/>
                  <a:pt x="150" y="8"/>
                  <a:pt x="150" y="8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16" y="38"/>
                  <a:pt x="75" y="54"/>
                  <a:pt x="30" y="62"/>
                </a:cubicBezTo>
                <a:lnTo>
                  <a:pt x="32" y="71"/>
                </a:lnTo>
                <a:close/>
                <a:moveTo>
                  <a:pt x="213" y="165"/>
                </a:moveTo>
                <a:cubicBezTo>
                  <a:pt x="191" y="153"/>
                  <a:pt x="191" y="153"/>
                  <a:pt x="191" y="153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18" y="22"/>
                  <a:pt x="18" y="22"/>
                  <a:pt x="18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5"/>
                  <a:pt x="8" y="165"/>
                  <a:pt x="8" y="165"/>
                </a:cubicBezTo>
                <a:cubicBezTo>
                  <a:pt x="8" y="170"/>
                  <a:pt x="8" y="170"/>
                  <a:pt x="8" y="170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91" y="177"/>
                  <a:pt x="191" y="177"/>
                  <a:pt x="191" y="177"/>
                </a:cubicBezTo>
                <a:lnTo>
                  <a:pt x="213" y="16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>
            <a:spLocks noEditPoints="1"/>
          </p:cNvSpPr>
          <p:nvPr/>
        </p:nvSpPr>
        <p:spPr bwMode="auto">
          <a:xfrm>
            <a:off x="4518025" y="1066800"/>
            <a:ext cx="1219200" cy="633413"/>
          </a:xfrm>
          <a:custGeom>
            <a:avLst/>
            <a:gdLst>
              <a:gd name="T0" fmla="*/ 879231 w 312"/>
              <a:gd name="T1" fmla="*/ 598222 h 162"/>
              <a:gd name="T2" fmla="*/ 824523 w 312"/>
              <a:gd name="T3" fmla="*/ 617772 h 162"/>
              <a:gd name="T4" fmla="*/ 625231 w 312"/>
              <a:gd name="T5" fmla="*/ 633412 h 162"/>
              <a:gd name="T6" fmla="*/ 425938 w 312"/>
              <a:gd name="T7" fmla="*/ 617772 h 162"/>
              <a:gd name="T8" fmla="*/ 371231 w 312"/>
              <a:gd name="T9" fmla="*/ 598222 h 162"/>
              <a:gd name="T10" fmla="*/ 347785 w 312"/>
              <a:gd name="T11" fmla="*/ 500474 h 162"/>
              <a:gd name="T12" fmla="*/ 461108 w 312"/>
              <a:gd name="T13" fmla="*/ 426185 h 162"/>
              <a:gd name="T14" fmla="*/ 515815 w 312"/>
              <a:gd name="T15" fmla="*/ 402725 h 162"/>
              <a:gd name="T16" fmla="*/ 535354 w 312"/>
              <a:gd name="T17" fmla="*/ 328436 h 162"/>
              <a:gd name="T18" fmla="*/ 465015 w 312"/>
              <a:gd name="T19" fmla="*/ 136848 h 162"/>
              <a:gd name="T20" fmla="*/ 582246 w 312"/>
              <a:gd name="T21" fmla="*/ 3910 h 162"/>
              <a:gd name="T22" fmla="*/ 625231 w 312"/>
              <a:gd name="T23" fmla="*/ 0 h 162"/>
              <a:gd name="T24" fmla="*/ 668215 w 312"/>
              <a:gd name="T25" fmla="*/ 3910 h 162"/>
              <a:gd name="T26" fmla="*/ 785446 w 312"/>
              <a:gd name="T27" fmla="*/ 136848 h 162"/>
              <a:gd name="T28" fmla="*/ 715108 w 312"/>
              <a:gd name="T29" fmla="*/ 328436 h 162"/>
              <a:gd name="T30" fmla="*/ 734646 w 312"/>
              <a:gd name="T31" fmla="*/ 402725 h 162"/>
              <a:gd name="T32" fmla="*/ 789354 w 312"/>
              <a:gd name="T33" fmla="*/ 426185 h 162"/>
              <a:gd name="T34" fmla="*/ 902677 w 312"/>
              <a:gd name="T35" fmla="*/ 500474 h 162"/>
              <a:gd name="T36" fmla="*/ 879231 w 312"/>
              <a:gd name="T37" fmla="*/ 598222 h 162"/>
              <a:gd name="T38" fmla="*/ 1199662 w 312"/>
              <a:gd name="T39" fmla="*/ 543483 h 162"/>
              <a:gd name="T40" fmla="*/ 1121508 w 312"/>
              <a:gd name="T41" fmla="*/ 488744 h 162"/>
              <a:gd name="T42" fmla="*/ 1082431 w 312"/>
              <a:gd name="T43" fmla="*/ 473104 h 162"/>
              <a:gd name="T44" fmla="*/ 1070708 w 312"/>
              <a:gd name="T45" fmla="*/ 422275 h 162"/>
              <a:gd name="T46" fmla="*/ 1117600 w 312"/>
              <a:gd name="T47" fmla="*/ 289336 h 162"/>
              <a:gd name="T48" fmla="*/ 1035538 w 312"/>
              <a:gd name="T49" fmla="*/ 195498 h 162"/>
              <a:gd name="T50" fmla="*/ 1008185 w 312"/>
              <a:gd name="T51" fmla="*/ 191588 h 162"/>
              <a:gd name="T52" fmla="*/ 976923 w 312"/>
              <a:gd name="T53" fmla="*/ 195498 h 162"/>
              <a:gd name="T54" fmla="*/ 894862 w 312"/>
              <a:gd name="T55" fmla="*/ 289336 h 162"/>
              <a:gd name="T56" fmla="*/ 941754 w 312"/>
              <a:gd name="T57" fmla="*/ 422275 h 162"/>
              <a:gd name="T58" fmla="*/ 930031 w 312"/>
              <a:gd name="T59" fmla="*/ 473104 h 162"/>
              <a:gd name="T60" fmla="*/ 926123 w 312"/>
              <a:gd name="T61" fmla="*/ 477014 h 162"/>
              <a:gd name="T62" fmla="*/ 937846 w 312"/>
              <a:gd name="T63" fmla="*/ 484834 h 162"/>
              <a:gd name="T64" fmla="*/ 957385 w 312"/>
              <a:gd name="T65" fmla="*/ 555213 h 162"/>
              <a:gd name="T66" fmla="*/ 910492 w 312"/>
              <a:gd name="T67" fmla="*/ 617772 h 162"/>
              <a:gd name="T68" fmla="*/ 887046 w 312"/>
              <a:gd name="T69" fmla="*/ 625592 h 162"/>
              <a:gd name="T70" fmla="*/ 1008185 w 312"/>
              <a:gd name="T71" fmla="*/ 633412 h 162"/>
              <a:gd name="T72" fmla="*/ 1144954 w 312"/>
              <a:gd name="T73" fmla="*/ 621682 h 162"/>
              <a:gd name="T74" fmla="*/ 1184031 w 312"/>
              <a:gd name="T75" fmla="*/ 609952 h 162"/>
              <a:gd name="T76" fmla="*/ 1199662 w 312"/>
              <a:gd name="T77" fmla="*/ 543483 h 162"/>
              <a:gd name="T78" fmla="*/ 289169 w 312"/>
              <a:gd name="T79" fmla="*/ 555213 h 162"/>
              <a:gd name="T80" fmla="*/ 312615 w 312"/>
              <a:gd name="T81" fmla="*/ 484834 h 162"/>
              <a:gd name="T82" fmla="*/ 339969 w 312"/>
              <a:gd name="T83" fmla="*/ 461374 h 162"/>
              <a:gd name="T84" fmla="*/ 320431 w 312"/>
              <a:gd name="T85" fmla="*/ 457464 h 162"/>
              <a:gd name="T86" fmla="*/ 308708 w 312"/>
              <a:gd name="T87" fmla="*/ 398815 h 162"/>
              <a:gd name="T88" fmla="*/ 363415 w 312"/>
              <a:gd name="T89" fmla="*/ 254147 h 162"/>
              <a:gd name="T90" fmla="*/ 273538 w 312"/>
              <a:gd name="T91" fmla="*/ 148578 h 162"/>
              <a:gd name="T92" fmla="*/ 238369 w 312"/>
              <a:gd name="T93" fmla="*/ 144668 h 162"/>
              <a:gd name="T94" fmla="*/ 203200 w 312"/>
              <a:gd name="T95" fmla="*/ 148578 h 162"/>
              <a:gd name="T96" fmla="*/ 113323 w 312"/>
              <a:gd name="T97" fmla="*/ 254147 h 162"/>
              <a:gd name="T98" fmla="*/ 168031 w 312"/>
              <a:gd name="T99" fmla="*/ 398815 h 162"/>
              <a:gd name="T100" fmla="*/ 152400 w 312"/>
              <a:gd name="T101" fmla="*/ 457464 h 162"/>
              <a:gd name="T102" fmla="*/ 109415 w 312"/>
              <a:gd name="T103" fmla="*/ 473104 h 162"/>
              <a:gd name="T104" fmla="*/ 23446 w 312"/>
              <a:gd name="T105" fmla="*/ 531753 h 162"/>
              <a:gd name="T106" fmla="*/ 42985 w 312"/>
              <a:gd name="T107" fmla="*/ 606042 h 162"/>
              <a:gd name="T108" fmla="*/ 82062 w 312"/>
              <a:gd name="T109" fmla="*/ 621682 h 162"/>
              <a:gd name="T110" fmla="*/ 238369 w 312"/>
              <a:gd name="T111" fmla="*/ 633412 h 162"/>
              <a:gd name="T112" fmla="*/ 363415 w 312"/>
              <a:gd name="T113" fmla="*/ 625592 h 162"/>
              <a:gd name="T114" fmla="*/ 343877 w 312"/>
              <a:gd name="T115" fmla="*/ 617772 h 162"/>
              <a:gd name="T116" fmla="*/ 289169 w 312"/>
              <a:gd name="T117" fmla="*/ 555213 h 16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12" h="162">
                <a:moveTo>
                  <a:pt x="225" y="153"/>
                </a:moveTo>
                <a:cubicBezTo>
                  <a:pt x="221" y="155"/>
                  <a:pt x="216" y="157"/>
                  <a:pt x="211" y="158"/>
                </a:cubicBezTo>
                <a:cubicBezTo>
                  <a:pt x="196" y="161"/>
                  <a:pt x="180" y="162"/>
                  <a:pt x="160" y="162"/>
                </a:cubicBezTo>
                <a:cubicBezTo>
                  <a:pt x="140" y="162"/>
                  <a:pt x="124" y="161"/>
                  <a:pt x="109" y="158"/>
                </a:cubicBezTo>
                <a:cubicBezTo>
                  <a:pt x="104" y="157"/>
                  <a:pt x="99" y="155"/>
                  <a:pt x="95" y="153"/>
                </a:cubicBezTo>
                <a:cubicBezTo>
                  <a:pt x="81" y="147"/>
                  <a:pt x="81" y="136"/>
                  <a:pt x="89" y="128"/>
                </a:cubicBezTo>
                <a:cubicBezTo>
                  <a:pt x="97" y="120"/>
                  <a:pt x="107" y="114"/>
                  <a:pt x="118" y="109"/>
                </a:cubicBezTo>
                <a:cubicBezTo>
                  <a:pt x="122" y="107"/>
                  <a:pt x="127" y="105"/>
                  <a:pt x="132" y="103"/>
                </a:cubicBezTo>
                <a:cubicBezTo>
                  <a:pt x="141" y="100"/>
                  <a:pt x="144" y="91"/>
                  <a:pt x="137" y="84"/>
                </a:cubicBezTo>
                <a:cubicBezTo>
                  <a:pt x="123" y="70"/>
                  <a:pt x="118" y="54"/>
                  <a:pt x="119" y="35"/>
                </a:cubicBezTo>
                <a:cubicBezTo>
                  <a:pt x="120" y="16"/>
                  <a:pt x="131" y="6"/>
                  <a:pt x="149" y="1"/>
                </a:cubicBezTo>
                <a:cubicBezTo>
                  <a:pt x="153" y="1"/>
                  <a:pt x="156" y="0"/>
                  <a:pt x="160" y="0"/>
                </a:cubicBezTo>
                <a:cubicBezTo>
                  <a:pt x="164" y="0"/>
                  <a:pt x="168" y="1"/>
                  <a:pt x="171" y="1"/>
                </a:cubicBezTo>
                <a:cubicBezTo>
                  <a:pt x="189" y="6"/>
                  <a:pt x="200" y="16"/>
                  <a:pt x="201" y="35"/>
                </a:cubicBezTo>
                <a:cubicBezTo>
                  <a:pt x="202" y="54"/>
                  <a:pt x="197" y="70"/>
                  <a:pt x="183" y="84"/>
                </a:cubicBezTo>
                <a:cubicBezTo>
                  <a:pt x="176" y="91"/>
                  <a:pt x="179" y="100"/>
                  <a:pt x="188" y="103"/>
                </a:cubicBezTo>
                <a:cubicBezTo>
                  <a:pt x="193" y="105"/>
                  <a:pt x="198" y="107"/>
                  <a:pt x="202" y="109"/>
                </a:cubicBezTo>
                <a:cubicBezTo>
                  <a:pt x="213" y="114"/>
                  <a:pt x="223" y="120"/>
                  <a:pt x="231" y="128"/>
                </a:cubicBezTo>
                <a:cubicBezTo>
                  <a:pt x="237" y="133"/>
                  <a:pt x="239" y="147"/>
                  <a:pt x="225" y="153"/>
                </a:cubicBezTo>
                <a:close/>
                <a:moveTo>
                  <a:pt x="307" y="139"/>
                </a:moveTo>
                <a:cubicBezTo>
                  <a:pt x="301" y="133"/>
                  <a:pt x="294" y="129"/>
                  <a:pt x="287" y="125"/>
                </a:cubicBezTo>
                <a:cubicBezTo>
                  <a:pt x="284" y="124"/>
                  <a:pt x="280" y="123"/>
                  <a:pt x="277" y="121"/>
                </a:cubicBezTo>
                <a:cubicBezTo>
                  <a:pt x="271" y="119"/>
                  <a:pt x="269" y="112"/>
                  <a:pt x="274" y="108"/>
                </a:cubicBezTo>
                <a:cubicBezTo>
                  <a:pt x="283" y="98"/>
                  <a:pt x="287" y="87"/>
                  <a:pt x="286" y="74"/>
                </a:cubicBezTo>
                <a:cubicBezTo>
                  <a:pt x="286" y="61"/>
                  <a:pt x="278" y="54"/>
                  <a:pt x="265" y="50"/>
                </a:cubicBezTo>
                <a:cubicBezTo>
                  <a:pt x="263" y="50"/>
                  <a:pt x="260" y="49"/>
                  <a:pt x="258" y="49"/>
                </a:cubicBezTo>
                <a:cubicBezTo>
                  <a:pt x="255" y="49"/>
                  <a:pt x="252" y="50"/>
                  <a:pt x="250" y="50"/>
                </a:cubicBezTo>
                <a:cubicBezTo>
                  <a:pt x="237" y="54"/>
                  <a:pt x="229" y="61"/>
                  <a:pt x="229" y="74"/>
                </a:cubicBezTo>
                <a:cubicBezTo>
                  <a:pt x="228" y="87"/>
                  <a:pt x="232" y="98"/>
                  <a:pt x="241" y="108"/>
                </a:cubicBezTo>
                <a:cubicBezTo>
                  <a:pt x="246" y="112"/>
                  <a:pt x="244" y="119"/>
                  <a:pt x="238" y="121"/>
                </a:cubicBezTo>
                <a:cubicBezTo>
                  <a:pt x="237" y="122"/>
                  <a:pt x="237" y="122"/>
                  <a:pt x="237" y="122"/>
                </a:cubicBezTo>
                <a:cubicBezTo>
                  <a:pt x="238" y="122"/>
                  <a:pt x="239" y="123"/>
                  <a:pt x="240" y="124"/>
                </a:cubicBezTo>
                <a:cubicBezTo>
                  <a:pt x="244" y="129"/>
                  <a:pt x="247" y="136"/>
                  <a:pt x="245" y="142"/>
                </a:cubicBezTo>
                <a:cubicBezTo>
                  <a:pt x="244" y="149"/>
                  <a:pt x="240" y="155"/>
                  <a:pt x="233" y="158"/>
                </a:cubicBezTo>
                <a:cubicBezTo>
                  <a:pt x="231" y="159"/>
                  <a:pt x="229" y="159"/>
                  <a:pt x="227" y="160"/>
                </a:cubicBezTo>
                <a:cubicBezTo>
                  <a:pt x="236" y="162"/>
                  <a:pt x="246" y="162"/>
                  <a:pt x="258" y="162"/>
                </a:cubicBezTo>
                <a:cubicBezTo>
                  <a:pt x="271" y="162"/>
                  <a:pt x="282" y="162"/>
                  <a:pt x="293" y="159"/>
                </a:cubicBezTo>
                <a:cubicBezTo>
                  <a:pt x="297" y="158"/>
                  <a:pt x="300" y="157"/>
                  <a:pt x="303" y="156"/>
                </a:cubicBezTo>
                <a:cubicBezTo>
                  <a:pt x="312" y="151"/>
                  <a:pt x="311" y="142"/>
                  <a:pt x="307" y="139"/>
                </a:cubicBezTo>
                <a:close/>
                <a:moveTo>
                  <a:pt x="74" y="142"/>
                </a:moveTo>
                <a:cubicBezTo>
                  <a:pt x="73" y="136"/>
                  <a:pt x="75" y="129"/>
                  <a:pt x="80" y="124"/>
                </a:cubicBezTo>
                <a:cubicBezTo>
                  <a:pt x="82" y="122"/>
                  <a:pt x="84" y="120"/>
                  <a:pt x="87" y="118"/>
                </a:cubicBezTo>
                <a:cubicBezTo>
                  <a:pt x="85" y="118"/>
                  <a:pt x="84" y="117"/>
                  <a:pt x="82" y="117"/>
                </a:cubicBezTo>
                <a:cubicBezTo>
                  <a:pt x="76" y="114"/>
                  <a:pt x="74" y="107"/>
                  <a:pt x="79" y="102"/>
                </a:cubicBezTo>
                <a:cubicBezTo>
                  <a:pt x="89" y="92"/>
                  <a:pt x="93" y="79"/>
                  <a:pt x="93" y="65"/>
                </a:cubicBezTo>
                <a:cubicBezTo>
                  <a:pt x="92" y="50"/>
                  <a:pt x="83" y="42"/>
                  <a:pt x="70" y="38"/>
                </a:cubicBezTo>
                <a:cubicBezTo>
                  <a:pt x="67" y="38"/>
                  <a:pt x="64" y="37"/>
                  <a:pt x="61" y="37"/>
                </a:cubicBezTo>
                <a:cubicBezTo>
                  <a:pt x="58" y="37"/>
                  <a:pt x="55" y="38"/>
                  <a:pt x="52" y="38"/>
                </a:cubicBezTo>
                <a:cubicBezTo>
                  <a:pt x="39" y="42"/>
                  <a:pt x="30" y="50"/>
                  <a:pt x="29" y="65"/>
                </a:cubicBezTo>
                <a:cubicBezTo>
                  <a:pt x="29" y="79"/>
                  <a:pt x="33" y="91"/>
                  <a:pt x="43" y="102"/>
                </a:cubicBezTo>
                <a:cubicBezTo>
                  <a:pt x="48" y="107"/>
                  <a:pt x="46" y="114"/>
                  <a:pt x="39" y="117"/>
                </a:cubicBezTo>
                <a:cubicBezTo>
                  <a:pt x="36" y="118"/>
                  <a:pt x="32" y="120"/>
                  <a:pt x="28" y="121"/>
                </a:cubicBezTo>
                <a:cubicBezTo>
                  <a:pt x="20" y="125"/>
                  <a:pt x="12" y="130"/>
                  <a:pt x="6" y="136"/>
                </a:cubicBezTo>
                <a:cubicBezTo>
                  <a:pt x="0" y="142"/>
                  <a:pt x="0" y="150"/>
                  <a:pt x="11" y="155"/>
                </a:cubicBezTo>
                <a:cubicBezTo>
                  <a:pt x="14" y="157"/>
                  <a:pt x="18" y="158"/>
                  <a:pt x="21" y="159"/>
                </a:cubicBezTo>
                <a:cubicBezTo>
                  <a:pt x="33" y="162"/>
                  <a:pt x="46" y="162"/>
                  <a:pt x="61" y="162"/>
                </a:cubicBezTo>
                <a:cubicBezTo>
                  <a:pt x="73" y="162"/>
                  <a:pt x="83" y="162"/>
                  <a:pt x="93" y="160"/>
                </a:cubicBezTo>
                <a:cubicBezTo>
                  <a:pt x="91" y="159"/>
                  <a:pt x="89" y="159"/>
                  <a:pt x="88" y="158"/>
                </a:cubicBezTo>
                <a:cubicBezTo>
                  <a:pt x="80" y="154"/>
                  <a:pt x="75" y="149"/>
                  <a:pt x="74" y="142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8721725" y="1008063"/>
            <a:ext cx="511175" cy="750887"/>
          </a:xfrm>
          <a:custGeom>
            <a:avLst/>
            <a:gdLst>
              <a:gd name="T0" fmla="*/ 511175 w 131"/>
              <a:gd name="T1" fmla="*/ 500591 h 192"/>
              <a:gd name="T2" fmla="*/ 331678 w 131"/>
              <a:gd name="T3" fmla="*/ 332424 h 192"/>
              <a:gd name="T4" fmla="*/ 241930 w 131"/>
              <a:gd name="T5" fmla="*/ 308959 h 192"/>
              <a:gd name="T6" fmla="*/ 120965 w 131"/>
              <a:gd name="T7" fmla="*/ 246385 h 192"/>
              <a:gd name="T8" fmla="*/ 249734 w 131"/>
              <a:gd name="T9" fmla="*/ 187722 h 192"/>
              <a:gd name="T10" fmla="*/ 382406 w 131"/>
              <a:gd name="T11" fmla="*/ 238563 h 192"/>
              <a:gd name="T12" fmla="*/ 444839 w 131"/>
              <a:gd name="T13" fmla="*/ 234652 h 192"/>
              <a:gd name="T14" fmla="*/ 472154 w 131"/>
              <a:gd name="T15" fmla="*/ 187722 h 192"/>
              <a:gd name="T16" fmla="*/ 308266 w 131"/>
              <a:gd name="T17" fmla="*/ 89950 h 192"/>
              <a:gd name="T18" fmla="*/ 308266 w 131"/>
              <a:gd name="T19" fmla="*/ 27376 h 192"/>
              <a:gd name="T20" fmla="*/ 273147 w 131"/>
              <a:gd name="T21" fmla="*/ 0 h 192"/>
              <a:gd name="T22" fmla="*/ 234126 w 131"/>
              <a:gd name="T23" fmla="*/ 0 h 192"/>
              <a:gd name="T24" fmla="*/ 202909 w 131"/>
              <a:gd name="T25" fmla="*/ 27376 h 192"/>
              <a:gd name="T26" fmla="*/ 202909 w 131"/>
              <a:gd name="T27" fmla="*/ 86039 h 192"/>
              <a:gd name="T28" fmla="*/ 0 w 131"/>
              <a:gd name="T29" fmla="*/ 250296 h 192"/>
              <a:gd name="T30" fmla="*/ 191203 w 131"/>
              <a:gd name="T31" fmla="*/ 410641 h 192"/>
              <a:gd name="T32" fmla="*/ 296560 w 131"/>
              <a:gd name="T33" fmla="*/ 438017 h 192"/>
              <a:gd name="T34" fmla="*/ 390210 w 131"/>
              <a:gd name="T35" fmla="*/ 500591 h 192"/>
              <a:gd name="T36" fmla="*/ 261441 w 131"/>
              <a:gd name="T37" fmla="*/ 563165 h 192"/>
              <a:gd name="T38" fmla="*/ 105357 w 131"/>
              <a:gd name="T39" fmla="*/ 508413 h 192"/>
              <a:gd name="T40" fmla="*/ 35119 w 131"/>
              <a:gd name="T41" fmla="*/ 520146 h 192"/>
              <a:gd name="T42" fmla="*/ 19510 w 131"/>
              <a:gd name="T43" fmla="*/ 563165 h 192"/>
              <a:gd name="T44" fmla="*/ 202909 w 131"/>
              <a:gd name="T45" fmla="*/ 664848 h 192"/>
              <a:gd name="T46" fmla="*/ 202909 w 131"/>
              <a:gd name="T47" fmla="*/ 723511 h 192"/>
              <a:gd name="T48" fmla="*/ 234126 w 131"/>
              <a:gd name="T49" fmla="*/ 750887 h 192"/>
              <a:gd name="T50" fmla="*/ 273147 w 131"/>
              <a:gd name="T51" fmla="*/ 750887 h 192"/>
              <a:gd name="T52" fmla="*/ 308266 w 131"/>
              <a:gd name="T53" fmla="*/ 723511 h 192"/>
              <a:gd name="T54" fmla="*/ 308266 w 131"/>
              <a:gd name="T55" fmla="*/ 668759 h 192"/>
              <a:gd name="T56" fmla="*/ 511175 w 131"/>
              <a:gd name="T57" fmla="*/ 500591 h 19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1" h="192">
                <a:moveTo>
                  <a:pt x="131" y="128"/>
                </a:moveTo>
                <a:cubicBezTo>
                  <a:pt x="131" y="108"/>
                  <a:pt x="116" y="92"/>
                  <a:pt x="85" y="85"/>
                </a:cubicBezTo>
                <a:cubicBezTo>
                  <a:pt x="82" y="84"/>
                  <a:pt x="65" y="80"/>
                  <a:pt x="62" y="79"/>
                </a:cubicBezTo>
                <a:cubicBezTo>
                  <a:pt x="38" y="73"/>
                  <a:pt x="31" y="69"/>
                  <a:pt x="31" y="63"/>
                </a:cubicBezTo>
                <a:cubicBezTo>
                  <a:pt x="31" y="56"/>
                  <a:pt x="40" y="48"/>
                  <a:pt x="64" y="48"/>
                </a:cubicBezTo>
                <a:cubicBezTo>
                  <a:pt x="81" y="48"/>
                  <a:pt x="98" y="61"/>
                  <a:pt x="98" y="61"/>
                </a:cubicBezTo>
                <a:cubicBezTo>
                  <a:pt x="104" y="66"/>
                  <a:pt x="109" y="65"/>
                  <a:pt x="114" y="60"/>
                </a:cubicBezTo>
                <a:cubicBezTo>
                  <a:pt x="114" y="60"/>
                  <a:pt x="121" y="54"/>
                  <a:pt x="121" y="48"/>
                </a:cubicBezTo>
                <a:cubicBezTo>
                  <a:pt x="121" y="39"/>
                  <a:pt x="101" y="27"/>
                  <a:pt x="79" y="23"/>
                </a:cubicBezTo>
                <a:cubicBezTo>
                  <a:pt x="79" y="7"/>
                  <a:pt x="79" y="7"/>
                  <a:pt x="79" y="7"/>
                </a:cubicBezTo>
                <a:cubicBezTo>
                  <a:pt x="79" y="4"/>
                  <a:pt x="75" y="0"/>
                  <a:pt x="7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6" y="0"/>
                  <a:pt x="52" y="4"/>
                  <a:pt x="52" y="7"/>
                </a:cubicBezTo>
                <a:cubicBezTo>
                  <a:pt x="52" y="22"/>
                  <a:pt x="52" y="22"/>
                  <a:pt x="52" y="22"/>
                </a:cubicBezTo>
                <a:cubicBezTo>
                  <a:pt x="18" y="25"/>
                  <a:pt x="0" y="43"/>
                  <a:pt x="0" y="64"/>
                </a:cubicBezTo>
                <a:cubicBezTo>
                  <a:pt x="0" y="88"/>
                  <a:pt x="23" y="98"/>
                  <a:pt x="49" y="105"/>
                </a:cubicBezTo>
                <a:cubicBezTo>
                  <a:pt x="53" y="106"/>
                  <a:pt x="73" y="111"/>
                  <a:pt x="76" y="112"/>
                </a:cubicBezTo>
                <a:cubicBezTo>
                  <a:pt x="96" y="116"/>
                  <a:pt x="100" y="124"/>
                  <a:pt x="100" y="128"/>
                </a:cubicBezTo>
                <a:cubicBezTo>
                  <a:pt x="100" y="136"/>
                  <a:pt x="91" y="144"/>
                  <a:pt x="67" y="144"/>
                </a:cubicBezTo>
                <a:cubicBezTo>
                  <a:pt x="50" y="144"/>
                  <a:pt x="27" y="130"/>
                  <a:pt x="27" y="130"/>
                </a:cubicBezTo>
                <a:cubicBezTo>
                  <a:pt x="20" y="126"/>
                  <a:pt x="14" y="127"/>
                  <a:pt x="9" y="133"/>
                </a:cubicBezTo>
                <a:cubicBezTo>
                  <a:pt x="9" y="133"/>
                  <a:pt x="5" y="138"/>
                  <a:pt x="5" y="144"/>
                </a:cubicBezTo>
                <a:cubicBezTo>
                  <a:pt x="5" y="153"/>
                  <a:pt x="29" y="165"/>
                  <a:pt x="52" y="170"/>
                </a:cubicBezTo>
                <a:cubicBezTo>
                  <a:pt x="52" y="185"/>
                  <a:pt x="52" y="185"/>
                  <a:pt x="52" y="185"/>
                </a:cubicBezTo>
                <a:cubicBezTo>
                  <a:pt x="52" y="189"/>
                  <a:pt x="56" y="192"/>
                  <a:pt x="60" y="192"/>
                </a:cubicBezTo>
                <a:cubicBezTo>
                  <a:pt x="70" y="192"/>
                  <a:pt x="70" y="192"/>
                  <a:pt x="70" y="192"/>
                </a:cubicBezTo>
                <a:cubicBezTo>
                  <a:pt x="75" y="192"/>
                  <a:pt x="79" y="189"/>
                  <a:pt x="79" y="185"/>
                </a:cubicBezTo>
                <a:cubicBezTo>
                  <a:pt x="79" y="171"/>
                  <a:pt x="79" y="171"/>
                  <a:pt x="79" y="171"/>
                </a:cubicBezTo>
                <a:cubicBezTo>
                  <a:pt x="115" y="167"/>
                  <a:pt x="131" y="148"/>
                  <a:pt x="131" y="12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>
            <a:spLocks noEditPoints="1"/>
          </p:cNvSpPr>
          <p:nvPr/>
        </p:nvSpPr>
        <p:spPr bwMode="auto">
          <a:xfrm>
            <a:off x="6659563" y="5148263"/>
            <a:ext cx="779462" cy="700087"/>
          </a:xfrm>
          <a:custGeom>
            <a:avLst/>
            <a:gdLst>
              <a:gd name="T0" fmla="*/ 481779 w 199"/>
              <a:gd name="T1" fmla="*/ 93866 h 179"/>
              <a:gd name="T2" fmla="*/ 344687 w 199"/>
              <a:gd name="T3" fmla="*/ 43022 h 179"/>
              <a:gd name="T4" fmla="*/ 246765 w 199"/>
              <a:gd name="T5" fmla="*/ 93866 h 179"/>
              <a:gd name="T6" fmla="*/ 442610 w 199"/>
              <a:gd name="T7" fmla="*/ 0 h 179"/>
              <a:gd name="T8" fmla="*/ 117507 w 199"/>
              <a:gd name="T9" fmla="*/ 387199 h 179"/>
              <a:gd name="T10" fmla="*/ 313352 w 199"/>
              <a:gd name="T11" fmla="*/ 359821 h 179"/>
              <a:gd name="T12" fmla="*/ 426942 w 199"/>
              <a:gd name="T13" fmla="*/ 320710 h 179"/>
              <a:gd name="T14" fmla="*/ 462194 w 199"/>
              <a:gd name="T15" fmla="*/ 387199 h 179"/>
              <a:gd name="T16" fmla="*/ 779463 w 199"/>
              <a:gd name="T17" fmla="*/ 277688 h 179"/>
              <a:gd name="T18" fmla="*/ 689374 w 199"/>
              <a:gd name="T19" fmla="*/ 113422 h 179"/>
              <a:gd name="T20" fmla="*/ 622787 w 199"/>
              <a:gd name="T21" fmla="*/ 113422 h 179"/>
              <a:gd name="T22" fmla="*/ 556200 w 199"/>
              <a:gd name="T23" fmla="*/ 113422 h 179"/>
              <a:gd name="T24" fmla="*/ 477862 w 199"/>
              <a:gd name="T25" fmla="*/ 113422 h 179"/>
              <a:gd name="T26" fmla="*/ 242848 w 199"/>
              <a:gd name="T27" fmla="*/ 113422 h 179"/>
              <a:gd name="T28" fmla="*/ 148842 w 199"/>
              <a:gd name="T29" fmla="*/ 113422 h 179"/>
              <a:gd name="T30" fmla="*/ 90089 w 199"/>
              <a:gd name="T31" fmla="*/ 113422 h 179"/>
              <a:gd name="T32" fmla="*/ 0 w 199"/>
              <a:gd name="T33" fmla="*/ 277688 h 179"/>
              <a:gd name="T34" fmla="*/ 661956 w 199"/>
              <a:gd name="T35" fmla="*/ 422399 h 179"/>
              <a:gd name="T36" fmla="*/ 462194 w 199"/>
              <a:gd name="T37" fmla="*/ 449777 h 179"/>
              <a:gd name="T38" fmla="*/ 348604 w 199"/>
              <a:gd name="T39" fmla="*/ 488888 h 179"/>
              <a:gd name="T40" fmla="*/ 313352 w 199"/>
              <a:gd name="T41" fmla="*/ 422399 h 179"/>
              <a:gd name="T42" fmla="*/ 0 w 199"/>
              <a:gd name="T43" fmla="*/ 351999 h 179"/>
              <a:gd name="T44" fmla="*/ 90089 w 199"/>
              <a:gd name="T45" fmla="*/ 700087 h 179"/>
              <a:gd name="T46" fmla="*/ 148842 w 199"/>
              <a:gd name="T47" fmla="*/ 700087 h 179"/>
              <a:gd name="T48" fmla="*/ 591452 w 199"/>
              <a:gd name="T49" fmla="*/ 700087 h 179"/>
              <a:gd name="T50" fmla="*/ 642372 w 199"/>
              <a:gd name="T51" fmla="*/ 700087 h 179"/>
              <a:gd name="T52" fmla="*/ 779463 w 199"/>
              <a:gd name="T53" fmla="*/ 594487 h 179"/>
              <a:gd name="T54" fmla="*/ 661956 w 199"/>
              <a:gd name="T55" fmla="*/ 422399 h 179"/>
              <a:gd name="T56" fmla="*/ 352521 w 199"/>
              <a:gd name="T57" fmla="*/ 351999 h 179"/>
              <a:gd name="T58" fmla="*/ 340770 w 199"/>
              <a:gd name="T59" fmla="*/ 383288 h 179"/>
              <a:gd name="T60" fmla="*/ 340770 w 199"/>
              <a:gd name="T61" fmla="*/ 418488 h 179"/>
              <a:gd name="T62" fmla="*/ 340770 w 199"/>
              <a:gd name="T63" fmla="*/ 445865 h 179"/>
              <a:gd name="T64" fmla="*/ 426942 w 199"/>
              <a:gd name="T65" fmla="*/ 461510 h 179"/>
              <a:gd name="T66" fmla="*/ 438693 w 199"/>
              <a:gd name="T67" fmla="*/ 426310 h 179"/>
              <a:gd name="T68" fmla="*/ 438693 w 199"/>
              <a:gd name="T69" fmla="*/ 395021 h 179"/>
              <a:gd name="T70" fmla="*/ 438693 w 199"/>
              <a:gd name="T71" fmla="*/ 363732 h 17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9" h="179">
                <a:moveTo>
                  <a:pt x="135" y="24"/>
                </a:moveTo>
                <a:cubicBezTo>
                  <a:pt x="123" y="24"/>
                  <a:pt x="123" y="24"/>
                  <a:pt x="123" y="24"/>
                </a:cubicBezTo>
                <a:cubicBezTo>
                  <a:pt x="122" y="16"/>
                  <a:pt x="117" y="11"/>
                  <a:pt x="110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1" y="11"/>
                  <a:pt x="76" y="16"/>
                  <a:pt x="75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4" y="10"/>
                  <a:pt x="73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25" y="0"/>
                  <a:pt x="135" y="10"/>
                  <a:pt x="135" y="24"/>
                </a:cubicBezTo>
                <a:close/>
                <a:moveTo>
                  <a:pt x="30" y="99"/>
                </a:moveTo>
                <a:cubicBezTo>
                  <a:pt x="80" y="99"/>
                  <a:pt x="80" y="99"/>
                  <a:pt x="80" y="99"/>
                </a:cubicBezTo>
                <a:cubicBezTo>
                  <a:pt x="80" y="92"/>
                  <a:pt x="80" y="92"/>
                  <a:pt x="80" y="92"/>
                </a:cubicBezTo>
                <a:cubicBezTo>
                  <a:pt x="80" y="87"/>
                  <a:pt x="84" y="82"/>
                  <a:pt x="89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14" y="82"/>
                  <a:pt x="118" y="87"/>
                  <a:pt x="118" y="92"/>
                </a:cubicBezTo>
                <a:cubicBezTo>
                  <a:pt x="118" y="99"/>
                  <a:pt x="118" y="99"/>
                  <a:pt x="118" y="99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84" y="99"/>
                  <a:pt x="196" y="87"/>
                  <a:pt x="199" y="71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41"/>
                  <a:pt x="189" y="29"/>
                  <a:pt x="176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59" y="29"/>
                  <a:pt x="159" y="29"/>
                  <a:pt x="159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136" y="29"/>
                  <a:pt x="136" y="29"/>
                  <a:pt x="136" y="29"/>
                </a:cubicBezTo>
                <a:cubicBezTo>
                  <a:pt x="122" y="29"/>
                  <a:pt x="122" y="29"/>
                  <a:pt x="122" y="29"/>
                </a:cubicBezTo>
                <a:cubicBezTo>
                  <a:pt x="76" y="29"/>
                  <a:pt x="76" y="29"/>
                  <a:pt x="76" y="29"/>
                </a:cubicBezTo>
                <a:cubicBezTo>
                  <a:pt x="62" y="29"/>
                  <a:pt x="62" y="29"/>
                  <a:pt x="62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10" y="29"/>
                  <a:pt x="0" y="41"/>
                  <a:pt x="0" y="55"/>
                </a:cubicBezTo>
                <a:cubicBezTo>
                  <a:pt x="0" y="71"/>
                  <a:pt x="0" y="71"/>
                  <a:pt x="0" y="71"/>
                </a:cubicBezTo>
                <a:cubicBezTo>
                  <a:pt x="2" y="87"/>
                  <a:pt x="15" y="99"/>
                  <a:pt x="30" y="99"/>
                </a:cubicBezTo>
                <a:close/>
                <a:moveTo>
                  <a:pt x="169" y="108"/>
                </a:moveTo>
                <a:cubicBezTo>
                  <a:pt x="118" y="108"/>
                  <a:pt x="118" y="108"/>
                  <a:pt x="118" y="108"/>
                </a:cubicBezTo>
                <a:cubicBezTo>
                  <a:pt x="118" y="115"/>
                  <a:pt x="118" y="115"/>
                  <a:pt x="118" y="115"/>
                </a:cubicBezTo>
                <a:cubicBezTo>
                  <a:pt x="118" y="120"/>
                  <a:pt x="114" y="125"/>
                  <a:pt x="109" y="125"/>
                </a:cubicBezTo>
                <a:cubicBezTo>
                  <a:pt x="89" y="125"/>
                  <a:pt x="89" y="125"/>
                  <a:pt x="89" y="125"/>
                </a:cubicBezTo>
                <a:cubicBezTo>
                  <a:pt x="84" y="125"/>
                  <a:pt x="80" y="120"/>
                  <a:pt x="80" y="115"/>
                </a:cubicBezTo>
                <a:cubicBezTo>
                  <a:pt x="80" y="108"/>
                  <a:pt x="80" y="108"/>
                  <a:pt x="80" y="108"/>
                </a:cubicBezTo>
                <a:cubicBezTo>
                  <a:pt x="30" y="108"/>
                  <a:pt x="30" y="108"/>
                  <a:pt x="30" y="108"/>
                </a:cubicBezTo>
                <a:cubicBezTo>
                  <a:pt x="17" y="108"/>
                  <a:pt x="6" y="101"/>
                  <a:pt x="0" y="9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7"/>
                  <a:pt x="10" y="179"/>
                  <a:pt x="23" y="179"/>
                </a:cubicBezTo>
                <a:cubicBezTo>
                  <a:pt x="30" y="179"/>
                  <a:pt x="30" y="179"/>
                  <a:pt x="30" y="179"/>
                </a:cubicBezTo>
                <a:cubicBezTo>
                  <a:pt x="38" y="179"/>
                  <a:pt x="38" y="179"/>
                  <a:pt x="38" y="179"/>
                </a:cubicBezTo>
                <a:cubicBezTo>
                  <a:pt x="46" y="179"/>
                  <a:pt x="46" y="179"/>
                  <a:pt x="46" y="179"/>
                </a:cubicBezTo>
                <a:cubicBezTo>
                  <a:pt x="151" y="179"/>
                  <a:pt x="151" y="179"/>
                  <a:pt x="151" y="179"/>
                </a:cubicBezTo>
                <a:cubicBezTo>
                  <a:pt x="159" y="179"/>
                  <a:pt x="159" y="179"/>
                  <a:pt x="159" y="179"/>
                </a:cubicBezTo>
                <a:cubicBezTo>
                  <a:pt x="164" y="179"/>
                  <a:pt x="164" y="179"/>
                  <a:pt x="164" y="179"/>
                </a:cubicBezTo>
                <a:cubicBezTo>
                  <a:pt x="176" y="179"/>
                  <a:pt x="176" y="179"/>
                  <a:pt x="176" y="179"/>
                </a:cubicBezTo>
                <a:cubicBezTo>
                  <a:pt x="189" y="179"/>
                  <a:pt x="199" y="167"/>
                  <a:pt x="199" y="152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192" y="101"/>
                  <a:pt x="181" y="108"/>
                  <a:pt x="169" y="108"/>
                </a:cubicBezTo>
                <a:close/>
                <a:moveTo>
                  <a:pt x="10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88" y="90"/>
                  <a:pt x="87" y="91"/>
                  <a:pt x="87" y="93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7" y="116"/>
                  <a:pt x="88" y="118"/>
                  <a:pt x="90" y="118"/>
                </a:cubicBezTo>
                <a:cubicBezTo>
                  <a:pt x="109" y="118"/>
                  <a:pt x="109" y="118"/>
                  <a:pt x="109" y="118"/>
                </a:cubicBezTo>
                <a:cubicBezTo>
                  <a:pt x="110" y="118"/>
                  <a:pt x="112" y="116"/>
                  <a:pt x="112" y="114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1"/>
                  <a:pt x="112" y="101"/>
                  <a:pt x="112" y="101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1"/>
                  <a:pt x="110" y="90"/>
                  <a:pt x="109" y="9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1036638" y="3609975"/>
            <a:ext cx="954087" cy="590550"/>
          </a:xfrm>
          <a:custGeom>
            <a:avLst/>
            <a:gdLst>
              <a:gd name="T0" fmla="*/ 954088 w 244"/>
              <a:gd name="T1" fmla="*/ 0 h 151"/>
              <a:gd name="T2" fmla="*/ 797680 w 244"/>
              <a:gd name="T3" fmla="*/ 54753 h 151"/>
              <a:gd name="T4" fmla="*/ 226791 w 244"/>
              <a:gd name="T5" fmla="*/ 54753 h 151"/>
              <a:gd name="T6" fmla="*/ 93845 w 244"/>
              <a:gd name="T7" fmla="*/ 187725 h 151"/>
              <a:gd name="T8" fmla="*/ 93845 w 244"/>
              <a:gd name="T9" fmla="*/ 524064 h 151"/>
              <a:gd name="T10" fmla="*/ 93845 w 244"/>
              <a:gd name="T11" fmla="*/ 524064 h 151"/>
              <a:gd name="T12" fmla="*/ 261983 w 244"/>
              <a:gd name="T13" fmla="*/ 590550 h 151"/>
              <a:gd name="T14" fmla="*/ 426211 w 244"/>
              <a:gd name="T15" fmla="*/ 524064 h 151"/>
              <a:gd name="T16" fmla="*/ 954088 w 244"/>
              <a:gd name="T17" fmla="*/ 0 h 1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4" h="151">
                <a:moveTo>
                  <a:pt x="244" y="0"/>
                </a:moveTo>
                <a:cubicBezTo>
                  <a:pt x="233" y="9"/>
                  <a:pt x="219" y="14"/>
                  <a:pt x="204" y="14"/>
                </a:cubicBezTo>
                <a:cubicBezTo>
                  <a:pt x="58" y="14"/>
                  <a:pt x="58" y="14"/>
                  <a:pt x="58" y="14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2"/>
                  <a:pt x="0" y="110"/>
                  <a:pt x="24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36" y="145"/>
                  <a:pt x="51" y="151"/>
                  <a:pt x="67" y="151"/>
                </a:cubicBezTo>
                <a:cubicBezTo>
                  <a:pt x="82" y="151"/>
                  <a:pt x="98" y="145"/>
                  <a:pt x="109" y="134"/>
                </a:cubicBezTo>
                <a:cubicBezTo>
                  <a:pt x="244" y="0"/>
                  <a:pt x="244" y="0"/>
                  <a:pt x="244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>
            <a:spLocks noEditPoints="1"/>
          </p:cNvSpPr>
          <p:nvPr/>
        </p:nvSpPr>
        <p:spPr bwMode="auto">
          <a:xfrm>
            <a:off x="525463" y="3190875"/>
            <a:ext cx="1547812" cy="473075"/>
          </a:xfrm>
          <a:custGeom>
            <a:avLst/>
            <a:gdLst>
              <a:gd name="T0" fmla="*/ 1477458 w 396"/>
              <a:gd name="T1" fmla="*/ 70375 h 121"/>
              <a:gd name="T2" fmla="*/ 1543904 w 396"/>
              <a:gd name="T3" fmla="*/ 238492 h 121"/>
              <a:gd name="T4" fmla="*/ 1477458 w 396"/>
              <a:gd name="T5" fmla="*/ 402700 h 121"/>
              <a:gd name="T6" fmla="*/ 1477458 w 396"/>
              <a:gd name="T7" fmla="*/ 402700 h 121"/>
              <a:gd name="T8" fmla="*/ 1477458 w 396"/>
              <a:gd name="T9" fmla="*/ 406610 h 121"/>
              <a:gd name="T10" fmla="*/ 1465732 w 396"/>
              <a:gd name="T11" fmla="*/ 418339 h 121"/>
              <a:gd name="T12" fmla="*/ 1547813 w 396"/>
              <a:gd name="T13" fmla="*/ 238492 h 121"/>
              <a:gd name="T14" fmla="*/ 1477458 w 396"/>
              <a:gd name="T15" fmla="*/ 70375 h 121"/>
              <a:gd name="T16" fmla="*/ 738729 w 396"/>
              <a:gd name="T17" fmla="*/ 0 h 121"/>
              <a:gd name="T18" fmla="*/ 234517 w 396"/>
              <a:gd name="T19" fmla="*/ 0 h 121"/>
              <a:gd name="T20" fmla="*/ 0 w 396"/>
              <a:gd name="T21" fmla="*/ 238492 h 121"/>
              <a:gd name="T22" fmla="*/ 234517 w 396"/>
              <a:gd name="T23" fmla="*/ 473075 h 121"/>
              <a:gd name="T24" fmla="*/ 738729 w 396"/>
              <a:gd name="T25" fmla="*/ 473075 h 121"/>
              <a:gd name="T26" fmla="*/ 973246 w 396"/>
              <a:gd name="T27" fmla="*/ 238492 h 121"/>
              <a:gd name="T28" fmla="*/ 738729 w 396"/>
              <a:gd name="T29" fmla="*/ 0 h 1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6" h="121">
                <a:moveTo>
                  <a:pt x="378" y="18"/>
                </a:moveTo>
                <a:cubicBezTo>
                  <a:pt x="390" y="30"/>
                  <a:pt x="395" y="45"/>
                  <a:pt x="395" y="61"/>
                </a:cubicBezTo>
                <a:cubicBezTo>
                  <a:pt x="395" y="76"/>
                  <a:pt x="390" y="92"/>
                  <a:pt x="378" y="103"/>
                </a:cubicBezTo>
                <a:cubicBezTo>
                  <a:pt x="378" y="103"/>
                  <a:pt x="378" y="103"/>
                  <a:pt x="378" y="103"/>
                </a:cubicBezTo>
                <a:cubicBezTo>
                  <a:pt x="378" y="103"/>
                  <a:pt x="378" y="103"/>
                  <a:pt x="378" y="104"/>
                </a:cubicBezTo>
                <a:cubicBezTo>
                  <a:pt x="375" y="107"/>
                  <a:pt x="375" y="107"/>
                  <a:pt x="375" y="107"/>
                </a:cubicBezTo>
                <a:cubicBezTo>
                  <a:pt x="387" y="95"/>
                  <a:pt x="396" y="79"/>
                  <a:pt x="396" y="61"/>
                </a:cubicBezTo>
                <a:cubicBezTo>
                  <a:pt x="396" y="44"/>
                  <a:pt x="389" y="29"/>
                  <a:pt x="378" y="18"/>
                </a:cubicBezTo>
                <a:moveTo>
                  <a:pt x="189" y="0"/>
                </a:move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1"/>
                </a:cubicBezTo>
                <a:cubicBezTo>
                  <a:pt x="0" y="94"/>
                  <a:pt x="27" y="121"/>
                  <a:pt x="60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249" y="61"/>
                  <a:pt x="249" y="61"/>
                  <a:pt x="249" y="61"/>
                </a:cubicBezTo>
                <a:cubicBezTo>
                  <a:pt x="189" y="0"/>
                  <a:pt x="189" y="0"/>
                  <a:pt x="189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1263650" y="3430588"/>
            <a:ext cx="739775" cy="233362"/>
          </a:xfrm>
          <a:custGeom>
            <a:avLst/>
            <a:gdLst>
              <a:gd name="T0" fmla="*/ 234849 w 189"/>
              <a:gd name="T1" fmla="*/ 0 h 60"/>
              <a:gd name="T2" fmla="*/ 0 w 189"/>
              <a:gd name="T3" fmla="*/ 233362 h 60"/>
              <a:gd name="T4" fmla="*/ 571466 w 189"/>
              <a:gd name="T5" fmla="*/ 233362 h 60"/>
              <a:gd name="T6" fmla="*/ 728033 w 189"/>
              <a:gd name="T7" fmla="*/ 178911 h 60"/>
              <a:gd name="T8" fmla="*/ 739775 w 189"/>
              <a:gd name="T9" fmla="*/ 167243 h 60"/>
              <a:gd name="T10" fmla="*/ 571466 w 189"/>
              <a:gd name="T11" fmla="*/ 233362 h 60"/>
              <a:gd name="T12" fmla="*/ 403158 w 189"/>
              <a:gd name="T13" fmla="*/ 163353 h 60"/>
              <a:gd name="T14" fmla="*/ 234849 w 189"/>
              <a:gd name="T15" fmla="*/ 0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9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61" y="60"/>
                  <a:pt x="175" y="55"/>
                  <a:pt x="186" y="46"/>
                </a:cubicBezTo>
                <a:cubicBezTo>
                  <a:pt x="189" y="43"/>
                  <a:pt x="189" y="43"/>
                  <a:pt x="189" y="43"/>
                </a:cubicBezTo>
                <a:cubicBezTo>
                  <a:pt x="177" y="54"/>
                  <a:pt x="161" y="60"/>
                  <a:pt x="146" y="60"/>
                </a:cubicBezTo>
                <a:cubicBezTo>
                  <a:pt x="130" y="60"/>
                  <a:pt x="115" y="54"/>
                  <a:pt x="103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1036638" y="2654300"/>
            <a:ext cx="966787" cy="608013"/>
          </a:xfrm>
          <a:custGeom>
            <a:avLst/>
            <a:gdLst>
              <a:gd name="T0" fmla="*/ 262246 w 247"/>
              <a:gd name="T1" fmla="*/ 0 h 155"/>
              <a:gd name="T2" fmla="*/ 93939 w 247"/>
              <a:gd name="T3" fmla="*/ 70608 h 155"/>
              <a:gd name="T4" fmla="*/ 93939 w 247"/>
              <a:gd name="T5" fmla="*/ 404034 h 155"/>
              <a:gd name="T6" fmla="*/ 227019 w 247"/>
              <a:gd name="T7" fmla="*/ 537404 h 155"/>
              <a:gd name="T8" fmla="*/ 782824 w 247"/>
              <a:gd name="T9" fmla="*/ 537404 h 155"/>
              <a:gd name="T10" fmla="*/ 798481 w 247"/>
              <a:gd name="T11" fmla="*/ 537404 h 155"/>
              <a:gd name="T12" fmla="*/ 966788 w 247"/>
              <a:gd name="T13" fmla="*/ 608012 h 155"/>
              <a:gd name="T14" fmla="*/ 966788 w 247"/>
              <a:gd name="T15" fmla="*/ 608012 h 155"/>
              <a:gd name="T16" fmla="*/ 966788 w 247"/>
              <a:gd name="T17" fmla="*/ 608012 h 155"/>
              <a:gd name="T18" fmla="*/ 966788 w 247"/>
              <a:gd name="T19" fmla="*/ 608012 h 155"/>
              <a:gd name="T20" fmla="*/ 426639 w 247"/>
              <a:gd name="T21" fmla="*/ 70608 h 155"/>
              <a:gd name="T22" fmla="*/ 262246 w 247"/>
              <a:gd name="T23" fmla="*/ 0 h 1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7" h="155">
                <a:moveTo>
                  <a:pt x="67" y="0"/>
                </a:moveTo>
                <a:cubicBezTo>
                  <a:pt x="51" y="0"/>
                  <a:pt x="36" y="6"/>
                  <a:pt x="24" y="18"/>
                </a:cubicBezTo>
                <a:cubicBezTo>
                  <a:pt x="0" y="41"/>
                  <a:pt x="0" y="80"/>
                  <a:pt x="24" y="103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1" y="137"/>
                  <a:pt x="203" y="137"/>
                  <a:pt x="204" y="137"/>
                </a:cubicBezTo>
                <a:cubicBezTo>
                  <a:pt x="219" y="137"/>
                  <a:pt x="235" y="143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98" y="6"/>
                  <a:pt x="82" y="0"/>
                  <a:pt x="67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1819275" y="3190875"/>
            <a:ext cx="184150" cy="71438"/>
          </a:xfrm>
          <a:custGeom>
            <a:avLst/>
            <a:gdLst>
              <a:gd name="T0" fmla="*/ 15672 w 47"/>
              <a:gd name="T1" fmla="*/ 0 h 18"/>
              <a:gd name="T2" fmla="*/ 0 w 47"/>
              <a:gd name="T3" fmla="*/ 0 h 18"/>
              <a:gd name="T4" fmla="*/ 15672 w 47"/>
              <a:gd name="T5" fmla="*/ 0 h 18"/>
              <a:gd name="T6" fmla="*/ 184150 w 47"/>
              <a:gd name="T7" fmla="*/ 71437 h 18"/>
              <a:gd name="T8" fmla="*/ 184150 w 47"/>
              <a:gd name="T9" fmla="*/ 71437 h 18"/>
              <a:gd name="T10" fmla="*/ 15672 w 47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" h="18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>
            <a:spLocks noEditPoints="1"/>
          </p:cNvSpPr>
          <p:nvPr/>
        </p:nvSpPr>
        <p:spPr bwMode="auto">
          <a:xfrm>
            <a:off x="1263650" y="3190875"/>
            <a:ext cx="739775" cy="407988"/>
          </a:xfrm>
          <a:custGeom>
            <a:avLst/>
            <a:gdLst>
              <a:gd name="T0" fmla="*/ 739775 w 189"/>
              <a:gd name="T1" fmla="*/ 404064 h 104"/>
              <a:gd name="T2" fmla="*/ 739775 w 189"/>
              <a:gd name="T3" fmla="*/ 404064 h 104"/>
              <a:gd name="T4" fmla="*/ 739775 w 189"/>
              <a:gd name="T5" fmla="*/ 407987 h 104"/>
              <a:gd name="T6" fmla="*/ 739775 w 189"/>
              <a:gd name="T7" fmla="*/ 404064 h 104"/>
              <a:gd name="T8" fmla="*/ 739775 w 189"/>
              <a:gd name="T9" fmla="*/ 404064 h 104"/>
              <a:gd name="T10" fmla="*/ 555810 w 189"/>
              <a:gd name="T11" fmla="*/ 0 h 104"/>
              <a:gd name="T12" fmla="*/ 0 w 189"/>
              <a:gd name="T13" fmla="*/ 0 h 104"/>
              <a:gd name="T14" fmla="*/ 234849 w 189"/>
              <a:gd name="T15" fmla="*/ 239300 h 104"/>
              <a:gd name="T16" fmla="*/ 403158 w 189"/>
              <a:gd name="T17" fmla="*/ 70613 h 104"/>
              <a:gd name="T18" fmla="*/ 555810 w 189"/>
              <a:gd name="T19" fmla="*/ 0 h 1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9" h="104">
                <a:moveTo>
                  <a:pt x="189" y="103"/>
                </a:moveTo>
                <a:cubicBezTo>
                  <a:pt x="189" y="103"/>
                  <a:pt x="189" y="103"/>
                  <a:pt x="189" y="103"/>
                </a:cubicBezTo>
                <a:cubicBezTo>
                  <a:pt x="189" y="104"/>
                  <a:pt x="189" y="104"/>
                  <a:pt x="189" y="104"/>
                </a:cubicBezTo>
                <a:cubicBezTo>
                  <a:pt x="189" y="103"/>
                  <a:pt x="189" y="103"/>
                  <a:pt x="189" y="103"/>
                </a:cubicBezTo>
                <a:cubicBezTo>
                  <a:pt x="189" y="103"/>
                  <a:pt x="189" y="103"/>
                  <a:pt x="189" y="103"/>
                </a:cubicBezTo>
                <a:moveTo>
                  <a:pt x="142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1"/>
                  <a:pt x="60" y="61"/>
                  <a:pt x="60" y="61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14" y="7"/>
                  <a:pt x="128" y="1"/>
                  <a:pt x="142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1498600" y="3190875"/>
            <a:ext cx="571500" cy="473075"/>
          </a:xfrm>
          <a:custGeom>
            <a:avLst/>
            <a:gdLst>
              <a:gd name="T0" fmla="*/ 336637 w 146"/>
              <a:gd name="T1" fmla="*/ 0 h 121"/>
              <a:gd name="T2" fmla="*/ 320979 w 146"/>
              <a:gd name="T3" fmla="*/ 0 h 121"/>
              <a:gd name="T4" fmla="*/ 168318 w 146"/>
              <a:gd name="T5" fmla="*/ 70375 h 121"/>
              <a:gd name="T6" fmla="*/ 0 w 146"/>
              <a:gd name="T7" fmla="*/ 238492 h 121"/>
              <a:gd name="T8" fmla="*/ 168318 w 146"/>
              <a:gd name="T9" fmla="*/ 402700 h 121"/>
              <a:gd name="T10" fmla="*/ 336637 w 146"/>
              <a:gd name="T11" fmla="*/ 473075 h 121"/>
              <a:gd name="T12" fmla="*/ 504955 w 146"/>
              <a:gd name="T13" fmla="*/ 406610 h 121"/>
              <a:gd name="T14" fmla="*/ 504955 w 146"/>
              <a:gd name="T15" fmla="*/ 402700 h 121"/>
              <a:gd name="T16" fmla="*/ 504955 w 146"/>
              <a:gd name="T17" fmla="*/ 402700 h 121"/>
              <a:gd name="T18" fmla="*/ 571500 w 146"/>
              <a:gd name="T19" fmla="*/ 238492 h 121"/>
              <a:gd name="T20" fmla="*/ 504955 w 146"/>
              <a:gd name="T21" fmla="*/ 70375 h 121"/>
              <a:gd name="T22" fmla="*/ 336637 w 146"/>
              <a:gd name="T23" fmla="*/ 0 h 1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6" h="121">
                <a:moveTo>
                  <a:pt x="86" y="0"/>
                </a:moveTo>
                <a:cubicBezTo>
                  <a:pt x="82" y="0"/>
                  <a:pt x="82" y="0"/>
                  <a:pt x="82" y="0"/>
                </a:cubicBezTo>
                <a:cubicBezTo>
                  <a:pt x="68" y="1"/>
                  <a:pt x="54" y="7"/>
                  <a:pt x="43" y="18"/>
                </a:cubicBezTo>
                <a:cubicBezTo>
                  <a:pt x="0" y="61"/>
                  <a:pt x="0" y="61"/>
                  <a:pt x="0" y="61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55" y="115"/>
                  <a:pt x="70" y="121"/>
                  <a:pt x="86" y="121"/>
                </a:cubicBezTo>
                <a:cubicBezTo>
                  <a:pt x="101" y="121"/>
                  <a:pt x="117" y="115"/>
                  <a:pt x="129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41" y="92"/>
                  <a:pt x="146" y="76"/>
                  <a:pt x="146" y="61"/>
                </a:cubicBezTo>
                <a:cubicBezTo>
                  <a:pt x="146" y="45"/>
                  <a:pt x="141" y="30"/>
                  <a:pt x="129" y="18"/>
                </a:cubicBezTo>
                <a:cubicBezTo>
                  <a:pt x="118" y="7"/>
                  <a:pt x="103" y="0"/>
                  <a:pt x="86" y="0"/>
                </a:cubicBezTo>
              </a:path>
            </a:pathLst>
          </a:custGeom>
          <a:solidFill>
            <a:srgbClr val="555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2957513" y="3609975"/>
            <a:ext cx="949325" cy="590550"/>
          </a:xfrm>
          <a:custGeom>
            <a:avLst/>
            <a:gdLst>
              <a:gd name="T0" fmla="*/ 949325 w 243"/>
              <a:gd name="T1" fmla="*/ 0 h 151"/>
              <a:gd name="T2" fmla="*/ 796964 w 243"/>
              <a:gd name="T3" fmla="*/ 54753 h 151"/>
              <a:gd name="T4" fmla="*/ 226588 w 243"/>
              <a:gd name="T5" fmla="*/ 54753 h 151"/>
              <a:gd name="T6" fmla="*/ 93760 w 243"/>
              <a:gd name="T7" fmla="*/ 187725 h 151"/>
              <a:gd name="T8" fmla="*/ 93760 w 243"/>
              <a:gd name="T9" fmla="*/ 524064 h 151"/>
              <a:gd name="T10" fmla="*/ 93760 w 243"/>
              <a:gd name="T11" fmla="*/ 524064 h 151"/>
              <a:gd name="T12" fmla="*/ 261748 w 243"/>
              <a:gd name="T13" fmla="*/ 590550 h 151"/>
              <a:gd name="T14" fmla="*/ 425829 w 243"/>
              <a:gd name="T15" fmla="*/ 524064 h 151"/>
              <a:gd name="T16" fmla="*/ 949325 w 243"/>
              <a:gd name="T17" fmla="*/ 0 h 1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3" h="151">
                <a:moveTo>
                  <a:pt x="243" y="0"/>
                </a:moveTo>
                <a:cubicBezTo>
                  <a:pt x="233" y="9"/>
                  <a:pt x="219" y="14"/>
                  <a:pt x="204" y="14"/>
                </a:cubicBezTo>
                <a:cubicBezTo>
                  <a:pt x="58" y="14"/>
                  <a:pt x="58" y="14"/>
                  <a:pt x="58" y="14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2"/>
                  <a:pt x="0" y="110"/>
                  <a:pt x="24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36" y="145"/>
                  <a:pt x="51" y="151"/>
                  <a:pt x="67" y="151"/>
                </a:cubicBezTo>
                <a:cubicBezTo>
                  <a:pt x="82" y="151"/>
                  <a:pt x="98" y="145"/>
                  <a:pt x="109" y="134"/>
                </a:cubicBezTo>
                <a:cubicBezTo>
                  <a:pt x="243" y="0"/>
                  <a:pt x="243" y="0"/>
                  <a:pt x="243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>
            <a:spLocks noEditPoints="1"/>
          </p:cNvSpPr>
          <p:nvPr/>
        </p:nvSpPr>
        <p:spPr bwMode="auto">
          <a:xfrm>
            <a:off x="2441575" y="3190875"/>
            <a:ext cx="1552575" cy="473075"/>
          </a:xfrm>
          <a:custGeom>
            <a:avLst/>
            <a:gdLst>
              <a:gd name="T0" fmla="*/ 1482181 w 397"/>
              <a:gd name="T1" fmla="*/ 70375 h 121"/>
              <a:gd name="T2" fmla="*/ 1548664 w 397"/>
              <a:gd name="T3" fmla="*/ 238492 h 121"/>
              <a:gd name="T4" fmla="*/ 1482181 w 397"/>
              <a:gd name="T5" fmla="*/ 402700 h 121"/>
              <a:gd name="T6" fmla="*/ 1466538 w 397"/>
              <a:gd name="T7" fmla="*/ 418339 h 121"/>
              <a:gd name="T8" fmla="*/ 1552575 w 397"/>
              <a:gd name="T9" fmla="*/ 238492 h 121"/>
              <a:gd name="T10" fmla="*/ 1482181 w 397"/>
              <a:gd name="T11" fmla="*/ 70375 h 121"/>
              <a:gd name="T12" fmla="*/ 743046 w 397"/>
              <a:gd name="T13" fmla="*/ 0 h 121"/>
              <a:gd name="T14" fmla="*/ 238557 w 397"/>
              <a:gd name="T15" fmla="*/ 0 h 121"/>
              <a:gd name="T16" fmla="*/ 0 w 397"/>
              <a:gd name="T17" fmla="*/ 238492 h 121"/>
              <a:gd name="T18" fmla="*/ 238557 w 397"/>
              <a:gd name="T19" fmla="*/ 473075 h 121"/>
              <a:gd name="T20" fmla="*/ 743046 w 397"/>
              <a:gd name="T21" fmla="*/ 473075 h 121"/>
              <a:gd name="T22" fmla="*/ 977692 w 397"/>
              <a:gd name="T23" fmla="*/ 238492 h 121"/>
              <a:gd name="T24" fmla="*/ 743046 w 397"/>
              <a:gd name="T25" fmla="*/ 0 h 1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7" h="121">
                <a:moveTo>
                  <a:pt x="379" y="18"/>
                </a:moveTo>
                <a:cubicBezTo>
                  <a:pt x="391" y="30"/>
                  <a:pt x="396" y="45"/>
                  <a:pt x="396" y="61"/>
                </a:cubicBezTo>
                <a:cubicBezTo>
                  <a:pt x="396" y="76"/>
                  <a:pt x="390" y="92"/>
                  <a:pt x="379" y="103"/>
                </a:cubicBezTo>
                <a:cubicBezTo>
                  <a:pt x="375" y="107"/>
                  <a:pt x="375" y="107"/>
                  <a:pt x="375" y="107"/>
                </a:cubicBezTo>
                <a:cubicBezTo>
                  <a:pt x="388" y="95"/>
                  <a:pt x="397" y="79"/>
                  <a:pt x="397" y="61"/>
                </a:cubicBezTo>
                <a:cubicBezTo>
                  <a:pt x="397" y="44"/>
                  <a:pt x="390" y="29"/>
                  <a:pt x="379" y="18"/>
                </a:cubicBezTo>
                <a:moveTo>
                  <a:pt x="190" y="0"/>
                </a:move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7"/>
                  <a:pt x="0" y="61"/>
                </a:cubicBezTo>
                <a:cubicBezTo>
                  <a:pt x="0" y="94"/>
                  <a:pt x="28" y="121"/>
                  <a:pt x="61" y="121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190" y="0"/>
                  <a:pt x="190" y="0"/>
                  <a:pt x="190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/>
          <p:nvPr/>
        </p:nvSpPr>
        <p:spPr bwMode="auto">
          <a:xfrm>
            <a:off x="3184525" y="3430588"/>
            <a:ext cx="804863" cy="233362"/>
          </a:xfrm>
          <a:custGeom>
            <a:avLst/>
            <a:gdLst>
              <a:gd name="T0" fmla="*/ 804863 w 206"/>
              <a:gd name="T1" fmla="*/ 0 h 60"/>
              <a:gd name="T2" fmla="*/ 738442 w 206"/>
              <a:gd name="T3" fmla="*/ 163353 h 60"/>
              <a:gd name="T4" fmla="*/ 738442 w 206"/>
              <a:gd name="T5" fmla="*/ 163353 h 60"/>
              <a:gd name="T6" fmla="*/ 570437 w 206"/>
              <a:gd name="T7" fmla="*/ 233362 h 60"/>
              <a:gd name="T8" fmla="*/ 402432 w 206"/>
              <a:gd name="T9" fmla="*/ 163353 h 60"/>
              <a:gd name="T10" fmla="*/ 234426 w 206"/>
              <a:gd name="T11" fmla="*/ 0 h 60"/>
              <a:gd name="T12" fmla="*/ 0 w 206"/>
              <a:gd name="T13" fmla="*/ 233362 h 60"/>
              <a:gd name="T14" fmla="*/ 570437 w 206"/>
              <a:gd name="T15" fmla="*/ 233362 h 60"/>
              <a:gd name="T16" fmla="*/ 722814 w 206"/>
              <a:gd name="T17" fmla="*/ 178911 h 60"/>
              <a:gd name="T18" fmla="*/ 738442 w 206"/>
              <a:gd name="T19" fmla="*/ 163353 h 60"/>
              <a:gd name="T20" fmla="*/ 804863 w 206"/>
              <a:gd name="T21" fmla="*/ 0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6" h="60">
                <a:moveTo>
                  <a:pt x="206" y="0"/>
                </a:moveTo>
                <a:cubicBezTo>
                  <a:pt x="206" y="15"/>
                  <a:pt x="200" y="31"/>
                  <a:pt x="189" y="42"/>
                </a:cubicBezTo>
                <a:cubicBezTo>
                  <a:pt x="189" y="42"/>
                  <a:pt x="189" y="42"/>
                  <a:pt x="189" y="42"/>
                </a:cubicBezTo>
                <a:cubicBezTo>
                  <a:pt x="177" y="54"/>
                  <a:pt x="161" y="60"/>
                  <a:pt x="146" y="60"/>
                </a:cubicBezTo>
                <a:cubicBezTo>
                  <a:pt x="130" y="60"/>
                  <a:pt x="115" y="54"/>
                  <a:pt x="103" y="42"/>
                </a:cubicBezTo>
                <a:cubicBezTo>
                  <a:pt x="60" y="0"/>
                  <a:pt x="60" y="0"/>
                  <a:pt x="60" y="0"/>
                </a:cubicBezTo>
                <a:cubicBezTo>
                  <a:pt x="0" y="60"/>
                  <a:pt x="0" y="60"/>
                  <a:pt x="0" y="60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61" y="60"/>
                  <a:pt x="175" y="55"/>
                  <a:pt x="185" y="46"/>
                </a:cubicBezTo>
                <a:cubicBezTo>
                  <a:pt x="189" y="42"/>
                  <a:pt x="189" y="42"/>
                  <a:pt x="189" y="42"/>
                </a:cubicBezTo>
                <a:cubicBezTo>
                  <a:pt x="200" y="31"/>
                  <a:pt x="206" y="15"/>
                  <a:pt x="206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/>
          <p:nvPr/>
        </p:nvSpPr>
        <p:spPr bwMode="auto">
          <a:xfrm>
            <a:off x="2957513" y="2654300"/>
            <a:ext cx="965200" cy="608013"/>
          </a:xfrm>
          <a:custGeom>
            <a:avLst/>
            <a:gdLst>
              <a:gd name="T0" fmla="*/ 261815 w 247"/>
              <a:gd name="T1" fmla="*/ 0 h 155"/>
              <a:gd name="T2" fmla="*/ 93785 w 247"/>
              <a:gd name="T3" fmla="*/ 70608 h 155"/>
              <a:gd name="T4" fmla="*/ 93785 w 247"/>
              <a:gd name="T5" fmla="*/ 404034 h 155"/>
              <a:gd name="T6" fmla="*/ 226646 w 247"/>
              <a:gd name="T7" fmla="*/ 537404 h 155"/>
              <a:gd name="T8" fmla="*/ 781538 w 247"/>
              <a:gd name="T9" fmla="*/ 537404 h 155"/>
              <a:gd name="T10" fmla="*/ 797169 w 247"/>
              <a:gd name="T11" fmla="*/ 537404 h 155"/>
              <a:gd name="T12" fmla="*/ 965200 w 247"/>
              <a:gd name="T13" fmla="*/ 608012 h 155"/>
              <a:gd name="T14" fmla="*/ 965200 w 247"/>
              <a:gd name="T15" fmla="*/ 608012 h 155"/>
              <a:gd name="T16" fmla="*/ 965200 w 247"/>
              <a:gd name="T17" fmla="*/ 608012 h 155"/>
              <a:gd name="T18" fmla="*/ 965200 w 247"/>
              <a:gd name="T19" fmla="*/ 608012 h 155"/>
              <a:gd name="T20" fmla="*/ 965200 w 247"/>
              <a:gd name="T21" fmla="*/ 608012 h 155"/>
              <a:gd name="T22" fmla="*/ 965200 w 247"/>
              <a:gd name="T23" fmla="*/ 608012 h 155"/>
              <a:gd name="T24" fmla="*/ 425938 w 247"/>
              <a:gd name="T25" fmla="*/ 70608 h 155"/>
              <a:gd name="T26" fmla="*/ 261815 w 247"/>
              <a:gd name="T27" fmla="*/ 0 h 1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7" h="155">
                <a:moveTo>
                  <a:pt x="67" y="0"/>
                </a:moveTo>
                <a:cubicBezTo>
                  <a:pt x="51" y="0"/>
                  <a:pt x="36" y="6"/>
                  <a:pt x="24" y="18"/>
                </a:cubicBezTo>
                <a:cubicBezTo>
                  <a:pt x="0" y="41"/>
                  <a:pt x="0" y="80"/>
                  <a:pt x="24" y="103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1" y="137"/>
                  <a:pt x="203" y="137"/>
                  <a:pt x="204" y="137"/>
                </a:cubicBezTo>
                <a:cubicBezTo>
                  <a:pt x="219" y="137"/>
                  <a:pt x="235" y="143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98" y="6"/>
                  <a:pt x="82" y="0"/>
                  <a:pt x="67" y="0"/>
                </a:cubicBezTo>
              </a:path>
            </a:pathLst>
          </a:custGeom>
          <a:solidFill>
            <a:srgbClr val="9AE4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>
            <a:spLocks noEditPoints="1"/>
          </p:cNvSpPr>
          <p:nvPr/>
        </p:nvSpPr>
        <p:spPr bwMode="auto">
          <a:xfrm>
            <a:off x="3738563" y="3190875"/>
            <a:ext cx="184150" cy="71438"/>
          </a:xfrm>
          <a:custGeom>
            <a:avLst/>
            <a:gdLst>
              <a:gd name="T0" fmla="*/ 184150 w 47"/>
              <a:gd name="T1" fmla="*/ 71437 h 18"/>
              <a:gd name="T2" fmla="*/ 184150 w 47"/>
              <a:gd name="T3" fmla="*/ 71437 h 18"/>
              <a:gd name="T4" fmla="*/ 184150 w 47"/>
              <a:gd name="T5" fmla="*/ 71437 h 18"/>
              <a:gd name="T6" fmla="*/ 184150 w 47"/>
              <a:gd name="T7" fmla="*/ 71437 h 18"/>
              <a:gd name="T8" fmla="*/ 15672 w 47"/>
              <a:gd name="T9" fmla="*/ 0 h 18"/>
              <a:gd name="T10" fmla="*/ 0 w 47"/>
              <a:gd name="T11" fmla="*/ 0 h 18"/>
              <a:gd name="T12" fmla="*/ 15672 w 47"/>
              <a:gd name="T13" fmla="*/ 0 h 18"/>
              <a:gd name="T14" fmla="*/ 184150 w 47"/>
              <a:gd name="T15" fmla="*/ 71437 h 18"/>
              <a:gd name="T16" fmla="*/ 15672 w 47"/>
              <a:gd name="T17" fmla="*/ 0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7" h="18">
                <a:moveTo>
                  <a:pt x="47" y="18"/>
                </a:move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>
            <a:spLocks noEditPoints="1"/>
          </p:cNvSpPr>
          <p:nvPr/>
        </p:nvSpPr>
        <p:spPr bwMode="auto">
          <a:xfrm>
            <a:off x="3184525" y="3190875"/>
            <a:ext cx="738188" cy="239713"/>
          </a:xfrm>
          <a:custGeom>
            <a:avLst/>
            <a:gdLst>
              <a:gd name="T0" fmla="*/ 738188 w 189"/>
              <a:gd name="T1" fmla="*/ 70735 h 61"/>
              <a:gd name="T2" fmla="*/ 738188 w 189"/>
              <a:gd name="T3" fmla="*/ 70735 h 61"/>
              <a:gd name="T4" fmla="*/ 738188 w 189"/>
              <a:gd name="T5" fmla="*/ 70735 h 61"/>
              <a:gd name="T6" fmla="*/ 738188 w 189"/>
              <a:gd name="T7" fmla="*/ 70735 h 61"/>
              <a:gd name="T8" fmla="*/ 554617 w 189"/>
              <a:gd name="T9" fmla="*/ 0 h 61"/>
              <a:gd name="T10" fmla="*/ 0 w 189"/>
              <a:gd name="T11" fmla="*/ 0 h 61"/>
              <a:gd name="T12" fmla="*/ 234345 w 189"/>
              <a:gd name="T13" fmla="*/ 239712 h 61"/>
              <a:gd name="T14" fmla="*/ 402293 w 189"/>
              <a:gd name="T15" fmla="*/ 70735 h 61"/>
              <a:gd name="T16" fmla="*/ 554617 w 189"/>
              <a:gd name="T17" fmla="*/ 0 h 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9" h="61">
                <a:moveTo>
                  <a:pt x="189" y="18"/>
                </a:moveTo>
                <a:cubicBezTo>
                  <a:pt x="189" y="18"/>
                  <a:pt x="189" y="18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moveTo>
                  <a:pt x="142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1"/>
                  <a:pt x="60" y="61"/>
                  <a:pt x="60" y="61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14" y="7"/>
                  <a:pt x="128" y="1"/>
                  <a:pt x="142" y="0"/>
                </a:cubicBezTo>
              </a:path>
            </a:pathLst>
          </a:custGeom>
          <a:solidFill>
            <a:srgbClr val="5DC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/>
          <p:nvPr/>
        </p:nvSpPr>
        <p:spPr bwMode="auto">
          <a:xfrm>
            <a:off x="3417888" y="3190875"/>
            <a:ext cx="571500" cy="473075"/>
          </a:xfrm>
          <a:custGeom>
            <a:avLst/>
            <a:gdLst>
              <a:gd name="T0" fmla="*/ 336637 w 146"/>
              <a:gd name="T1" fmla="*/ 0 h 121"/>
              <a:gd name="T2" fmla="*/ 320979 w 146"/>
              <a:gd name="T3" fmla="*/ 0 h 121"/>
              <a:gd name="T4" fmla="*/ 168318 w 146"/>
              <a:gd name="T5" fmla="*/ 70375 h 121"/>
              <a:gd name="T6" fmla="*/ 0 w 146"/>
              <a:gd name="T7" fmla="*/ 238492 h 121"/>
              <a:gd name="T8" fmla="*/ 168318 w 146"/>
              <a:gd name="T9" fmla="*/ 402700 h 121"/>
              <a:gd name="T10" fmla="*/ 336637 w 146"/>
              <a:gd name="T11" fmla="*/ 473075 h 121"/>
              <a:gd name="T12" fmla="*/ 504955 w 146"/>
              <a:gd name="T13" fmla="*/ 402700 h 121"/>
              <a:gd name="T14" fmla="*/ 504955 w 146"/>
              <a:gd name="T15" fmla="*/ 402700 h 121"/>
              <a:gd name="T16" fmla="*/ 571500 w 146"/>
              <a:gd name="T17" fmla="*/ 238492 h 121"/>
              <a:gd name="T18" fmla="*/ 504955 w 146"/>
              <a:gd name="T19" fmla="*/ 70375 h 121"/>
              <a:gd name="T20" fmla="*/ 504955 w 146"/>
              <a:gd name="T21" fmla="*/ 70375 h 121"/>
              <a:gd name="T22" fmla="*/ 504955 w 146"/>
              <a:gd name="T23" fmla="*/ 70375 h 121"/>
              <a:gd name="T24" fmla="*/ 504955 w 146"/>
              <a:gd name="T25" fmla="*/ 70375 h 121"/>
              <a:gd name="T26" fmla="*/ 336637 w 146"/>
              <a:gd name="T27" fmla="*/ 0 h 1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6" h="121">
                <a:moveTo>
                  <a:pt x="86" y="0"/>
                </a:moveTo>
                <a:cubicBezTo>
                  <a:pt x="82" y="0"/>
                  <a:pt x="82" y="0"/>
                  <a:pt x="82" y="0"/>
                </a:cubicBezTo>
                <a:cubicBezTo>
                  <a:pt x="68" y="1"/>
                  <a:pt x="54" y="7"/>
                  <a:pt x="43" y="18"/>
                </a:cubicBezTo>
                <a:cubicBezTo>
                  <a:pt x="0" y="61"/>
                  <a:pt x="0" y="61"/>
                  <a:pt x="0" y="61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55" y="115"/>
                  <a:pt x="70" y="121"/>
                  <a:pt x="86" y="121"/>
                </a:cubicBezTo>
                <a:cubicBezTo>
                  <a:pt x="101" y="121"/>
                  <a:pt x="117" y="115"/>
                  <a:pt x="129" y="103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40" y="92"/>
                  <a:pt x="146" y="76"/>
                  <a:pt x="146" y="61"/>
                </a:cubicBezTo>
                <a:cubicBezTo>
                  <a:pt x="146" y="45"/>
                  <a:pt x="141" y="30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18" y="7"/>
                  <a:pt x="103" y="0"/>
                  <a:pt x="86" y="0"/>
                </a:cubicBezTo>
              </a:path>
            </a:pathLst>
          </a:custGeom>
          <a:solidFill>
            <a:srgbClr val="38B7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/>
          <p:nvPr/>
        </p:nvSpPr>
        <p:spPr bwMode="auto">
          <a:xfrm>
            <a:off x="4876800" y="3609975"/>
            <a:ext cx="950913" cy="590550"/>
          </a:xfrm>
          <a:custGeom>
            <a:avLst/>
            <a:gdLst>
              <a:gd name="T0" fmla="*/ 950913 w 243"/>
              <a:gd name="T1" fmla="*/ 0 h 151"/>
              <a:gd name="T2" fmla="*/ 798297 w 243"/>
              <a:gd name="T3" fmla="*/ 54753 h 151"/>
              <a:gd name="T4" fmla="*/ 226967 w 243"/>
              <a:gd name="T5" fmla="*/ 54753 h 151"/>
              <a:gd name="T6" fmla="*/ 93917 w 243"/>
              <a:gd name="T7" fmla="*/ 187725 h 151"/>
              <a:gd name="T8" fmla="*/ 93917 w 243"/>
              <a:gd name="T9" fmla="*/ 524064 h 151"/>
              <a:gd name="T10" fmla="*/ 93917 w 243"/>
              <a:gd name="T11" fmla="*/ 524064 h 151"/>
              <a:gd name="T12" fmla="*/ 262186 w 243"/>
              <a:gd name="T13" fmla="*/ 590550 h 151"/>
              <a:gd name="T14" fmla="*/ 426541 w 243"/>
              <a:gd name="T15" fmla="*/ 524064 h 151"/>
              <a:gd name="T16" fmla="*/ 950913 w 243"/>
              <a:gd name="T17" fmla="*/ 0 h 1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3" h="151">
                <a:moveTo>
                  <a:pt x="243" y="0"/>
                </a:moveTo>
                <a:cubicBezTo>
                  <a:pt x="233" y="9"/>
                  <a:pt x="219" y="14"/>
                  <a:pt x="204" y="14"/>
                </a:cubicBezTo>
                <a:cubicBezTo>
                  <a:pt x="58" y="14"/>
                  <a:pt x="58" y="14"/>
                  <a:pt x="58" y="14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2"/>
                  <a:pt x="0" y="110"/>
                  <a:pt x="24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36" y="145"/>
                  <a:pt x="51" y="151"/>
                  <a:pt x="67" y="151"/>
                </a:cubicBezTo>
                <a:cubicBezTo>
                  <a:pt x="82" y="151"/>
                  <a:pt x="98" y="145"/>
                  <a:pt x="109" y="134"/>
                </a:cubicBezTo>
                <a:cubicBezTo>
                  <a:pt x="243" y="0"/>
                  <a:pt x="243" y="0"/>
                  <a:pt x="243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>
            <a:spLocks noEditPoints="1"/>
          </p:cNvSpPr>
          <p:nvPr/>
        </p:nvSpPr>
        <p:spPr bwMode="auto">
          <a:xfrm>
            <a:off x="4360863" y="3190875"/>
            <a:ext cx="1549400" cy="473075"/>
          </a:xfrm>
          <a:custGeom>
            <a:avLst/>
            <a:gdLst>
              <a:gd name="T0" fmla="*/ 1482885 w 396"/>
              <a:gd name="T1" fmla="*/ 70375 h 121"/>
              <a:gd name="T2" fmla="*/ 1482885 w 396"/>
              <a:gd name="T3" fmla="*/ 70375 h 121"/>
              <a:gd name="T4" fmla="*/ 1549400 w 396"/>
              <a:gd name="T5" fmla="*/ 238492 h 121"/>
              <a:gd name="T6" fmla="*/ 1482885 w 396"/>
              <a:gd name="T7" fmla="*/ 402700 h 121"/>
              <a:gd name="T8" fmla="*/ 1482885 w 396"/>
              <a:gd name="T9" fmla="*/ 402700 h 121"/>
              <a:gd name="T10" fmla="*/ 1478973 w 396"/>
              <a:gd name="T11" fmla="*/ 406610 h 121"/>
              <a:gd name="T12" fmla="*/ 1467235 w 396"/>
              <a:gd name="T13" fmla="*/ 418339 h 121"/>
              <a:gd name="T14" fmla="*/ 1549400 w 396"/>
              <a:gd name="T15" fmla="*/ 238492 h 121"/>
              <a:gd name="T16" fmla="*/ 1482885 w 396"/>
              <a:gd name="T17" fmla="*/ 70375 h 121"/>
              <a:gd name="T18" fmla="*/ 743399 w 396"/>
              <a:gd name="T19" fmla="*/ 0 h 121"/>
              <a:gd name="T20" fmla="*/ 238670 w 396"/>
              <a:gd name="T21" fmla="*/ 0 h 121"/>
              <a:gd name="T22" fmla="*/ 0 w 396"/>
              <a:gd name="T23" fmla="*/ 238492 h 121"/>
              <a:gd name="T24" fmla="*/ 238670 w 396"/>
              <a:gd name="T25" fmla="*/ 473075 h 121"/>
              <a:gd name="T26" fmla="*/ 743399 w 396"/>
              <a:gd name="T27" fmla="*/ 473075 h 121"/>
              <a:gd name="T28" fmla="*/ 978157 w 396"/>
              <a:gd name="T29" fmla="*/ 238492 h 121"/>
              <a:gd name="T30" fmla="*/ 743399 w 396"/>
              <a:gd name="T31" fmla="*/ 0 h 1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6" h="121">
                <a:moveTo>
                  <a:pt x="379" y="18"/>
                </a:moveTo>
                <a:cubicBezTo>
                  <a:pt x="379" y="18"/>
                  <a:pt x="379" y="18"/>
                  <a:pt x="379" y="18"/>
                </a:cubicBezTo>
                <a:cubicBezTo>
                  <a:pt x="390" y="30"/>
                  <a:pt x="396" y="45"/>
                  <a:pt x="396" y="61"/>
                </a:cubicBezTo>
                <a:cubicBezTo>
                  <a:pt x="396" y="76"/>
                  <a:pt x="390" y="92"/>
                  <a:pt x="379" y="103"/>
                </a:cubicBezTo>
                <a:cubicBezTo>
                  <a:pt x="379" y="103"/>
                  <a:pt x="379" y="103"/>
                  <a:pt x="379" y="103"/>
                </a:cubicBezTo>
                <a:cubicBezTo>
                  <a:pt x="379" y="103"/>
                  <a:pt x="379" y="103"/>
                  <a:pt x="378" y="104"/>
                </a:cubicBezTo>
                <a:cubicBezTo>
                  <a:pt x="375" y="107"/>
                  <a:pt x="375" y="107"/>
                  <a:pt x="375" y="107"/>
                </a:cubicBezTo>
                <a:cubicBezTo>
                  <a:pt x="388" y="95"/>
                  <a:pt x="396" y="79"/>
                  <a:pt x="396" y="61"/>
                </a:cubicBezTo>
                <a:cubicBezTo>
                  <a:pt x="396" y="44"/>
                  <a:pt x="390" y="29"/>
                  <a:pt x="379" y="18"/>
                </a:cubicBezTo>
                <a:moveTo>
                  <a:pt x="190" y="0"/>
                </a:move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7"/>
                  <a:pt x="0" y="61"/>
                </a:cubicBezTo>
                <a:cubicBezTo>
                  <a:pt x="0" y="94"/>
                  <a:pt x="28" y="121"/>
                  <a:pt x="61" y="121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190" y="0"/>
                  <a:pt x="190" y="0"/>
                  <a:pt x="190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/>
          <p:nvPr/>
        </p:nvSpPr>
        <p:spPr bwMode="auto">
          <a:xfrm>
            <a:off x="5103813" y="3430588"/>
            <a:ext cx="735012" cy="233362"/>
          </a:xfrm>
          <a:custGeom>
            <a:avLst/>
            <a:gdLst>
              <a:gd name="T0" fmla="*/ 234579 w 188"/>
              <a:gd name="T1" fmla="*/ 0 h 60"/>
              <a:gd name="T2" fmla="*/ 0 w 188"/>
              <a:gd name="T3" fmla="*/ 233362 h 60"/>
              <a:gd name="T4" fmla="*/ 570808 w 188"/>
              <a:gd name="T5" fmla="*/ 233362 h 60"/>
              <a:gd name="T6" fmla="*/ 723284 w 188"/>
              <a:gd name="T7" fmla="*/ 178911 h 60"/>
              <a:gd name="T8" fmla="*/ 735013 w 188"/>
              <a:gd name="T9" fmla="*/ 167243 h 60"/>
              <a:gd name="T10" fmla="*/ 570808 w 188"/>
              <a:gd name="T11" fmla="*/ 233362 h 60"/>
              <a:gd name="T12" fmla="*/ 402693 w 188"/>
              <a:gd name="T13" fmla="*/ 163353 h 60"/>
              <a:gd name="T14" fmla="*/ 234579 w 188"/>
              <a:gd name="T15" fmla="*/ 0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8" h="60">
                <a:moveTo>
                  <a:pt x="60" y="0"/>
                </a:moveTo>
                <a:cubicBezTo>
                  <a:pt x="0" y="60"/>
                  <a:pt x="0" y="60"/>
                  <a:pt x="0" y="60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61" y="60"/>
                  <a:pt x="175" y="55"/>
                  <a:pt x="185" y="46"/>
                </a:cubicBezTo>
                <a:cubicBezTo>
                  <a:pt x="188" y="43"/>
                  <a:pt x="188" y="43"/>
                  <a:pt x="188" y="43"/>
                </a:cubicBezTo>
                <a:cubicBezTo>
                  <a:pt x="177" y="54"/>
                  <a:pt x="161" y="60"/>
                  <a:pt x="146" y="60"/>
                </a:cubicBezTo>
                <a:cubicBezTo>
                  <a:pt x="130" y="60"/>
                  <a:pt x="115" y="54"/>
                  <a:pt x="103" y="42"/>
                </a:cubicBezTo>
                <a:cubicBezTo>
                  <a:pt x="60" y="0"/>
                  <a:pt x="60" y="0"/>
                  <a:pt x="60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/>
          <p:nvPr/>
        </p:nvSpPr>
        <p:spPr bwMode="auto">
          <a:xfrm>
            <a:off x="4876800" y="2654300"/>
            <a:ext cx="966788" cy="608013"/>
          </a:xfrm>
          <a:custGeom>
            <a:avLst/>
            <a:gdLst>
              <a:gd name="T0" fmla="*/ 262246 w 247"/>
              <a:gd name="T1" fmla="*/ 0 h 155"/>
              <a:gd name="T2" fmla="*/ 93939 w 247"/>
              <a:gd name="T3" fmla="*/ 70608 h 155"/>
              <a:gd name="T4" fmla="*/ 93939 w 247"/>
              <a:gd name="T5" fmla="*/ 70608 h 155"/>
              <a:gd name="T6" fmla="*/ 93939 w 247"/>
              <a:gd name="T7" fmla="*/ 404034 h 155"/>
              <a:gd name="T8" fmla="*/ 227019 w 247"/>
              <a:gd name="T9" fmla="*/ 537404 h 155"/>
              <a:gd name="T10" fmla="*/ 782824 w 247"/>
              <a:gd name="T11" fmla="*/ 537404 h 155"/>
              <a:gd name="T12" fmla="*/ 798481 w 247"/>
              <a:gd name="T13" fmla="*/ 537404 h 155"/>
              <a:gd name="T14" fmla="*/ 966788 w 247"/>
              <a:gd name="T15" fmla="*/ 608012 h 155"/>
              <a:gd name="T16" fmla="*/ 966788 w 247"/>
              <a:gd name="T17" fmla="*/ 608012 h 155"/>
              <a:gd name="T18" fmla="*/ 426639 w 247"/>
              <a:gd name="T19" fmla="*/ 70608 h 155"/>
              <a:gd name="T20" fmla="*/ 262246 w 247"/>
              <a:gd name="T21" fmla="*/ 0 h 1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7" h="155">
                <a:moveTo>
                  <a:pt x="67" y="0"/>
                </a:moveTo>
                <a:cubicBezTo>
                  <a:pt x="51" y="0"/>
                  <a:pt x="36" y="6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0" y="41"/>
                  <a:pt x="0" y="80"/>
                  <a:pt x="24" y="103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1" y="137"/>
                  <a:pt x="203" y="137"/>
                  <a:pt x="204" y="137"/>
                </a:cubicBezTo>
                <a:cubicBezTo>
                  <a:pt x="219" y="137"/>
                  <a:pt x="235" y="143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98" y="6"/>
                  <a:pt x="82" y="0"/>
                  <a:pt x="67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/>
          <p:nvPr/>
        </p:nvSpPr>
        <p:spPr bwMode="auto">
          <a:xfrm>
            <a:off x="5659438" y="3190875"/>
            <a:ext cx="184150" cy="71438"/>
          </a:xfrm>
          <a:custGeom>
            <a:avLst/>
            <a:gdLst>
              <a:gd name="T0" fmla="*/ 15672 w 47"/>
              <a:gd name="T1" fmla="*/ 0 h 18"/>
              <a:gd name="T2" fmla="*/ 0 w 47"/>
              <a:gd name="T3" fmla="*/ 0 h 18"/>
              <a:gd name="T4" fmla="*/ 15672 w 47"/>
              <a:gd name="T5" fmla="*/ 0 h 18"/>
              <a:gd name="T6" fmla="*/ 184150 w 47"/>
              <a:gd name="T7" fmla="*/ 71437 h 18"/>
              <a:gd name="T8" fmla="*/ 15672 w 47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8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>
            <a:spLocks noEditPoints="1"/>
          </p:cNvSpPr>
          <p:nvPr/>
        </p:nvSpPr>
        <p:spPr bwMode="auto">
          <a:xfrm>
            <a:off x="5103813" y="3190875"/>
            <a:ext cx="806450" cy="407988"/>
          </a:xfrm>
          <a:custGeom>
            <a:avLst/>
            <a:gdLst>
              <a:gd name="T0" fmla="*/ 739898 w 206"/>
              <a:gd name="T1" fmla="*/ 404064 h 104"/>
              <a:gd name="T2" fmla="*/ 739898 w 206"/>
              <a:gd name="T3" fmla="*/ 404064 h 104"/>
              <a:gd name="T4" fmla="*/ 735983 w 206"/>
              <a:gd name="T5" fmla="*/ 407987 h 104"/>
              <a:gd name="T6" fmla="*/ 739898 w 206"/>
              <a:gd name="T7" fmla="*/ 404064 h 104"/>
              <a:gd name="T8" fmla="*/ 739898 w 206"/>
              <a:gd name="T9" fmla="*/ 404064 h 104"/>
              <a:gd name="T10" fmla="*/ 739898 w 206"/>
              <a:gd name="T11" fmla="*/ 70613 h 104"/>
              <a:gd name="T12" fmla="*/ 739898 w 206"/>
              <a:gd name="T13" fmla="*/ 70613 h 104"/>
              <a:gd name="T14" fmla="*/ 806450 w 206"/>
              <a:gd name="T15" fmla="*/ 239300 h 104"/>
              <a:gd name="T16" fmla="*/ 739898 w 206"/>
              <a:gd name="T17" fmla="*/ 70613 h 104"/>
              <a:gd name="T18" fmla="*/ 739898 w 206"/>
              <a:gd name="T19" fmla="*/ 70613 h 104"/>
              <a:gd name="T20" fmla="*/ 739898 w 206"/>
              <a:gd name="T21" fmla="*/ 70613 h 104"/>
              <a:gd name="T22" fmla="*/ 555902 w 206"/>
              <a:gd name="T23" fmla="*/ 0 h 104"/>
              <a:gd name="T24" fmla="*/ 0 w 206"/>
              <a:gd name="T25" fmla="*/ 0 h 104"/>
              <a:gd name="T26" fmla="*/ 234888 w 206"/>
              <a:gd name="T27" fmla="*/ 239300 h 104"/>
              <a:gd name="T28" fmla="*/ 403225 w 206"/>
              <a:gd name="T29" fmla="*/ 70613 h 104"/>
              <a:gd name="T30" fmla="*/ 555902 w 206"/>
              <a:gd name="T31" fmla="*/ 0 h 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6" h="104">
                <a:moveTo>
                  <a:pt x="189" y="103"/>
                </a:moveTo>
                <a:cubicBezTo>
                  <a:pt x="189" y="103"/>
                  <a:pt x="189" y="103"/>
                  <a:pt x="189" y="103"/>
                </a:cubicBezTo>
                <a:cubicBezTo>
                  <a:pt x="188" y="104"/>
                  <a:pt x="188" y="104"/>
                  <a:pt x="188" y="104"/>
                </a:cubicBezTo>
                <a:cubicBezTo>
                  <a:pt x="189" y="103"/>
                  <a:pt x="189" y="103"/>
                  <a:pt x="189" y="103"/>
                </a:cubicBezTo>
                <a:cubicBezTo>
                  <a:pt x="189" y="103"/>
                  <a:pt x="189" y="103"/>
                  <a:pt x="189" y="103"/>
                </a:cubicBezTo>
                <a:moveTo>
                  <a:pt x="189" y="18"/>
                </a:moveTo>
                <a:cubicBezTo>
                  <a:pt x="189" y="18"/>
                  <a:pt x="189" y="18"/>
                  <a:pt x="189" y="18"/>
                </a:cubicBezTo>
                <a:cubicBezTo>
                  <a:pt x="200" y="30"/>
                  <a:pt x="206" y="45"/>
                  <a:pt x="206" y="61"/>
                </a:cubicBezTo>
                <a:cubicBezTo>
                  <a:pt x="206" y="45"/>
                  <a:pt x="200" y="30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moveTo>
                  <a:pt x="142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1"/>
                  <a:pt x="60" y="61"/>
                  <a:pt x="60" y="61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14" y="7"/>
                  <a:pt x="128" y="1"/>
                  <a:pt x="142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/>
          <p:nvPr/>
        </p:nvSpPr>
        <p:spPr bwMode="auto">
          <a:xfrm>
            <a:off x="5338763" y="3190875"/>
            <a:ext cx="571500" cy="473075"/>
          </a:xfrm>
          <a:custGeom>
            <a:avLst/>
            <a:gdLst>
              <a:gd name="T0" fmla="*/ 336637 w 146"/>
              <a:gd name="T1" fmla="*/ 0 h 121"/>
              <a:gd name="T2" fmla="*/ 320979 w 146"/>
              <a:gd name="T3" fmla="*/ 0 h 121"/>
              <a:gd name="T4" fmla="*/ 168318 w 146"/>
              <a:gd name="T5" fmla="*/ 70375 h 121"/>
              <a:gd name="T6" fmla="*/ 0 w 146"/>
              <a:gd name="T7" fmla="*/ 238492 h 121"/>
              <a:gd name="T8" fmla="*/ 168318 w 146"/>
              <a:gd name="T9" fmla="*/ 402700 h 121"/>
              <a:gd name="T10" fmla="*/ 336637 w 146"/>
              <a:gd name="T11" fmla="*/ 473075 h 121"/>
              <a:gd name="T12" fmla="*/ 501041 w 146"/>
              <a:gd name="T13" fmla="*/ 406610 h 121"/>
              <a:gd name="T14" fmla="*/ 504955 w 146"/>
              <a:gd name="T15" fmla="*/ 402700 h 121"/>
              <a:gd name="T16" fmla="*/ 504955 w 146"/>
              <a:gd name="T17" fmla="*/ 402700 h 121"/>
              <a:gd name="T18" fmla="*/ 571500 w 146"/>
              <a:gd name="T19" fmla="*/ 238492 h 121"/>
              <a:gd name="T20" fmla="*/ 504955 w 146"/>
              <a:gd name="T21" fmla="*/ 70375 h 121"/>
              <a:gd name="T22" fmla="*/ 504955 w 146"/>
              <a:gd name="T23" fmla="*/ 70375 h 121"/>
              <a:gd name="T24" fmla="*/ 336637 w 146"/>
              <a:gd name="T25" fmla="*/ 0 h 1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6" h="121">
                <a:moveTo>
                  <a:pt x="86" y="0"/>
                </a:moveTo>
                <a:cubicBezTo>
                  <a:pt x="82" y="0"/>
                  <a:pt x="82" y="0"/>
                  <a:pt x="82" y="0"/>
                </a:cubicBezTo>
                <a:cubicBezTo>
                  <a:pt x="68" y="1"/>
                  <a:pt x="54" y="7"/>
                  <a:pt x="43" y="18"/>
                </a:cubicBezTo>
                <a:cubicBezTo>
                  <a:pt x="0" y="61"/>
                  <a:pt x="0" y="61"/>
                  <a:pt x="0" y="61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55" y="115"/>
                  <a:pt x="70" y="121"/>
                  <a:pt x="86" y="121"/>
                </a:cubicBezTo>
                <a:cubicBezTo>
                  <a:pt x="101" y="121"/>
                  <a:pt x="117" y="115"/>
                  <a:pt x="128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40" y="92"/>
                  <a:pt x="146" y="76"/>
                  <a:pt x="146" y="61"/>
                </a:cubicBezTo>
                <a:cubicBezTo>
                  <a:pt x="146" y="45"/>
                  <a:pt x="140" y="30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18" y="7"/>
                  <a:pt x="103" y="0"/>
                  <a:pt x="86" y="0"/>
                </a:cubicBezTo>
              </a:path>
            </a:pathLst>
          </a:custGeom>
          <a:solidFill>
            <a:srgbClr val="6A57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/>
          <p:nvPr/>
        </p:nvSpPr>
        <p:spPr bwMode="auto">
          <a:xfrm>
            <a:off x="6797675" y="3609975"/>
            <a:ext cx="949325" cy="590550"/>
          </a:xfrm>
          <a:custGeom>
            <a:avLst/>
            <a:gdLst>
              <a:gd name="T0" fmla="*/ 949325 w 243"/>
              <a:gd name="T1" fmla="*/ 0 h 151"/>
              <a:gd name="T2" fmla="*/ 796964 w 243"/>
              <a:gd name="T3" fmla="*/ 54753 h 151"/>
              <a:gd name="T4" fmla="*/ 222681 w 243"/>
              <a:gd name="T5" fmla="*/ 54753 h 151"/>
              <a:gd name="T6" fmla="*/ 93760 w 243"/>
              <a:gd name="T7" fmla="*/ 187725 h 151"/>
              <a:gd name="T8" fmla="*/ 93760 w 243"/>
              <a:gd name="T9" fmla="*/ 524064 h 151"/>
              <a:gd name="T10" fmla="*/ 93760 w 243"/>
              <a:gd name="T11" fmla="*/ 524064 h 151"/>
              <a:gd name="T12" fmla="*/ 261748 w 243"/>
              <a:gd name="T13" fmla="*/ 590550 h 151"/>
              <a:gd name="T14" fmla="*/ 425829 w 243"/>
              <a:gd name="T15" fmla="*/ 524064 h 151"/>
              <a:gd name="T16" fmla="*/ 949325 w 243"/>
              <a:gd name="T17" fmla="*/ 0 h 1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3" h="151">
                <a:moveTo>
                  <a:pt x="243" y="0"/>
                </a:moveTo>
                <a:cubicBezTo>
                  <a:pt x="233" y="9"/>
                  <a:pt x="219" y="14"/>
                  <a:pt x="204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2"/>
                  <a:pt x="0" y="110"/>
                  <a:pt x="24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36" y="145"/>
                  <a:pt x="51" y="151"/>
                  <a:pt x="67" y="151"/>
                </a:cubicBezTo>
                <a:cubicBezTo>
                  <a:pt x="82" y="151"/>
                  <a:pt x="98" y="145"/>
                  <a:pt x="109" y="134"/>
                </a:cubicBezTo>
                <a:cubicBezTo>
                  <a:pt x="243" y="0"/>
                  <a:pt x="243" y="0"/>
                  <a:pt x="243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>
            <a:spLocks noEditPoints="1"/>
          </p:cNvSpPr>
          <p:nvPr/>
        </p:nvSpPr>
        <p:spPr bwMode="auto">
          <a:xfrm>
            <a:off x="6281738" y="3190875"/>
            <a:ext cx="1547812" cy="473075"/>
          </a:xfrm>
          <a:custGeom>
            <a:avLst/>
            <a:gdLst>
              <a:gd name="T0" fmla="*/ 1481366 w 396"/>
              <a:gd name="T1" fmla="*/ 70375 h 121"/>
              <a:gd name="T2" fmla="*/ 1481366 w 396"/>
              <a:gd name="T3" fmla="*/ 70375 h 121"/>
              <a:gd name="T4" fmla="*/ 1547813 w 396"/>
              <a:gd name="T5" fmla="*/ 238492 h 121"/>
              <a:gd name="T6" fmla="*/ 1481366 w 396"/>
              <a:gd name="T7" fmla="*/ 402700 h 121"/>
              <a:gd name="T8" fmla="*/ 1481366 w 396"/>
              <a:gd name="T9" fmla="*/ 402700 h 121"/>
              <a:gd name="T10" fmla="*/ 1477458 w 396"/>
              <a:gd name="T11" fmla="*/ 406610 h 121"/>
              <a:gd name="T12" fmla="*/ 1465732 w 396"/>
              <a:gd name="T13" fmla="*/ 418339 h 121"/>
              <a:gd name="T14" fmla="*/ 1547813 w 396"/>
              <a:gd name="T15" fmla="*/ 238492 h 121"/>
              <a:gd name="T16" fmla="*/ 1481366 w 396"/>
              <a:gd name="T17" fmla="*/ 70375 h 121"/>
              <a:gd name="T18" fmla="*/ 742638 w 396"/>
              <a:gd name="T19" fmla="*/ 0 h 121"/>
              <a:gd name="T20" fmla="*/ 238426 w 396"/>
              <a:gd name="T21" fmla="*/ 0 h 121"/>
              <a:gd name="T22" fmla="*/ 0 w 396"/>
              <a:gd name="T23" fmla="*/ 238492 h 121"/>
              <a:gd name="T24" fmla="*/ 238426 w 396"/>
              <a:gd name="T25" fmla="*/ 473075 h 121"/>
              <a:gd name="T26" fmla="*/ 738729 w 396"/>
              <a:gd name="T27" fmla="*/ 473075 h 121"/>
              <a:gd name="T28" fmla="*/ 977155 w 396"/>
              <a:gd name="T29" fmla="*/ 238492 h 121"/>
              <a:gd name="T30" fmla="*/ 742638 w 396"/>
              <a:gd name="T31" fmla="*/ 0 h 1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6" h="121">
                <a:moveTo>
                  <a:pt x="379" y="18"/>
                </a:moveTo>
                <a:cubicBezTo>
                  <a:pt x="379" y="18"/>
                  <a:pt x="379" y="18"/>
                  <a:pt x="379" y="18"/>
                </a:cubicBezTo>
                <a:cubicBezTo>
                  <a:pt x="390" y="30"/>
                  <a:pt x="396" y="45"/>
                  <a:pt x="396" y="61"/>
                </a:cubicBezTo>
                <a:cubicBezTo>
                  <a:pt x="396" y="76"/>
                  <a:pt x="390" y="92"/>
                  <a:pt x="379" y="103"/>
                </a:cubicBezTo>
                <a:cubicBezTo>
                  <a:pt x="379" y="103"/>
                  <a:pt x="379" y="103"/>
                  <a:pt x="379" y="103"/>
                </a:cubicBezTo>
                <a:cubicBezTo>
                  <a:pt x="379" y="103"/>
                  <a:pt x="379" y="103"/>
                  <a:pt x="378" y="104"/>
                </a:cubicBezTo>
                <a:cubicBezTo>
                  <a:pt x="375" y="107"/>
                  <a:pt x="375" y="107"/>
                  <a:pt x="375" y="107"/>
                </a:cubicBezTo>
                <a:cubicBezTo>
                  <a:pt x="388" y="95"/>
                  <a:pt x="396" y="79"/>
                  <a:pt x="396" y="61"/>
                </a:cubicBezTo>
                <a:cubicBezTo>
                  <a:pt x="396" y="44"/>
                  <a:pt x="390" y="29"/>
                  <a:pt x="379" y="18"/>
                </a:cubicBezTo>
                <a:moveTo>
                  <a:pt x="190" y="0"/>
                </a:move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7"/>
                  <a:pt x="0" y="61"/>
                </a:cubicBezTo>
                <a:cubicBezTo>
                  <a:pt x="0" y="94"/>
                  <a:pt x="28" y="121"/>
                  <a:pt x="61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190" y="0"/>
                  <a:pt x="190" y="0"/>
                  <a:pt x="190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/>
          <p:nvPr/>
        </p:nvSpPr>
        <p:spPr bwMode="auto">
          <a:xfrm>
            <a:off x="7019925" y="3430588"/>
            <a:ext cx="739775" cy="233362"/>
          </a:xfrm>
          <a:custGeom>
            <a:avLst/>
            <a:gdLst>
              <a:gd name="T0" fmla="*/ 238763 w 189"/>
              <a:gd name="T1" fmla="*/ 0 h 60"/>
              <a:gd name="T2" fmla="*/ 0 w 189"/>
              <a:gd name="T3" fmla="*/ 233362 h 60"/>
              <a:gd name="T4" fmla="*/ 575381 w 189"/>
              <a:gd name="T5" fmla="*/ 233362 h 60"/>
              <a:gd name="T6" fmla="*/ 728033 w 189"/>
              <a:gd name="T7" fmla="*/ 178911 h 60"/>
              <a:gd name="T8" fmla="*/ 739775 w 189"/>
              <a:gd name="T9" fmla="*/ 167243 h 60"/>
              <a:gd name="T10" fmla="*/ 575381 w 189"/>
              <a:gd name="T11" fmla="*/ 233362 h 60"/>
              <a:gd name="T12" fmla="*/ 407072 w 189"/>
              <a:gd name="T13" fmla="*/ 163353 h 60"/>
              <a:gd name="T14" fmla="*/ 238763 w 189"/>
              <a:gd name="T15" fmla="*/ 0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9" h="60">
                <a:moveTo>
                  <a:pt x="61" y="0"/>
                </a:moveTo>
                <a:cubicBezTo>
                  <a:pt x="0" y="60"/>
                  <a:pt x="0" y="60"/>
                  <a:pt x="0" y="60"/>
                </a:cubicBezTo>
                <a:cubicBezTo>
                  <a:pt x="147" y="60"/>
                  <a:pt x="147" y="60"/>
                  <a:pt x="147" y="60"/>
                </a:cubicBezTo>
                <a:cubicBezTo>
                  <a:pt x="162" y="60"/>
                  <a:pt x="176" y="55"/>
                  <a:pt x="186" y="46"/>
                </a:cubicBezTo>
                <a:cubicBezTo>
                  <a:pt x="189" y="43"/>
                  <a:pt x="189" y="43"/>
                  <a:pt x="189" y="43"/>
                </a:cubicBezTo>
                <a:cubicBezTo>
                  <a:pt x="178" y="54"/>
                  <a:pt x="162" y="60"/>
                  <a:pt x="147" y="60"/>
                </a:cubicBezTo>
                <a:cubicBezTo>
                  <a:pt x="131" y="60"/>
                  <a:pt x="116" y="54"/>
                  <a:pt x="104" y="42"/>
                </a:cubicBezTo>
                <a:cubicBezTo>
                  <a:pt x="61" y="0"/>
                  <a:pt x="61" y="0"/>
                  <a:pt x="61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/>
          <p:nvPr/>
        </p:nvSpPr>
        <p:spPr bwMode="auto">
          <a:xfrm>
            <a:off x="6797675" y="2654300"/>
            <a:ext cx="965200" cy="608013"/>
          </a:xfrm>
          <a:custGeom>
            <a:avLst/>
            <a:gdLst>
              <a:gd name="T0" fmla="*/ 261815 w 247"/>
              <a:gd name="T1" fmla="*/ 0 h 155"/>
              <a:gd name="T2" fmla="*/ 93785 w 247"/>
              <a:gd name="T3" fmla="*/ 70608 h 155"/>
              <a:gd name="T4" fmla="*/ 93785 w 247"/>
              <a:gd name="T5" fmla="*/ 404034 h 155"/>
              <a:gd name="T6" fmla="*/ 226646 w 247"/>
              <a:gd name="T7" fmla="*/ 537404 h 155"/>
              <a:gd name="T8" fmla="*/ 781538 w 247"/>
              <a:gd name="T9" fmla="*/ 537404 h 155"/>
              <a:gd name="T10" fmla="*/ 797169 w 247"/>
              <a:gd name="T11" fmla="*/ 537404 h 155"/>
              <a:gd name="T12" fmla="*/ 965200 w 247"/>
              <a:gd name="T13" fmla="*/ 608012 h 155"/>
              <a:gd name="T14" fmla="*/ 965200 w 247"/>
              <a:gd name="T15" fmla="*/ 608012 h 155"/>
              <a:gd name="T16" fmla="*/ 425938 w 247"/>
              <a:gd name="T17" fmla="*/ 70608 h 155"/>
              <a:gd name="T18" fmla="*/ 261815 w 247"/>
              <a:gd name="T19" fmla="*/ 0 h 1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7" h="155">
                <a:moveTo>
                  <a:pt x="67" y="0"/>
                </a:moveTo>
                <a:cubicBezTo>
                  <a:pt x="51" y="0"/>
                  <a:pt x="36" y="6"/>
                  <a:pt x="24" y="18"/>
                </a:cubicBezTo>
                <a:cubicBezTo>
                  <a:pt x="0" y="41"/>
                  <a:pt x="0" y="80"/>
                  <a:pt x="24" y="103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1" y="137"/>
                  <a:pt x="203" y="137"/>
                  <a:pt x="204" y="137"/>
                </a:cubicBezTo>
                <a:cubicBezTo>
                  <a:pt x="219" y="137"/>
                  <a:pt x="235" y="143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98" y="6"/>
                  <a:pt x="82" y="0"/>
                  <a:pt x="67" y="0"/>
                </a:cubicBezTo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Freeform 39"/>
          <p:cNvSpPr/>
          <p:nvPr/>
        </p:nvSpPr>
        <p:spPr bwMode="auto">
          <a:xfrm>
            <a:off x="7578725" y="3190875"/>
            <a:ext cx="184150" cy="71438"/>
          </a:xfrm>
          <a:custGeom>
            <a:avLst/>
            <a:gdLst>
              <a:gd name="T0" fmla="*/ 15672 w 47"/>
              <a:gd name="T1" fmla="*/ 0 h 18"/>
              <a:gd name="T2" fmla="*/ 0 w 47"/>
              <a:gd name="T3" fmla="*/ 0 h 18"/>
              <a:gd name="T4" fmla="*/ 15672 w 47"/>
              <a:gd name="T5" fmla="*/ 0 h 18"/>
              <a:gd name="T6" fmla="*/ 184150 w 47"/>
              <a:gd name="T7" fmla="*/ 71437 h 18"/>
              <a:gd name="T8" fmla="*/ 15672 w 47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18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Freeform 40"/>
          <p:cNvSpPr>
            <a:spLocks noEditPoints="1"/>
          </p:cNvSpPr>
          <p:nvPr/>
        </p:nvSpPr>
        <p:spPr bwMode="auto">
          <a:xfrm>
            <a:off x="7024688" y="3190875"/>
            <a:ext cx="804862" cy="407988"/>
          </a:xfrm>
          <a:custGeom>
            <a:avLst/>
            <a:gdLst>
              <a:gd name="T0" fmla="*/ 738442 w 206"/>
              <a:gd name="T1" fmla="*/ 404064 h 104"/>
              <a:gd name="T2" fmla="*/ 738442 w 206"/>
              <a:gd name="T3" fmla="*/ 404064 h 104"/>
              <a:gd name="T4" fmla="*/ 734535 w 206"/>
              <a:gd name="T5" fmla="*/ 407987 h 104"/>
              <a:gd name="T6" fmla="*/ 738442 w 206"/>
              <a:gd name="T7" fmla="*/ 404064 h 104"/>
              <a:gd name="T8" fmla="*/ 738442 w 206"/>
              <a:gd name="T9" fmla="*/ 404064 h 104"/>
              <a:gd name="T10" fmla="*/ 738442 w 206"/>
              <a:gd name="T11" fmla="*/ 70613 h 104"/>
              <a:gd name="T12" fmla="*/ 738442 w 206"/>
              <a:gd name="T13" fmla="*/ 70613 h 104"/>
              <a:gd name="T14" fmla="*/ 804863 w 206"/>
              <a:gd name="T15" fmla="*/ 239300 h 104"/>
              <a:gd name="T16" fmla="*/ 738442 w 206"/>
              <a:gd name="T17" fmla="*/ 70613 h 104"/>
              <a:gd name="T18" fmla="*/ 738442 w 206"/>
              <a:gd name="T19" fmla="*/ 70613 h 104"/>
              <a:gd name="T20" fmla="*/ 738442 w 206"/>
              <a:gd name="T21" fmla="*/ 70613 h 104"/>
              <a:gd name="T22" fmla="*/ 554808 w 206"/>
              <a:gd name="T23" fmla="*/ 0 h 104"/>
              <a:gd name="T24" fmla="*/ 0 w 206"/>
              <a:gd name="T25" fmla="*/ 0 h 104"/>
              <a:gd name="T26" fmla="*/ 234426 w 206"/>
              <a:gd name="T27" fmla="*/ 239300 h 104"/>
              <a:gd name="T28" fmla="*/ 402432 w 206"/>
              <a:gd name="T29" fmla="*/ 70613 h 104"/>
              <a:gd name="T30" fmla="*/ 554808 w 206"/>
              <a:gd name="T31" fmla="*/ 0 h 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6" h="104">
                <a:moveTo>
                  <a:pt x="189" y="103"/>
                </a:moveTo>
                <a:cubicBezTo>
                  <a:pt x="189" y="103"/>
                  <a:pt x="189" y="103"/>
                  <a:pt x="189" y="103"/>
                </a:cubicBezTo>
                <a:cubicBezTo>
                  <a:pt x="188" y="104"/>
                  <a:pt x="188" y="104"/>
                  <a:pt x="188" y="104"/>
                </a:cubicBezTo>
                <a:cubicBezTo>
                  <a:pt x="189" y="103"/>
                  <a:pt x="189" y="103"/>
                  <a:pt x="189" y="103"/>
                </a:cubicBezTo>
                <a:cubicBezTo>
                  <a:pt x="189" y="103"/>
                  <a:pt x="189" y="103"/>
                  <a:pt x="189" y="103"/>
                </a:cubicBezTo>
                <a:moveTo>
                  <a:pt x="189" y="18"/>
                </a:moveTo>
                <a:cubicBezTo>
                  <a:pt x="189" y="18"/>
                  <a:pt x="189" y="18"/>
                  <a:pt x="189" y="18"/>
                </a:cubicBezTo>
                <a:cubicBezTo>
                  <a:pt x="200" y="30"/>
                  <a:pt x="206" y="45"/>
                  <a:pt x="206" y="61"/>
                </a:cubicBezTo>
                <a:cubicBezTo>
                  <a:pt x="206" y="45"/>
                  <a:pt x="200" y="30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moveTo>
                  <a:pt x="142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1"/>
                  <a:pt x="60" y="61"/>
                  <a:pt x="60" y="61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14" y="7"/>
                  <a:pt x="128" y="1"/>
                  <a:pt x="142" y="0"/>
                </a:cubicBezTo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Freeform 41"/>
          <p:cNvSpPr/>
          <p:nvPr/>
        </p:nvSpPr>
        <p:spPr bwMode="auto">
          <a:xfrm>
            <a:off x="7258050" y="3190875"/>
            <a:ext cx="571500" cy="473075"/>
          </a:xfrm>
          <a:custGeom>
            <a:avLst/>
            <a:gdLst>
              <a:gd name="T0" fmla="*/ 336637 w 146"/>
              <a:gd name="T1" fmla="*/ 0 h 121"/>
              <a:gd name="T2" fmla="*/ 320979 w 146"/>
              <a:gd name="T3" fmla="*/ 0 h 121"/>
              <a:gd name="T4" fmla="*/ 168318 w 146"/>
              <a:gd name="T5" fmla="*/ 70375 h 121"/>
              <a:gd name="T6" fmla="*/ 0 w 146"/>
              <a:gd name="T7" fmla="*/ 238492 h 121"/>
              <a:gd name="T8" fmla="*/ 168318 w 146"/>
              <a:gd name="T9" fmla="*/ 402700 h 121"/>
              <a:gd name="T10" fmla="*/ 336637 w 146"/>
              <a:gd name="T11" fmla="*/ 473075 h 121"/>
              <a:gd name="T12" fmla="*/ 501041 w 146"/>
              <a:gd name="T13" fmla="*/ 406610 h 121"/>
              <a:gd name="T14" fmla="*/ 504955 w 146"/>
              <a:gd name="T15" fmla="*/ 402700 h 121"/>
              <a:gd name="T16" fmla="*/ 504955 w 146"/>
              <a:gd name="T17" fmla="*/ 402700 h 121"/>
              <a:gd name="T18" fmla="*/ 571500 w 146"/>
              <a:gd name="T19" fmla="*/ 238492 h 121"/>
              <a:gd name="T20" fmla="*/ 504955 w 146"/>
              <a:gd name="T21" fmla="*/ 70375 h 121"/>
              <a:gd name="T22" fmla="*/ 504955 w 146"/>
              <a:gd name="T23" fmla="*/ 70375 h 121"/>
              <a:gd name="T24" fmla="*/ 336637 w 146"/>
              <a:gd name="T25" fmla="*/ 0 h 1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6" h="121">
                <a:moveTo>
                  <a:pt x="86" y="0"/>
                </a:moveTo>
                <a:cubicBezTo>
                  <a:pt x="82" y="0"/>
                  <a:pt x="82" y="0"/>
                  <a:pt x="82" y="0"/>
                </a:cubicBezTo>
                <a:cubicBezTo>
                  <a:pt x="68" y="1"/>
                  <a:pt x="54" y="7"/>
                  <a:pt x="43" y="18"/>
                </a:cubicBezTo>
                <a:cubicBezTo>
                  <a:pt x="0" y="61"/>
                  <a:pt x="0" y="61"/>
                  <a:pt x="0" y="61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55" y="115"/>
                  <a:pt x="70" y="121"/>
                  <a:pt x="86" y="121"/>
                </a:cubicBezTo>
                <a:cubicBezTo>
                  <a:pt x="101" y="121"/>
                  <a:pt x="117" y="115"/>
                  <a:pt x="128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40" y="92"/>
                  <a:pt x="146" y="76"/>
                  <a:pt x="146" y="61"/>
                </a:cubicBezTo>
                <a:cubicBezTo>
                  <a:pt x="146" y="45"/>
                  <a:pt x="140" y="30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18" y="7"/>
                  <a:pt x="103" y="0"/>
                  <a:pt x="86" y="0"/>
                </a:cubicBezTo>
              </a:path>
            </a:pathLst>
          </a:custGeom>
          <a:solidFill>
            <a:srgbClr val="555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Freeform 42"/>
          <p:cNvSpPr/>
          <p:nvPr/>
        </p:nvSpPr>
        <p:spPr bwMode="auto">
          <a:xfrm>
            <a:off x="8716963" y="3609975"/>
            <a:ext cx="950912" cy="590550"/>
          </a:xfrm>
          <a:custGeom>
            <a:avLst/>
            <a:gdLst>
              <a:gd name="T0" fmla="*/ 950913 w 243"/>
              <a:gd name="T1" fmla="*/ 0 h 151"/>
              <a:gd name="T2" fmla="*/ 798297 w 243"/>
              <a:gd name="T3" fmla="*/ 54753 h 151"/>
              <a:gd name="T4" fmla="*/ 223054 w 243"/>
              <a:gd name="T5" fmla="*/ 54753 h 151"/>
              <a:gd name="T6" fmla="*/ 93917 w 243"/>
              <a:gd name="T7" fmla="*/ 187725 h 151"/>
              <a:gd name="T8" fmla="*/ 93917 w 243"/>
              <a:gd name="T9" fmla="*/ 524064 h 151"/>
              <a:gd name="T10" fmla="*/ 93917 w 243"/>
              <a:gd name="T11" fmla="*/ 524064 h 151"/>
              <a:gd name="T12" fmla="*/ 262186 w 243"/>
              <a:gd name="T13" fmla="*/ 590550 h 151"/>
              <a:gd name="T14" fmla="*/ 426541 w 243"/>
              <a:gd name="T15" fmla="*/ 524064 h 151"/>
              <a:gd name="T16" fmla="*/ 950913 w 243"/>
              <a:gd name="T17" fmla="*/ 0 h 1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3" h="151">
                <a:moveTo>
                  <a:pt x="243" y="0"/>
                </a:moveTo>
                <a:cubicBezTo>
                  <a:pt x="233" y="9"/>
                  <a:pt x="219" y="14"/>
                  <a:pt x="204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2"/>
                  <a:pt x="0" y="110"/>
                  <a:pt x="24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36" y="145"/>
                  <a:pt x="51" y="151"/>
                  <a:pt x="67" y="151"/>
                </a:cubicBezTo>
                <a:cubicBezTo>
                  <a:pt x="82" y="151"/>
                  <a:pt x="98" y="145"/>
                  <a:pt x="109" y="134"/>
                </a:cubicBezTo>
                <a:cubicBezTo>
                  <a:pt x="243" y="0"/>
                  <a:pt x="243" y="0"/>
                  <a:pt x="243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Freeform 43"/>
          <p:cNvSpPr>
            <a:spLocks noEditPoints="1"/>
          </p:cNvSpPr>
          <p:nvPr/>
        </p:nvSpPr>
        <p:spPr bwMode="auto">
          <a:xfrm>
            <a:off x="8201025" y="3190875"/>
            <a:ext cx="1547813" cy="473075"/>
          </a:xfrm>
          <a:custGeom>
            <a:avLst/>
            <a:gdLst>
              <a:gd name="T0" fmla="*/ 1481366 w 396"/>
              <a:gd name="T1" fmla="*/ 70375 h 121"/>
              <a:gd name="T2" fmla="*/ 1547813 w 396"/>
              <a:gd name="T3" fmla="*/ 238492 h 121"/>
              <a:gd name="T4" fmla="*/ 1481366 w 396"/>
              <a:gd name="T5" fmla="*/ 402700 h 121"/>
              <a:gd name="T6" fmla="*/ 1481366 w 396"/>
              <a:gd name="T7" fmla="*/ 402700 h 121"/>
              <a:gd name="T8" fmla="*/ 1477458 w 396"/>
              <a:gd name="T9" fmla="*/ 406610 h 121"/>
              <a:gd name="T10" fmla="*/ 1465732 w 396"/>
              <a:gd name="T11" fmla="*/ 418339 h 121"/>
              <a:gd name="T12" fmla="*/ 1547813 w 396"/>
              <a:gd name="T13" fmla="*/ 238492 h 121"/>
              <a:gd name="T14" fmla="*/ 1481366 w 396"/>
              <a:gd name="T15" fmla="*/ 70375 h 121"/>
              <a:gd name="T16" fmla="*/ 742638 w 396"/>
              <a:gd name="T17" fmla="*/ 0 h 121"/>
              <a:gd name="T18" fmla="*/ 238426 w 396"/>
              <a:gd name="T19" fmla="*/ 0 h 121"/>
              <a:gd name="T20" fmla="*/ 0 w 396"/>
              <a:gd name="T21" fmla="*/ 238492 h 121"/>
              <a:gd name="T22" fmla="*/ 238426 w 396"/>
              <a:gd name="T23" fmla="*/ 473075 h 121"/>
              <a:gd name="T24" fmla="*/ 738729 w 396"/>
              <a:gd name="T25" fmla="*/ 473075 h 121"/>
              <a:gd name="T26" fmla="*/ 977155 w 396"/>
              <a:gd name="T27" fmla="*/ 238492 h 121"/>
              <a:gd name="T28" fmla="*/ 742638 w 396"/>
              <a:gd name="T29" fmla="*/ 0 h 1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6" h="121">
                <a:moveTo>
                  <a:pt x="379" y="18"/>
                </a:moveTo>
                <a:cubicBezTo>
                  <a:pt x="390" y="30"/>
                  <a:pt x="396" y="45"/>
                  <a:pt x="396" y="61"/>
                </a:cubicBezTo>
                <a:cubicBezTo>
                  <a:pt x="396" y="76"/>
                  <a:pt x="390" y="92"/>
                  <a:pt x="379" y="103"/>
                </a:cubicBezTo>
                <a:cubicBezTo>
                  <a:pt x="379" y="103"/>
                  <a:pt x="379" y="103"/>
                  <a:pt x="379" y="103"/>
                </a:cubicBezTo>
                <a:cubicBezTo>
                  <a:pt x="379" y="103"/>
                  <a:pt x="378" y="103"/>
                  <a:pt x="378" y="104"/>
                </a:cubicBezTo>
                <a:cubicBezTo>
                  <a:pt x="375" y="107"/>
                  <a:pt x="375" y="107"/>
                  <a:pt x="375" y="107"/>
                </a:cubicBezTo>
                <a:cubicBezTo>
                  <a:pt x="388" y="95"/>
                  <a:pt x="396" y="79"/>
                  <a:pt x="396" y="61"/>
                </a:cubicBezTo>
                <a:cubicBezTo>
                  <a:pt x="396" y="44"/>
                  <a:pt x="390" y="29"/>
                  <a:pt x="379" y="18"/>
                </a:cubicBezTo>
                <a:moveTo>
                  <a:pt x="190" y="0"/>
                </a:move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7"/>
                  <a:pt x="0" y="61"/>
                </a:cubicBezTo>
                <a:cubicBezTo>
                  <a:pt x="0" y="94"/>
                  <a:pt x="28" y="121"/>
                  <a:pt x="61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190" y="0"/>
                  <a:pt x="190" y="0"/>
                  <a:pt x="190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Freeform 44"/>
          <p:cNvSpPr/>
          <p:nvPr/>
        </p:nvSpPr>
        <p:spPr bwMode="auto">
          <a:xfrm>
            <a:off x="8940800" y="3430588"/>
            <a:ext cx="738188" cy="233362"/>
          </a:xfrm>
          <a:custGeom>
            <a:avLst/>
            <a:gdLst>
              <a:gd name="T0" fmla="*/ 238251 w 189"/>
              <a:gd name="T1" fmla="*/ 0 h 60"/>
              <a:gd name="T2" fmla="*/ 0 w 189"/>
              <a:gd name="T3" fmla="*/ 233362 h 60"/>
              <a:gd name="T4" fmla="*/ 574146 w 189"/>
              <a:gd name="T5" fmla="*/ 233362 h 60"/>
              <a:gd name="T6" fmla="*/ 726471 w 189"/>
              <a:gd name="T7" fmla="*/ 178911 h 60"/>
              <a:gd name="T8" fmla="*/ 738188 w 189"/>
              <a:gd name="T9" fmla="*/ 167243 h 60"/>
              <a:gd name="T10" fmla="*/ 574146 w 189"/>
              <a:gd name="T11" fmla="*/ 233362 h 60"/>
              <a:gd name="T12" fmla="*/ 406199 w 189"/>
              <a:gd name="T13" fmla="*/ 163353 h 60"/>
              <a:gd name="T14" fmla="*/ 238251 w 189"/>
              <a:gd name="T15" fmla="*/ 0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9" h="60">
                <a:moveTo>
                  <a:pt x="61" y="0"/>
                </a:moveTo>
                <a:cubicBezTo>
                  <a:pt x="0" y="60"/>
                  <a:pt x="0" y="60"/>
                  <a:pt x="0" y="60"/>
                </a:cubicBezTo>
                <a:cubicBezTo>
                  <a:pt x="147" y="60"/>
                  <a:pt x="147" y="60"/>
                  <a:pt x="147" y="60"/>
                </a:cubicBezTo>
                <a:cubicBezTo>
                  <a:pt x="162" y="60"/>
                  <a:pt x="176" y="55"/>
                  <a:pt x="186" y="46"/>
                </a:cubicBezTo>
                <a:cubicBezTo>
                  <a:pt x="189" y="43"/>
                  <a:pt x="189" y="43"/>
                  <a:pt x="189" y="43"/>
                </a:cubicBezTo>
                <a:cubicBezTo>
                  <a:pt x="178" y="54"/>
                  <a:pt x="162" y="60"/>
                  <a:pt x="147" y="60"/>
                </a:cubicBezTo>
                <a:cubicBezTo>
                  <a:pt x="131" y="60"/>
                  <a:pt x="116" y="54"/>
                  <a:pt x="104" y="42"/>
                </a:cubicBezTo>
                <a:cubicBezTo>
                  <a:pt x="61" y="0"/>
                  <a:pt x="61" y="0"/>
                  <a:pt x="61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Freeform 45"/>
          <p:cNvSpPr/>
          <p:nvPr/>
        </p:nvSpPr>
        <p:spPr bwMode="auto">
          <a:xfrm>
            <a:off x="8716963" y="2654300"/>
            <a:ext cx="966787" cy="608013"/>
          </a:xfrm>
          <a:custGeom>
            <a:avLst/>
            <a:gdLst>
              <a:gd name="T0" fmla="*/ 262246 w 247"/>
              <a:gd name="T1" fmla="*/ 0 h 155"/>
              <a:gd name="T2" fmla="*/ 93939 w 247"/>
              <a:gd name="T3" fmla="*/ 70608 h 155"/>
              <a:gd name="T4" fmla="*/ 93939 w 247"/>
              <a:gd name="T5" fmla="*/ 404034 h 155"/>
              <a:gd name="T6" fmla="*/ 227019 w 247"/>
              <a:gd name="T7" fmla="*/ 537404 h 155"/>
              <a:gd name="T8" fmla="*/ 782824 w 247"/>
              <a:gd name="T9" fmla="*/ 537404 h 155"/>
              <a:gd name="T10" fmla="*/ 798481 w 247"/>
              <a:gd name="T11" fmla="*/ 537404 h 155"/>
              <a:gd name="T12" fmla="*/ 966788 w 247"/>
              <a:gd name="T13" fmla="*/ 608012 h 155"/>
              <a:gd name="T14" fmla="*/ 966788 w 247"/>
              <a:gd name="T15" fmla="*/ 608012 h 155"/>
              <a:gd name="T16" fmla="*/ 966788 w 247"/>
              <a:gd name="T17" fmla="*/ 608012 h 155"/>
              <a:gd name="T18" fmla="*/ 966788 w 247"/>
              <a:gd name="T19" fmla="*/ 608012 h 155"/>
              <a:gd name="T20" fmla="*/ 426639 w 247"/>
              <a:gd name="T21" fmla="*/ 70608 h 155"/>
              <a:gd name="T22" fmla="*/ 262246 w 247"/>
              <a:gd name="T23" fmla="*/ 0 h 1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7" h="155">
                <a:moveTo>
                  <a:pt x="67" y="0"/>
                </a:moveTo>
                <a:cubicBezTo>
                  <a:pt x="51" y="0"/>
                  <a:pt x="36" y="6"/>
                  <a:pt x="24" y="18"/>
                </a:cubicBezTo>
                <a:cubicBezTo>
                  <a:pt x="0" y="41"/>
                  <a:pt x="0" y="80"/>
                  <a:pt x="24" y="103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1" y="137"/>
                  <a:pt x="203" y="137"/>
                  <a:pt x="204" y="137"/>
                </a:cubicBezTo>
                <a:cubicBezTo>
                  <a:pt x="219" y="137"/>
                  <a:pt x="235" y="143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98" y="6"/>
                  <a:pt x="82" y="0"/>
                  <a:pt x="67" y="0"/>
                </a:cubicBezTo>
              </a:path>
            </a:pathLst>
          </a:custGeom>
          <a:solidFill>
            <a:srgbClr val="F8A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Freeform 46"/>
          <p:cNvSpPr/>
          <p:nvPr/>
        </p:nvSpPr>
        <p:spPr bwMode="auto">
          <a:xfrm>
            <a:off x="9499600" y="3190875"/>
            <a:ext cx="184150" cy="71438"/>
          </a:xfrm>
          <a:custGeom>
            <a:avLst/>
            <a:gdLst>
              <a:gd name="T0" fmla="*/ 15672 w 47"/>
              <a:gd name="T1" fmla="*/ 0 h 18"/>
              <a:gd name="T2" fmla="*/ 0 w 47"/>
              <a:gd name="T3" fmla="*/ 0 h 18"/>
              <a:gd name="T4" fmla="*/ 15672 w 47"/>
              <a:gd name="T5" fmla="*/ 0 h 18"/>
              <a:gd name="T6" fmla="*/ 184150 w 47"/>
              <a:gd name="T7" fmla="*/ 71437 h 18"/>
              <a:gd name="T8" fmla="*/ 184150 w 47"/>
              <a:gd name="T9" fmla="*/ 71437 h 18"/>
              <a:gd name="T10" fmla="*/ 15672 w 47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" h="18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Freeform 47"/>
          <p:cNvSpPr>
            <a:spLocks noEditPoints="1"/>
          </p:cNvSpPr>
          <p:nvPr/>
        </p:nvSpPr>
        <p:spPr bwMode="auto">
          <a:xfrm>
            <a:off x="8943975" y="3190875"/>
            <a:ext cx="739775" cy="407988"/>
          </a:xfrm>
          <a:custGeom>
            <a:avLst/>
            <a:gdLst>
              <a:gd name="T0" fmla="*/ 739775 w 189"/>
              <a:gd name="T1" fmla="*/ 404064 h 104"/>
              <a:gd name="T2" fmla="*/ 739775 w 189"/>
              <a:gd name="T3" fmla="*/ 404064 h 104"/>
              <a:gd name="T4" fmla="*/ 735861 w 189"/>
              <a:gd name="T5" fmla="*/ 407987 h 104"/>
              <a:gd name="T6" fmla="*/ 739775 w 189"/>
              <a:gd name="T7" fmla="*/ 404064 h 104"/>
              <a:gd name="T8" fmla="*/ 739775 w 189"/>
              <a:gd name="T9" fmla="*/ 404064 h 104"/>
              <a:gd name="T10" fmla="*/ 555810 w 189"/>
              <a:gd name="T11" fmla="*/ 0 h 104"/>
              <a:gd name="T12" fmla="*/ 0 w 189"/>
              <a:gd name="T13" fmla="*/ 0 h 104"/>
              <a:gd name="T14" fmla="*/ 234849 w 189"/>
              <a:gd name="T15" fmla="*/ 239300 h 104"/>
              <a:gd name="T16" fmla="*/ 403158 w 189"/>
              <a:gd name="T17" fmla="*/ 70613 h 104"/>
              <a:gd name="T18" fmla="*/ 555810 w 189"/>
              <a:gd name="T19" fmla="*/ 0 h 1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9" h="104">
                <a:moveTo>
                  <a:pt x="189" y="103"/>
                </a:moveTo>
                <a:cubicBezTo>
                  <a:pt x="189" y="103"/>
                  <a:pt x="189" y="103"/>
                  <a:pt x="189" y="103"/>
                </a:cubicBezTo>
                <a:cubicBezTo>
                  <a:pt x="188" y="104"/>
                  <a:pt x="188" y="104"/>
                  <a:pt x="188" y="104"/>
                </a:cubicBezTo>
                <a:cubicBezTo>
                  <a:pt x="188" y="103"/>
                  <a:pt x="189" y="103"/>
                  <a:pt x="189" y="103"/>
                </a:cubicBezTo>
                <a:cubicBezTo>
                  <a:pt x="189" y="103"/>
                  <a:pt x="189" y="103"/>
                  <a:pt x="189" y="103"/>
                </a:cubicBezTo>
                <a:moveTo>
                  <a:pt x="142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1"/>
                  <a:pt x="60" y="61"/>
                  <a:pt x="60" y="61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14" y="7"/>
                  <a:pt x="128" y="1"/>
                  <a:pt x="142" y="0"/>
                </a:cubicBezTo>
              </a:path>
            </a:pathLst>
          </a:custGeom>
          <a:solidFill>
            <a:srgbClr val="F17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Freeform 48"/>
          <p:cNvSpPr/>
          <p:nvPr/>
        </p:nvSpPr>
        <p:spPr bwMode="auto">
          <a:xfrm>
            <a:off x="9178925" y="3190875"/>
            <a:ext cx="569913" cy="473075"/>
          </a:xfrm>
          <a:custGeom>
            <a:avLst/>
            <a:gdLst>
              <a:gd name="T0" fmla="*/ 335702 w 146"/>
              <a:gd name="T1" fmla="*/ 0 h 121"/>
              <a:gd name="T2" fmla="*/ 320088 w 146"/>
              <a:gd name="T3" fmla="*/ 0 h 121"/>
              <a:gd name="T4" fmla="*/ 167851 w 146"/>
              <a:gd name="T5" fmla="*/ 70375 h 121"/>
              <a:gd name="T6" fmla="*/ 0 w 146"/>
              <a:gd name="T7" fmla="*/ 238492 h 121"/>
              <a:gd name="T8" fmla="*/ 167851 w 146"/>
              <a:gd name="T9" fmla="*/ 402700 h 121"/>
              <a:gd name="T10" fmla="*/ 335702 w 146"/>
              <a:gd name="T11" fmla="*/ 473075 h 121"/>
              <a:gd name="T12" fmla="*/ 499650 w 146"/>
              <a:gd name="T13" fmla="*/ 406610 h 121"/>
              <a:gd name="T14" fmla="*/ 503553 w 146"/>
              <a:gd name="T15" fmla="*/ 402700 h 121"/>
              <a:gd name="T16" fmla="*/ 503553 w 146"/>
              <a:gd name="T17" fmla="*/ 402700 h 121"/>
              <a:gd name="T18" fmla="*/ 569913 w 146"/>
              <a:gd name="T19" fmla="*/ 238492 h 121"/>
              <a:gd name="T20" fmla="*/ 503553 w 146"/>
              <a:gd name="T21" fmla="*/ 70375 h 121"/>
              <a:gd name="T22" fmla="*/ 335702 w 146"/>
              <a:gd name="T23" fmla="*/ 0 h 1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6" h="121">
                <a:moveTo>
                  <a:pt x="86" y="0"/>
                </a:moveTo>
                <a:cubicBezTo>
                  <a:pt x="82" y="0"/>
                  <a:pt x="82" y="0"/>
                  <a:pt x="82" y="0"/>
                </a:cubicBezTo>
                <a:cubicBezTo>
                  <a:pt x="68" y="1"/>
                  <a:pt x="54" y="7"/>
                  <a:pt x="43" y="18"/>
                </a:cubicBezTo>
                <a:cubicBezTo>
                  <a:pt x="0" y="61"/>
                  <a:pt x="0" y="61"/>
                  <a:pt x="0" y="61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55" y="115"/>
                  <a:pt x="70" y="121"/>
                  <a:pt x="86" y="121"/>
                </a:cubicBezTo>
                <a:cubicBezTo>
                  <a:pt x="101" y="121"/>
                  <a:pt x="117" y="115"/>
                  <a:pt x="128" y="104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40" y="92"/>
                  <a:pt x="146" y="76"/>
                  <a:pt x="146" y="61"/>
                </a:cubicBezTo>
                <a:cubicBezTo>
                  <a:pt x="146" y="45"/>
                  <a:pt x="140" y="30"/>
                  <a:pt x="129" y="18"/>
                </a:cubicBezTo>
                <a:cubicBezTo>
                  <a:pt x="118" y="7"/>
                  <a:pt x="103" y="0"/>
                  <a:pt x="86" y="0"/>
                </a:cubicBezTo>
              </a:path>
            </a:pathLst>
          </a:custGeom>
          <a:solidFill>
            <a:srgbClr val="EB52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Freeform 49"/>
          <p:cNvSpPr/>
          <p:nvPr/>
        </p:nvSpPr>
        <p:spPr bwMode="auto">
          <a:xfrm>
            <a:off x="10637838" y="3609975"/>
            <a:ext cx="949325" cy="590550"/>
          </a:xfrm>
          <a:custGeom>
            <a:avLst/>
            <a:gdLst>
              <a:gd name="T0" fmla="*/ 949325 w 243"/>
              <a:gd name="T1" fmla="*/ 0 h 151"/>
              <a:gd name="T2" fmla="*/ 796964 w 243"/>
              <a:gd name="T3" fmla="*/ 54753 h 151"/>
              <a:gd name="T4" fmla="*/ 222681 w 243"/>
              <a:gd name="T5" fmla="*/ 54753 h 151"/>
              <a:gd name="T6" fmla="*/ 93760 w 243"/>
              <a:gd name="T7" fmla="*/ 187725 h 151"/>
              <a:gd name="T8" fmla="*/ 93760 w 243"/>
              <a:gd name="T9" fmla="*/ 524064 h 151"/>
              <a:gd name="T10" fmla="*/ 93760 w 243"/>
              <a:gd name="T11" fmla="*/ 524064 h 151"/>
              <a:gd name="T12" fmla="*/ 261748 w 243"/>
              <a:gd name="T13" fmla="*/ 590550 h 151"/>
              <a:gd name="T14" fmla="*/ 425829 w 243"/>
              <a:gd name="T15" fmla="*/ 524064 h 151"/>
              <a:gd name="T16" fmla="*/ 949325 w 243"/>
              <a:gd name="T17" fmla="*/ 0 h 1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3" h="151">
                <a:moveTo>
                  <a:pt x="243" y="0"/>
                </a:moveTo>
                <a:cubicBezTo>
                  <a:pt x="233" y="9"/>
                  <a:pt x="219" y="14"/>
                  <a:pt x="204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72"/>
                  <a:pt x="0" y="110"/>
                  <a:pt x="24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36" y="145"/>
                  <a:pt x="51" y="151"/>
                  <a:pt x="67" y="151"/>
                </a:cubicBezTo>
                <a:cubicBezTo>
                  <a:pt x="82" y="151"/>
                  <a:pt x="98" y="145"/>
                  <a:pt x="109" y="134"/>
                </a:cubicBezTo>
                <a:cubicBezTo>
                  <a:pt x="243" y="0"/>
                  <a:pt x="243" y="0"/>
                  <a:pt x="243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Freeform 50"/>
          <p:cNvSpPr>
            <a:spLocks noEditPoints="1"/>
          </p:cNvSpPr>
          <p:nvPr/>
        </p:nvSpPr>
        <p:spPr bwMode="auto">
          <a:xfrm>
            <a:off x="10120313" y="3190875"/>
            <a:ext cx="1549400" cy="473075"/>
          </a:xfrm>
          <a:custGeom>
            <a:avLst/>
            <a:gdLst>
              <a:gd name="T0" fmla="*/ 1482885 w 396"/>
              <a:gd name="T1" fmla="*/ 70375 h 121"/>
              <a:gd name="T2" fmla="*/ 1549400 w 396"/>
              <a:gd name="T3" fmla="*/ 238492 h 121"/>
              <a:gd name="T4" fmla="*/ 1482885 w 396"/>
              <a:gd name="T5" fmla="*/ 402700 h 121"/>
              <a:gd name="T6" fmla="*/ 1467235 w 396"/>
              <a:gd name="T7" fmla="*/ 418339 h 121"/>
              <a:gd name="T8" fmla="*/ 1549400 w 396"/>
              <a:gd name="T9" fmla="*/ 238492 h 121"/>
              <a:gd name="T10" fmla="*/ 1482885 w 396"/>
              <a:gd name="T11" fmla="*/ 70375 h 121"/>
              <a:gd name="T12" fmla="*/ 743399 w 396"/>
              <a:gd name="T13" fmla="*/ 0 h 121"/>
              <a:gd name="T14" fmla="*/ 238670 w 396"/>
              <a:gd name="T15" fmla="*/ 0 h 121"/>
              <a:gd name="T16" fmla="*/ 0 w 396"/>
              <a:gd name="T17" fmla="*/ 238492 h 121"/>
              <a:gd name="T18" fmla="*/ 238670 w 396"/>
              <a:gd name="T19" fmla="*/ 473075 h 121"/>
              <a:gd name="T20" fmla="*/ 739486 w 396"/>
              <a:gd name="T21" fmla="*/ 473075 h 121"/>
              <a:gd name="T22" fmla="*/ 978157 w 396"/>
              <a:gd name="T23" fmla="*/ 238492 h 121"/>
              <a:gd name="T24" fmla="*/ 743399 w 396"/>
              <a:gd name="T25" fmla="*/ 0 h 1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6" h="121">
                <a:moveTo>
                  <a:pt x="379" y="18"/>
                </a:moveTo>
                <a:cubicBezTo>
                  <a:pt x="390" y="30"/>
                  <a:pt x="396" y="45"/>
                  <a:pt x="396" y="61"/>
                </a:cubicBezTo>
                <a:cubicBezTo>
                  <a:pt x="396" y="76"/>
                  <a:pt x="390" y="92"/>
                  <a:pt x="379" y="103"/>
                </a:cubicBezTo>
                <a:cubicBezTo>
                  <a:pt x="375" y="107"/>
                  <a:pt x="375" y="107"/>
                  <a:pt x="375" y="107"/>
                </a:cubicBezTo>
                <a:cubicBezTo>
                  <a:pt x="388" y="95"/>
                  <a:pt x="396" y="79"/>
                  <a:pt x="396" y="61"/>
                </a:cubicBezTo>
                <a:cubicBezTo>
                  <a:pt x="396" y="44"/>
                  <a:pt x="390" y="29"/>
                  <a:pt x="379" y="18"/>
                </a:cubicBezTo>
                <a:moveTo>
                  <a:pt x="190" y="0"/>
                </a:move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7"/>
                  <a:pt x="0" y="61"/>
                </a:cubicBezTo>
                <a:cubicBezTo>
                  <a:pt x="0" y="94"/>
                  <a:pt x="28" y="121"/>
                  <a:pt x="61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250" y="61"/>
                  <a:pt x="250" y="61"/>
                  <a:pt x="250" y="61"/>
                </a:cubicBezTo>
                <a:cubicBezTo>
                  <a:pt x="190" y="0"/>
                  <a:pt x="190" y="0"/>
                  <a:pt x="190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Freeform 51"/>
          <p:cNvSpPr/>
          <p:nvPr/>
        </p:nvSpPr>
        <p:spPr bwMode="auto">
          <a:xfrm>
            <a:off x="10860088" y="3430588"/>
            <a:ext cx="809625" cy="233362"/>
          </a:xfrm>
          <a:custGeom>
            <a:avLst/>
            <a:gdLst>
              <a:gd name="T0" fmla="*/ 809625 w 207"/>
              <a:gd name="T1" fmla="*/ 0 h 60"/>
              <a:gd name="T2" fmla="*/ 743134 w 207"/>
              <a:gd name="T3" fmla="*/ 163353 h 60"/>
              <a:gd name="T4" fmla="*/ 743134 w 207"/>
              <a:gd name="T5" fmla="*/ 163353 h 60"/>
              <a:gd name="T6" fmla="*/ 574951 w 207"/>
              <a:gd name="T7" fmla="*/ 233362 h 60"/>
              <a:gd name="T8" fmla="*/ 406768 w 207"/>
              <a:gd name="T9" fmla="*/ 163353 h 60"/>
              <a:gd name="T10" fmla="*/ 238585 w 207"/>
              <a:gd name="T11" fmla="*/ 0 h 60"/>
              <a:gd name="T12" fmla="*/ 0 w 207"/>
              <a:gd name="T13" fmla="*/ 233362 h 60"/>
              <a:gd name="T14" fmla="*/ 574951 w 207"/>
              <a:gd name="T15" fmla="*/ 233362 h 60"/>
              <a:gd name="T16" fmla="*/ 727489 w 207"/>
              <a:gd name="T17" fmla="*/ 178911 h 60"/>
              <a:gd name="T18" fmla="*/ 743134 w 207"/>
              <a:gd name="T19" fmla="*/ 163353 h 60"/>
              <a:gd name="T20" fmla="*/ 809625 w 207"/>
              <a:gd name="T21" fmla="*/ 0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7" h="60">
                <a:moveTo>
                  <a:pt x="207" y="0"/>
                </a:moveTo>
                <a:cubicBezTo>
                  <a:pt x="207" y="15"/>
                  <a:pt x="201" y="31"/>
                  <a:pt x="190" y="42"/>
                </a:cubicBezTo>
                <a:cubicBezTo>
                  <a:pt x="190" y="42"/>
                  <a:pt x="190" y="42"/>
                  <a:pt x="190" y="42"/>
                </a:cubicBezTo>
                <a:cubicBezTo>
                  <a:pt x="178" y="54"/>
                  <a:pt x="162" y="60"/>
                  <a:pt x="147" y="60"/>
                </a:cubicBezTo>
                <a:cubicBezTo>
                  <a:pt x="131" y="60"/>
                  <a:pt x="116" y="54"/>
                  <a:pt x="104" y="42"/>
                </a:cubicBezTo>
                <a:cubicBezTo>
                  <a:pt x="61" y="0"/>
                  <a:pt x="61" y="0"/>
                  <a:pt x="61" y="0"/>
                </a:cubicBezTo>
                <a:cubicBezTo>
                  <a:pt x="0" y="60"/>
                  <a:pt x="0" y="60"/>
                  <a:pt x="0" y="60"/>
                </a:cubicBezTo>
                <a:cubicBezTo>
                  <a:pt x="147" y="60"/>
                  <a:pt x="147" y="60"/>
                  <a:pt x="147" y="60"/>
                </a:cubicBezTo>
                <a:cubicBezTo>
                  <a:pt x="162" y="60"/>
                  <a:pt x="176" y="55"/>
                  <a:pt x="186" y="46"/>
                </a:cubicBezTo>
                <a:cubicBezTo>
                  <a:pt x="190" y="42"/>
                  <a:pt x="190" y="42"/>
                  <a:pt x="190" y="42"/>
                </a:cubicBezTo>
                <a:cubicBezTo>
                  <a:pt x="201" y="31"/>
                  <a:pt x="207" y="15"/>
                  <a:pt x="207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Freeform 52"/>
          <p:cNvSpPr/>
          <p:nvPr/>
        </p:nvSpPr>
        <p:spPr bwMode="auto">
          <a:xfrm>
            <a:off x="10637838" y="2654300"/>
            <a:ext cx="965200" cy="608013"/>
          </a:xfrm>
          <a:custGeom>
            <a:avLst/>
            <a:gdLst>
              <a:gd name="T0" fmla="*/ 261815 w 247"/>
              <a:gd name="T1" fmla="*/ 0 h 155"/>
              <a:gd name="T2" fmla="*/ 93785 w 247"/>
              <a:gd name="T3" fmla="*/ 70608 h 155"/>
              <a:gd name="T4" fmla="*/ 93785 w 247"/>
              <a:gd name="T5" fmla="*/ 404034 h 155"/>
              <a:gd name="T6" fmla="*/ 226646 w 247"/>
              <a:gd name="T7" fmla="*/ 537404 h 155"/>
              <a:gd name="T8" fmla="*/ 781538 w 247"/>
              <a:gd name="T9" fmla="*/ 537404 h 155"/>
              <a:gd name="T10" fmla="*/ 797169 w 247"/>
              <a:gd name="T11" fmla="*/ 537404 h 155"/>
              <a:gd name="T12" fmla="*/ 965200 w 247"/>
              <a:gd name="T13" fmla="*/ 608012 h 155"/>
              <a:gd name="T14" fmla="*/ 965200 w 247"/>
              <a:gd name="T15" fmla="*/ 608012 h 155"/>
              <a:gd name="T16" fmla="*/ 965200 w 247"/>
              <a:gd name="T17" fmla="*/ 608012 h 155"/>
              <a:gd name="T18" fmla="*/ 965200 w 247"/>
              <a:gd name="T19" fmla="*/ 608012 h 155"/>
              <a:gd name="T20" fmla="*/ 965200 w 247"/>
              <a:gd name="T21" fmla="*/ 608012 h 155"/>
              <a:gd name="T22" fmla="*/ 965200 w 247"/>
              <a:gd name="T23" fmla="*/ 608012 h 155"/>
              <a:gd name="T24" fmla="*/ 425938 w 247"/>
              <a:gd name="T25" fmla="*/ 70608 h 155"/>
              <a:gd name="T26" fmla="*/ 261815 w 247"/>
              <a:gd name="T27" fmla="*/ 0 h 1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7" h="155">
                <a:moveTo>
                  <a:pt x="67" y="0"/>
                </a:moveTo>
                <a:cubicBezTo>
                  <a:pt x="51" y="0"/>
                  <a:pt x="36" y="6"/>
                  <a:pt x="24" y="18"/>
                </a:cubicBezTo>
                <a:cubicBezTo>
                  <a:pt x="0" y="41"/>
                  <a:pt x="0" y="80"/>
                  <a:pt x="24" y="103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200" y="137"/>
                  <a:pt x="200" y="137"/>
                  <a:pt x="200" y="137"/>
                </a:cubicBezTo>
                <a:cubicBezTo>
                  <a:pt x="201" y="137"/>
                  <a:pt x="202" y="137"/>
                  <a:pt x="204" y="137"/>
                </a:cubicBezTo>
                <a:cubicBezTo>
                  <a:pt x="219" y="137"/>
                  <a:pt x="235" y="143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247" y="155"/>
                  <a:pt x="247" y="155"/>
                  <a:pt x="247" y="155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98" y="6"/>
                  <a:pt x="82" y="0"/>
                  <a:pt x="67" y="0"/>
                </a:cubicBezTo>
              </a:path>
            </a:pathLst>
          </a:custGeom>
          <a:solidFill>
            <a:srgbClr val="BEB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Freeform 53"/>
          <p:cNvSpPr>
            <a:spLocks noEditPoints="1"/>
          </p:cNvSpPr>
          <p:nvPr/>
        </p:nvSpPr>
        <p:spPr bwMode="auto">
          <a:xfrm>
            <a:off x="11418888" y="3190875"/>
            <a:ext cx="184150" cy="71438"/>
          </a:xfrm>
          <a:custGeom>
            <a:avLst/>
            <a:gdLst>
              <a:gd name="T0" fmla="*/ 184150 w 47"/>
              <a:gd name="T1" fmla="*/ 71437 h 18"/>
              <a:gd name="T2" fmla="*/ 184150 w 47"/>
              <a:gd name="T3" fmla="*/ 71437 h 18"/>
              <a:gd name="T4" fmla="*/ 184150 w 47"/>
              <a:gd name="T5" fmla="*/ 71437 h 18"/>
              <a:gd name="T6" fmla="*/ 184150 w 47"/>
              <a:gd name="T7" fmla="*/ 71437 h 18"/>
              <a:gd name="T8" fmla="*/ 15672 w 47"/>
              <a:gd name="T9" fmla="*/ 0 h 18"/>
              <a:gd name="T10" fmla="*/ 0 w 47"/>
              <a:gd name="T11" fmla="*/ 0 h 18"/>
              <a:gd name="T12" fmla="*/ 15672 w 47"/>
              <a:gd name="T13" fmla="*/ 0 h 18"/>
              <a:gd name="T14" fmla="*/ 184150 w 47"/>
              <a:gd name="T15" fmla="*/ 71437 h 18"/>
              <a:gd name="T16" fmla="*/ 15672 w 47"/>
              <a:gd name="T17" fmla="*/ 0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7" h="18">
                <a:moveTo>
                  <a:pt x="47" y="18"/>
                </a:move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Freeform 54"/>
          <p:cNvSpPr>
            <a:spLocks noEditPoints="1"/>
          </p:cNvSpPr>
          <p:nvPr/>
        </p:nvSpPr>
        <p:spPr bwMode="auto">
          <a:xfrm>
            <a:off x="10863263" y="3190875"/>
            <a:ext cx="739775" cy="239713"/>
          </a:xfrm>
          <a:custGeom>
            <a:avLst/>
            <a:gdLst>
              <a:gd name="T0" fmla="*/ 739775 w 189"/>
              <a:gd name="T1" fmla="*/ 70735 h 61"/>
              <a:gd name="T2" fmla="*/ 739775 w 189"/>
              <a:gd name="T3" fmla="*/ 70735 h 61"/>
              <a:gd name="T4" fmla="*/ 739775 w 189"/>
              <a:gd name="T5" fmla="*/ 70735 h 61"/>
              <a:gd name="T6" fmla="*/ 739775 w 189"/>
              <a:gd name="T7" fmla="*/ 70735 h 61"/>
              <a:gd name="T8" fmla="*/ 555810 w 189"/>
              <a:gd name="T9" fmla="*/ 0 h 61"/>
              <a:gd name="T10" fmla="*/ 0 w 189"/>
              <a:gd name="T11" fmla="*/ 0 h 61"/>
              <a:gd name="T12" fmla="*/ 234849 w 189"/>
              <a:gd name="T13" fmla="*/ 239712 h 61"/>
              <a:gd name="T14" fmla="*/ 403158 w 189"/>
              <a:gd name="T15" fmla="*/ 70735 h 61"/>
              <a:gd name="T16" fmla="*/ 555810 w 189"/>
              <a:gd name="T17" fmla="*/ 0 h 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9" h="61">
                <a:moveTo>
                  <a:pt x="189" y="18"/>
                </a:moveTo>
                <a:cubicBezTo>
                  <a:pt x="189" y="18"/>
                  <a:pt x="189" y="18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89" y="18"/>
                  <a:pt x="189" y="18"/>
                  <a:pt x="189" y="18"/>
                </a:cubicBezTo>
                <a:moveTo>
                  <a:pt x="142" y="0"/>
                </a:moveTo>
                <a:cubicBezTo>
                  <a:pt x="0" y="0"/>
                  <a:pt x="0" y="0"/>
                  <a:pt x="0" y="0"/>
                </a:cubicBezTo>
                <a:cubicBezTo>
                  <a:pt x="60" y="61"/>
                  <a:pt x="60" y="61"/>
                  <a:pt x="60" y="61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14" y="7"/>
                  <a:pt x="128" y="1"/>
                  <a:pt x="142" y="0"/>
                </a:cubicBezTo>
              </a:path>
            </a:pathLst>
          </a:custGeom>
          <a:solidFill>
            <a:srgbClr val="8E7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Freeform 55"/>
          <p:cNvSpPr/>
          <p:nvPr/>
        </p:nvSpPr>
        <p:spPr bwMode="auto">
          <a:xfrm>
            <a:off x="11098213" y="3190875"/>
            <a:ext cx="571500" cy="473075"/>
          </a:xfrm>
          <a:custGeom>
            <a:avLst/>
            <a:gdLst>
              <a:gd name="T0" fmla="*/ 336637 w 146"/>
              <a:gd name="T1" fmla="*/ 0 h 121"/>
              <a:gd name="T2" fmla="*/ 320979 w 146"/>
              <a:gd name="T3" fmla="*/ 0 h 121"/>
              <a:gd name="T4" fmla="*/ 168318 w 146"/>
              <a:gd name="T5" fmla="*/ 70375 h 121"/>
              <a:gd name="T6" fmla="*/ 0 w 146"/>
              <a:gd name="T7" fmla="*/ 238492 h 121"/>
              <a:gd name="T8" fmla="*/ 168318 w 146"/>
              <a:gd name="T9" fmla="*/ 402700 h 121"/>
              <a:gd name="T10" fmla="*/ 336637 w 146"/>
              <a:gd name="T11" fmla="*/ 473075 h 121"/>
              <a:gd name="T12" fmla="*/ 504955 w 146"/>
              <a:gd name="T13" fmla="*/ 402700 h 121"/>
              <a:gd name="T14" fmla="*/ 504955 w 146"/>
              <a:gd name="T15" fmla="*/ 402700 h 121"/>
              <a:gd name="T16" fmla="*/ 571500 w 146"/>
              <a:gd name="T17" fmla="*/ 238492 h 121"/>
              <a:gd name="T18" fmla="*/ 504955 w 146"/>
              <a:gd name="T19" fmla="*/ 70375 h 121"/>
              <a:gd name="T20" fmla="*/ 504955 w 146"/>
              <a:gd name="T21" fmla="*/ 70375 h 121"/>
              <a:gd name="T22" fmla="*/ 504955 w 146"/>
              <a:gd name="T23" fmla="*/ 70375 h 121"/>
              <a:gd name="T24" fmla="*/ 504955 w 146"/>
              <a:gd name="T25" fmla="*/ 70375 h 121"/>
              <a:gd name="T26" fmla="*/ 336637 w 146"/>
              <a:gd name="T27" fmla="*/ 0 h 1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6" h="121">
                <a:moveTo>
                  <a:pt x="86" y="0"/>
                </a:moveTo>
                <a:cubicBezTo>
                  <a:pt x="82" y="0"/>
                  <a:pt x="82" y="0"/>
                  <a:pt x="82" y="0"/>
                </a:cubicBezTo>
                <a:cubicBezTo>
                  <a:pt x="68" y="1"/>
                  <a:pt x="54" y="7"/>
                  <a:pt x="43" y="18"/>
                </a:cubicBezTo>
                <a:cubicBezTo>
                  <a:pt x="0" y="61"/>
                  <a:pt x="0" y="61"/>
                  <a:pt x="0" y="61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55" y="115"/>
                  <a:pt x="70" y="121"/>
                  <a:pt x="86" y="121"/>
                </a:cubicBezTo>
                <a:cubicBezTo>
                  <a:pt x="101" y="121"/>
                  <a:pt x="117" y="115"/>
                  <a:pt x="129" y="103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40" y="92"/>
                  <a:pt x="146" y="76"/>
                  <a:pt x="146" y="61"/>
                </a:cubicBezTo>
                <a:cubicBezTo>
                  <a:pt x="146" y="45"/>
                  <a:pt x="140" y="30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18" y="7"/>
                  <a:pt x="103" y="0"/>
                  <a:pt x="86" y="0"/>
                </a:cubicBezTo>
              </a:path>
            </a:pathLst>
          </a:custGeom>
          <a:solidFill>
            <a:srgbClr val="6A57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Rectangle 56"/>
          <p:cNvSpPr>
            <a:spLocks noChangeArrowheads="1"/>
          </p:cNvSpPr>
          <p:nvPr/>
        </p:nvSpPr>
        <p:spPr bwMode="auto">
          <a:xfrm>
            <a:off x="638175" y="3241675"/>
            <a:ext cx="8636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101" name="Rectangle 57"/>
          <p:cNvSpPr>
            <a:spLocks noChangeArrowheads="1"/>
          </p:cNvSpPr>
          <p:nvPr/>
        </p:nvSpPr>
        <p:spPr bwMode="auto">
          <a:xfrm>
            <a:off x="2546350" y="3241675"/>
            <a:ext cx="8794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FF"/>
                </a:solidFill>
                <a:latin typeface="Montserrat" panose="02000505000000020004" pitchFamily="2" charset="0"/>
              </a:rPr>
              <a:t>1998</a:t>
            </a:r>
            <a:endParaRPr lang="en-US" altLang="en-US"/>
          </a:p>
        </p:txBody>
      </p:sp>
      <p:sp>
        <p:nvSpPr>
          <p:cNvPr id="2102" name="Rectangle 58"/>
          <p:cNvSpPr>
            <a:spLocks noChangeArrowheads="1"/>
          </p:cNvSpPr>
          <p:nvPr/>
        </p:nvSpPr>
        <p:spPr bwMode="auto">
          <a:xfrm>
            <a:off x="4422775" y="3241675"/>
            <a:ext cx="968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FF"/>
                </a:solidFill>
                <a:latin typeface="Montserrat" panose="02000505000000020004" pitchFamily="2" charset="0"/>
              </a:rPr>
              <a:t>2002</a:t>
            </a:r>
            <a:endParaRPr lang="en-US" altLang="en-US"/>
          </a:p>
        </p:txBody>
      </p:sp>
      <p:sp>
        <p:nvSpPr>
          <p:cNvPr id="2103" name="Rectangle 59"/>
          <p:cNvSpPr>
            <a:spLocks noChangeArrowheads="1"/>
          </p:cNvSpPr>
          <p:nvPr/>
        </p:nvSpPr>
        <p:spPr bwMode="auto">
          <a:xfrm>
            <a:off x="6375400" y="3241675"/>
            <a:ext cx="906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FF"/>
                </a:solidFill>
                <a:latin typeface="Montserrat" panose="02000505000000020004" pitchFamily="2" charset="0"/>
              </a:rPr>
              <a:t>2010</a:t>
            </a:r>
            <a:endParaRPr lang="en-US" altLang="en-US"/>
          </a:p>
        </p:txBody>
      </p:sp>
      <p:sp>
        <p:nvSpPr>
          <p:cNvPr id="2104" name="Rectangle 60"/>
          <p:cNvSpPr>
            <a:spLocks noChangeArrowheads="1"/>
          </p:cNvSpPr>
          <p:nvPr/>
        </p:nvSpPr>
        <p:spPr bwMode="auto">
          <a:xfrm>
            <a:off x="8267700" y="3241675"/>
            <a:ext cx="95408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FF"/>
                </a:solidFill>
                <a:latin typeface="Montserrat" panose="02000505000000020004" pitchFamily="2" charset="0"/>
              </a:rPr>
              <a:t>2028</a:t>
            </a:r>
            <a:endParaRPr lang="en-US" altLang="en-US"/>
          </a:p>
        </p:txBody>
      </p:sp>
      <p:sp>
        <p:nvSpPr>
          <p:cNvPr id="2105" name="Rectangle 61"/>
          <p:cNvSpPr>
            <a:spLocks noChangeArrowheads="1"/>
          </p:cNvSpPr>
          <p:nvPr/>
        </p:nvSpPr>
        <p:spPr bwMode="auto">
          <a:xfrm>
            <a:off x="10199688" y="3241675"/>
            <a:ext cx="9493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FF"/>
                </a:solidFill>
                <a:latin typeface="Montserrat" panose="02000505000000020004" pitchFamily="2" charset="0"/>
              </a:rPr>
              <a:t>2029</a:t>
            </a:r>
            <a:endParaRPr lang="en-US" altLang="en-US"/>
          </a:p>
        </p:txBody>
      </p:sp>
      <p:sp>
        <p:nvSpPr>
          <p:cNvPr id="2106" name="TextBox 93"/>
          <p:cNvSpPr txBox="1">
            <a:spLocks noChangeArrowheads="1"/>
          </p:cNvSpPr>
          <p:nvPr/>
        </p:nvSpPr>
        <p:spPr bwMode="auto">
          <a:xfrm>
            <a:off x="6197600" y="952500"/>
            <a:ext cx="17160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07" name="TextBox 93"/>
          <p:cNvSpPr txBox="1">
            <a:spLocks noChangeArrowheads="1"/>
          </p:cNvSpPr>
          <p:nvPr/>
        </p:nvSpPr>
        <p:spPr bwMode="auto">
          <a:xfrm>
            <a:off x="10036175" y="958850"/>
            <a:ext cx="17176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08" name="TextBox 93"/>
          <p:cNvSpPr txBox="1">
            <a:spLocks noChangeArrowheads="1"/>
          </p:cNvSpPr>
          <p:nvPr/>
        </p:nvSpPr>
        <p:spPr bwMode="auto">
          <a:xfrm>
            <a:off x="525463" y="5087938"/>
            <a:ext cx="17160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09" name="TextBox 93"/>
          <p:cNvSpPr txBox="1">
            <a:spLocks noChangeArrowheads="1"/>
          </p:cNvSpPr>
          <p:nvPr/>
        </p:nvSpPr>
        <p:spPr bwMode="auto">
          <a:xfrm>
            <a:off x="4364038" y="5087938"/>
            <a:ext cx="17160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10" name="TextBox 93"/>
          <p:cNvSpPr txBox="1">
            <a:spLocks noChangeArrowheads="1"/>
          </p:cNvSpPr>
          <p:nvPr/>
        </p:nvSpPr>
        <p:spPr bwMode="auto">
          <a:xfrm>
            <a:off x="8202613" y="5094288"/>
            <a:ext cx="17160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550863" y="803275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9525" y="6350"/>
            <a:ext cx="121793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841375" y="5127625"/>
            <a:ext cx="690563" cy="820738"/>
          </a:xfrm>
          <a:custGeom>
            <a:avLst/>
            <a:gdLst>
              <a:gd name="T0" fmla="*/ 258961 w 176"/>
              <a:gd name="T1" fmla="*/ 820738 h 209"/>
              <a:gd name="T2" fmla="*/ 431601 w 176"/>
              <a:gd name="T3" fmla="*/ 765760 h 209"/>
              <a:gd name="T4" fmla="*/ 431601 w 176"/>
              <a:gd name="T5" fmla="*/ 691148 h 209"/>
              <a:gd name="T6" fmla="*/ 258961 w 176"/>
              <a:gd name="T7" fmla="*/ 746125 h 209"/>
              <a:gd name="T8" fmla="*/ 372747 w 176"/>
              <a:gd name="T9" fmla="*/ 404479 h 209"/>
              <a:gd name="T10" fmla="*/ 317815 w 176"/>
              <a:gd name="T11" fmla="*/ 675440 h 209"/>
              <a:gd name="T12" fmla="*/ 349205 w 176"/>
              <a:gd name="T13" fmla="*/ 675440 h 209"/>
              <a:gd name="T14" fmla="*/ 372747 w 176"/>
              <a:gd name="T15" fmla="*/ 404479 h 209"/>
              <a:gd name="T16" fmla="*/ 251113 w 176"/>
              <a:gd name="T17" fmla="*/ 376990 h 209"/>
              <a:gd name="T18" fmla="*/ 251113 w 176"/>
              <a:gd name="T19" fmla="*/ 294523 h 209"/>
              <a:gd name="T20" fmla="*/ 400212 w 176"/>
              <a:gd name="T21" fmla="*/ 337720 h 209"/>
              <a:gd name="T22" fmla="*/ 482609 w 176"/>
              <a:gd name="T23" fmla="*/ 337720 h 209"/>
              <a:gd name="T24" fmla="*/ 117709 w 176"/>
              <a:gd name="T25" fmla="*/ 263107 h 209"/>
              <a:gd name="T26" fmla="*/ 235419 w 176"/>
              <a:gd name="T27" fmla="*/ 644024 h 209"/>
              <a:gd name="T28" fmla="*/ 294274 w 176"/>
              <a:gd name="T29" fmla="*/ 404479 h 209"/>
              <a:gd name="T30" fmla="*/ 184411 w 176"/>
              <a:gd name="T31" fmla="*/ 337720 h 209"/>
              <a:gd name="T32" fmla="*/ 317815 w 176"/>
              <a:gd name="T33" fmla="*/ 337720 h 209"/>
              <a:gd name="T34" fmla="*/ 372747 w 176"/>
              <a:gd name="T35" fmla="*/ 376990 h 209"/>
              <a:gd name="T36" fmla="*/ 392365 w 176"/>
              <a:gd name="T37" fmla="*/ 290596 h 209"/>
              <a:gd name="T38" fmla="*/ 510074 w 176"/>
              <a:gd name="T39" fmla="*/ 337720 h 209"/>
              <a:gd name="T40" fmla="*/ 400212 w 176"/>
              <a:gd name="T41" fmla="*/ 404479 h 209"/>
              <a:gd name="T42" fmla="*/ 455143 w 176"/>
              <a:gd name="T43" fmla="*/ 644024 h 209"/>
              <a:gd name="T44" fmla="*/ 572853 w 176"/>
              <a:gd name="T45" fmla="*/ 263107 h 209"/>
              <a:gd name="T46" fmla="*/ 321739 w 176"/>
              <a:gd name="T47" fmla="*/ 27489 h 209"/>
              <a:gd name="T48" fmla="*/ 372747 w 176"/>
              <a:gd name="T49" fmla="*/ 70686 h 209"/>
              <a:gd name="T50" fmla="*/ 498303 w 176"/>
              <a:gd name="T51" fmla="*/ 31416 h 209"/>
              <a:gd name="T52" fmla="*/ 455143 w 176"/>
              <a:gd name="T53" fmla="*/ 117809 h 209"/>
              <a:gd name="T54" fmla="*/ 612089 w 176"/>
              <a:gd name="T55" fmla="*/ 149225 h 209"/>
              <a:gd name="T56" fmla="*/ 545387 w 176"/>
              <a:gd name="T57" fmla="*/ 141371 h 209"/>
              <a:gd name="T58" fmla="*/ 612089 w 176"/>
              <a:gd name="T59" fmla="*/ 149225 h 209"/>
              <a:gd name="T60" fmla="*/ 659173 w 176"/>
              <a:gd name="T61" fmla="*/ 219911 h 209"/>
              <a:gd name="T62" fmla="*/ 619936 w 176"/>
              <a:gd name="T63" fmla="*/ 278815 h 209"/>
              <a:gd name="T64" fmla="*/ 682715 w 176"/>
              <a:gd name="T65" fmla="*/ 384844 h 209"/>
              <a:gd name="T66" fmla="*/ 588547 w 176"/>
              <a:gd name="T67" fmla="*/ 365209 h 209"/>
              <a:gd name="T68" fmla="*/ 200106 w 176"/>
              <a:gd name="T69" fmla="*/ 106028 h 209"/>
              <a:gd name="T70" fmla="*/ 223648 w 176"/>
              <a:gd name="T71" fmla="*/ 43197 h 209"/>
              <a:gd name="T72" fmla="*/ 200106 w 176"/>
              <a:gd name="T73" fmla="*/ 106028 h 209"/>
              <a:gd name="T74" fmla="*/ 145175 w 176"/>
              <a:gd name="T75" fmla="*/ 141371 h 209"/>
              <a:gd name="T76" fmla="*/ 78473 w 176"/>
              <a:gd name="T77" fmla="*/ 149225 h 209"/>
              <a:gd name="T78" fmla="*/ 98091 w 176"/>
              <a:gd name="T79" fmla="*/ 259180 h 209"/>
              <a:gd name="T80" fmla="*/ 3924 w 176"/>
              <a:gd name="T81" fmla="*/ 239546 h 209"/>
              <a:gd name="T82" fmla="*/ 78473 w 176"/>
              <a:gd name="T83" fmla="*/ 396625 h 209"/>
              <a:gd name="T84" fmla="*/ 23542 w 176"/>
              <a:gd name="T85" fmla="*/ 353428 h 209"/>
              <a:gd name="T86" fmla="*/ 78473 w 176"/>
              <a:gd name="T87" fmla="*/ 396625 h 20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6" h="209">
                <a:moveTo>
                  <a:pt x="118" y="202"/>
                </a:moveTo>
                <a:cubicBezTo>
                  <a:pt x="118" y="206"/>
                  <a:pt x="114" y="209"/>
                  <a:pt x="110" y="209"/>
                </a:cubicBezTo>
                <a:cubicBezTo>
                  <a:pt x="66" y="209"/>
                  <a:pt x="66" y="209"/>
                  <a:pt x="66" y="209"/>
                </a:cubicBezTo>
                <a:cubicBezTo>
                  <a:pt x="62" y="209"/>
                  <a:pt x="59" y="206"/>
                  <a:pt x="59" y="202"/>
                </a:cubicBezTo>
                <a:cubicBezTo>
                  <a:pt x="59" y="198"/>
                  <a:pt x="62" y="195"/>
                  <a:pt x="66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4" y="195"/>
                  <a:pt x="118" y="198"/>
                  <a:pt x="118" y="202"/>
                </a:cubicBezTo>
                <a:close/>
                <a:moveTo>
                  <a:pt x="118" y="183"/>
                </a:moveTo>
                <a:cubicBezTo>
                  <a:pt x="118" y="179"/>
                  <a:pt x="114" y="176"/>
                  <a:pt x="110" y="176"/>
                </a:cubicBezTo>
                <a:cubicBezTo>
                  <a:pt x="66" y="176"/>
                  <a:pt x="66" y="176"/>
                  <a:pt x="66" y="176"/>
                </a:cubicBezTo>
                <a:cubicBezTo>
                  <a:pt x="62" y="176"/>
                  <a:pt x="59" y="179"/>
                  <a:pt x="59" y="183"/>
                </a:cubicBezTo>
                <a:cubicBezTo>
                  <a:pt x="59" y="187"/>
                  <a:pt x="62" y="190"/>
                  <a:pt x="66" y="190"/>
                </a:cubicBezTo>
                <a:cubicBezTo>
                  <a:pt x="110" y="190"/>
                  <a:pt x="110" y="190"/>
                  <a:pt x="110" y="190"/>
                </a:cubicBezTo>
                <a:cubicBezTo>
                  <a:pt x="114" y="190"/>
                  <a:pt x="118" y="187"/>
                  <a:pt x="118" y="183"/>
                </a:cubicBezTo>
                <a:close/>
                <a:moveTo>
                  <a:pt x="95" y="103"/>
                </a:moveTo>
                <a:cubicBezTo>
                  <a:pt x="86" y="103"/>
                  <a:pt x="86" y="103"/>
                  <a:pt x="86" y="103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1" y="172"/>
                  <a:pt x="81" y="172"/>
                  <a:pt x="81" y="172"/>
                </a:cubicBezTo>
                <a:cubicBezTo>
                  <a:pt x="84" y="172"/>
                  <a:pt x="86" y="172"/>
                  <a:pt x="88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91" y="172"/>
                  <a:pt x="93" y="172"/>
                  <a:pt x="95" y="172"/>
                </a:cubicBezTo>
                <a:lnTo>
                  <a:pt x="95" y="103"/>
                </a:lnTo>
                <a:close/>
                <a:moveTo>
                  <a:pt x="64" y="75"/>
                </a:moveTo>
                <a:cubicBezTo>
                  <a:pt x="58" y="75"/>
                  <a:pt x="54" y="80"/>
                  <a:pt x="54" y="86"/>
                </a:cubicBezTo>
                <a:cubicBezTo>
                  <a:pt x="54" y="92"/>
                  <a:pt x="58" y="96"/>
                  <a:pt x="64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0"/>
                  <a:pt x="70" y="75"/>
                  <a:pt x="64" y="75"/>
                </a:cubicBezTo>
                <a:close/>
                <a:moveTo>
                  <a:pt x="123" y="86"/>
                </a:moveTo>
                <a:cubicBezTo>
                  <a:pt x="123" y="80"/>
                  <a:pt x="118" y="75"/>
                  <a:pt x="113" y="75"/>
                </a:cubicBezTo>
                <a:cubicBezTo>
                  <a:pt x="107" y="75"/>
                  <a:pt x="102" y="80"/>
                  <a:pt x="102" y="8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118" y="96"/>
                  <a:pt x="123" y="92"/>
                  <a:pt x="123" y="86"/>
                </a:cubicBezTo>
                <a:close/>
                <a:moveTo>
                  <a:pt x="146" y="67"/>
                </a:moveTo>
                <a:cubicBezTo>
                  <a:pt x="142" y="48"/>
                  <a:pt x="119" y="28"/>
                  <a:pt x="88" y="28"/>
                </a:cubicBezTo>
                <a:cubicBezTo>
                  <a:pt x="57" y="28"/>
                  <a:pt x="35" y="48"/>
                  <a:pt x="30" y="67"/>
                </a:cubicBezTo>
                <a:cubicBezTo>
                  <a:pt x="27" y="81"/>
                  <a:pt x="30" y="95"/>
                  <a:pt x="37" y="108"/>
                </a:cubicBezTo>
                <a:cubicBezTo>
                  <a:pt x="43" y="119"/>
                  <a:pt x="49" y="129"/>
                  <a:pt x="55" y="141"/>
                </a:cubicBezTo>
                <a:cubicBezTo>
                  <a:pt x="58" y="148"/>
                  <a:pt x="59" y="157"/>
                  <a:pt x="60" y="164"/>
                </a:cubicBezTo>
                <a:cubicBezTo>
                  <a:pt x="61" y="170"/>
                  <a:pt x="64" y="171"/>
                  <a:pt x="70" y="172"/>
                </a:cubicBezTo>
                <a:cubicBezTo>
                  <a:pt x="72" y="172"/>
                  <a:pt x="73" y="172"/>
                  <a:pt x="75" y="172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59" y="103"/>
                  <a:pt x="55" y="101"/>
                  <a:pt x="52" y="98"/>
                </a:cubicBezTo>
                <a:cubicBezTo>
                  <a:pt x="49" y="95"/>
                  <a:pt x="47" y="91"/>
                  <a:pt x="47" y="86"/>
                </a:cubicBezTo>
                <a:cubicBezTo>
                  <a:pt x="47" y="81"/>
                  <a:pt x="49" y="77"/>
                  <a:pt x="52" y="74"/>
                </a:cubicBezTo>
                <a:cubicBezTo>
                  <a:pt x="55" y="70"/>
                  <a:pt x="59" y="69"/>
                  <a:pt x="64" y="69"/>
                </a:cubicBezTo>
                <a:cubicBezTo>
                  <a:pt x="74" y="69"/>
                  <a:pt x="81" y="76"/>
                  <a:pt x="81" y="86"/>
                </a:cubicBezTo>
                <a:cubicBezTo>
                  <a:pt x="81" y="96"/>
                  <a:pt x="81" y="96"/>
                  <a:pt x="8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81"/>
                  <a:pt x="97" y="77"/>
                  <a:pt x="100" y="74"/>
                </a:cubicBezTo>
                <a:cubicBezTo>
                  <a:pt x="104" y="70"/>
                  <a:pt x="108" y="69"/>
                  <a:pt x="113" y="69"/>
                </a:cubicBezTo>
                <a:cubicBezTo>
                  <a:pt x="117" y="69"/>
                  <a:pt x="122" y="70"/>
                  <a:pt x="125" y="74"/>
                </a:cubicBezTo>
                <a:cubicBezTo>
                  <a:pt x="128" y="77"/>
                  <a:pt x="130" y="81"/>
                  <a:pt x="130" y="86"/>
                </a:cubicBezTo>
                <a:cubicBezTo>
                  <a:pt x="130" y="91"/>
                  <a:pt x="128" y="95"/>
                  <a:pt x="125" y="98"/>
                </a:cubicBezTo>
                <a:cubicBezTo>
                  <a:pt x="122" y="101"/>
                  <a:pt x="117" y="103"/>
                  <a:pt x="113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104" y="172"/>
                  <a:pt x="105" y="172"/>
                  <a:pt x="106" y="172"/>
                </a:cubicBezTo>
                <a:cubicBezTo>
                  <a:pt x="113" y="171"/>
                  <a:pt x="115" y="170"/>
                  <a:pt x="116" y="164"/>
                </a:cubicBezTo>
                <a:cubicBezTo>
                  <a:pt x="118" y="157"/>
                  <a:pt x="119" y="148"/>
                  <a:pt x="122" y="141"/>
                </a:cubicBezTo>
                <a:cubicBezTo>
                  <a:pt x="127" y="129"/>
                  <a:pt x="134" y="119"/>
                  <a:pt x="140" y="108"/>
                </a:cubicBezTo>
                <a:cubicBezTo>
                  <a:pt x="147" y="95"/>
                  <a:pt x="150" y="81"/>
                  <a:pt x="146" y="67"/>
                </a:cubicBezTo>
                <a:close/>
                <a:moveTo>
                  <a:pt x="95" y="7"/>
                </a:moveTo>
                <a:cubicBezTo>
                  <a:pt x="95" y="3"/>
                  <a:pt x="92" y="0"/>
                  <a:pt x="88" y="0"/>
                </a:cubicBezTo>
                <a:cubicBezTo>
                  <a:pt x="85" y="0"/>
                  <a:pt x="82" y="3"/>
                  <a:pt x="82" y="7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2"/>
                  <a:pt x="85" y="25"/>
                  <a:pt x="88" y="25"/>
                </a:cubicBezTo>
                <a:cubicBezTo>
                  <a:pt x="92" y="25"/>
                  <a:pt x="95" y="22"/>
                  <a:pt x="95" y="18"/>
                </a:cubicBezTo>
                <a:lnTo>
                  <a:pt x="95" y="7"/>
                </a:lnTo>
                <a:close/>
                <a:moveTo>
                  <a:pt x="130" y="17"/>
                </a:moveTo>
                <a:cubicBezTo>
                  <a:pt x="132" y="14"/>
                  <a:pt x="131" y="10"/>
                  <a:pt x="127" y="8"/>
                </a:cubicBezTo>
                <a:cubicBezTo>
                  <a:pt x="124" y="7"/>
                  <a:pt x="121" y="8"/>
                  <a:pt x="119" y="11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3" y="28"/>
                  <a:pt x="116" y="30"/>
                </a:cubicBezTo>
                <a:cubicBezTo>
                  <a:pt x="119" y="32"/>
                  <a:pt x="123" y="30"/>
                  <a:pt x="124" y="27"/>
                </a:cubicBezTo>
                <a:lnTo>
                  <a:pt x="130" y="17"/>
                </a:lnTo>
                <a:close/>
                <a:moveTo>
                  <a:pt x="156" y="38"/>
                </a:moveTo>
                <a:cubicBezTo>
                  <a:pt x="159" y="35"/>
                  <a:pt x="159" y="31"/>
                  <a:pt x="157" y="29"/>
                </a:cubicBezTo>
                <a:cubicBezTo>
                  <a:pt x="154" y="26"/>
                  <a:pt x="150" y="26"/>
                  <a:pt x="148" y="28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36" y="38"/>
                  <a:pt x="136" y="42"/>
                  <a:pt x="138" y="45"/>
                </a:cubicBezTo>
                <a:cubicBezTo>
                  <a:pt x="141" y="47"/>
                  <a:pt x="145" y="48"/>
                  <a:pt x="147" y="45"/>
                </a:cubicBezTo>
                <a:lnTo>
                  <a:pt x="156" y="38"/>
                </a:lnTo>
                <a:close/>
                <a:moveTo>
                  <a:pt x="170" y="69"/>
                </a:moveTo>
                <a:cubicBezTo>
                  <a:pt x="173" y="68"/>
                  <a:pt x="176" y="65"/>
                  <a:pt x="175" y="61"/>
                </a:cubicBezTo>
                <a:cubicBezTo>
                  <a:pt x="174" y="58"/>
                  <a:pt x="171" y="56"/>
                  <a:pt x="168" y="56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2" y="59"/>
                  <a:pt x="150" y="62"/>
                  <a:pt x="151" y="66"/>
                </a:cubicBezTo>
                <a:cubicBezTo>
                  <a:pt x="151" y="69"/>
                  <a:pt x="155" y="72"/>
                  <a:pt x="158" y="71"/>
                </a:cubicBezTo>
                <a:lnTo>
                  <a:pt x="170" y="69"/>
                </a:lnTo>
                <a:close/>
                <a:moveTo>
                  <a:pt x="167" y="103"/>
                </a:moveTo>
                <a:cubicBezTo>
                  <a:pt x="170" y="104"/>
                  <a:pt x="174" y="101"/>
                  <a:pt x="174" y="98"/>
                </a:cubicBezTo>
                <a:cubicBezTo>
                  <a:pt x="175" y="94"/>
                  <a:pt x="173" y="91"/>
                  <a:pt x="169" y="90"/>
                </a:cubicBezTo>
                <a:cubicBezTo>
                  <a:pt x="158" y="88"/>
                  <a:pt x="158" y="88"/>
                  <a:pt x="158" y="88"/>
                </a:cubicBezTo>
                <a:cubicBezTo>
                  <a:pt x="155" y="87"/>
                  <a:pt x="151" y="90"/>
                  <a:pt x="150" y="93"/>
                </a:cubicBezTo>
                <a:cubicBezTo>
                  <a:pt x="150" y="96"/>
                  <a:pt x="152" y="100"/>
                  <a:pt x="155" y="101"/>
                </a:cubicBezTo>
                <a:lnTo>
                  <a:pt x="167" y="103"/>
                </a:lnTo>
                <a:close/>
                <a:moveTo>
                  <a:pt x="51" y="27"/>
                </a:moveTo>
                <a:cubicBezTo>
                  <a:pt x="53" y="30"/>
                  <a:pt x="57" y="32"/>
                  <a:pt x="60" y="30"/>
                </a:cubicBezTo>
                <a:cubicBezTo>
                  <a:pt x="63" y="28"/>
                  <a:pt x="64" y="24"/>
                  <a:pt x="63" y="21"/>
                </a:cubicBezTo>
                <a:cubicBezTo>
                  <a:pt x="57" y="11"/>
                  <a:pt x="57" y="11"/>
                  <a:pt x="57" y="11"/>
                </a:cubicBezTo>
                <a:cubicBezTo>
                  <a:pt x="55" y="8"/>
                  <a:pt x="51" y="7"/>
                  <a:pt x="48" y="8"/>
                </a:cubicBezTo>
                <a:cubicBezTo>
                  <a:pt x="45" y="10"/>
                  <a:pt x="44" y="14"/>
                  <a:pt x="46" y="17"/>
                </a:cubicBezTo>
                <a:lnTo>
                  <a:pt x="51" y="27"/>
                </a:lnTo>
                <a:close/>
                <a:moveTo>
                  <a:pt x="29" y="45"/>
                </a:moveTo>
                <a:cubicBezTo>
                  <a:pt x="31" y="48"/>
                  <a:pt x="35" y="47"/>
                  <a:pt x="38" y="45"/>
                </a:cubicBezTo>
                <a:cubicBezTo>
                  <a:pt x="40" y="42"/>
                  <a:pt x="40" y="38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2" y="26"/>
                  <a:pt x="19" y="29"/>
                </a:cubicBezTo>
                <a:cubicBezTo>
                  <a:pt x="17" y="31"/>
                  <a:pt x="17" y="35"/>
                  <a:pt x="20" y="38"/>
                </a:cubicBezTo>
                <a:lnTo>
                  <a:pt x="29" y="45"/>
                </a:lnTo>
                <a:close/>
                <a:moveTo>
                  <a:pt x="18" y="71"/>
                </a:moveTo>
                <a:cubicBezTo>
                  <a:pt x="21" y="72"/>
                  <a:pt x="24" y="69"/>
                  <a:pt x="25" y="66"/>
                </a:cubicBezTo>
                <a:cubicBezTo>
                  <a:pt x="26" y="62"/>
                  <a:pt x="23" y="59"/>
                  <a:pt x="20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6"/>
                  <a:pt x="2" y="58"/>
                  <a:pt x="1" y="61"/>
                </a:cubicBezTo>
                <a:cubicBezTo>
                  <a:pt x="0" y="65"/>
                  <a:pt x="3" y="68"/>
                  <a:pt x="6" y="69"/>
                </a:cubicBezTo>
                <a:lnTo>
                  <a:pt x="18" y="71"/>
                </a:lnTo>
                <a:close/>
                <a:moveTo>
                  <a:pt x="20" y="101"/>
                </a:moveTo>
                <a:cubicBezTo>
                  <a:pt x="24" y="100"/>
                  <a:pt x="26" y="96"/>
                  <a:pt x="25" y="93"/>
                </a:cubicBezTo>
                <a:cubicBezTo>
                  <a:pt x="25" y="90"/>
                  <a:pt x="21" y="87"/>
                  <a:pt x="18" y="88"/>
                </a:cubicBezTo>
                <a:cubicBezTo>
                  <a:pt x="6" y="90"/>
                  <a:pt x="6" y="90"/>
                  <a:pt x="6" y="90"/>
                </a:cubicBezTo>
                <a:cubicBezTo>
                  <a:pt x="3" y="91"/>
                  <a:pt x="1" y="94"/>
                  <a:pt x="1" y="98"/>
                </a:cubicBezTo>
                <a:cubicBezTo>
                  <a:pt x="2" y="101"/>
                  <a:pt x="5" y="104"/>
                  <a:pt x="9" y="103"/>
                </a:cubicBezTo>
                <a:lnTo>
                  <a:pt x="20" y="101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3997325" y="5308600"/>
            <a:ext cx="960438" cy="644525"/>
          </a:xfrm>
          <a:custGeom>
            <a:avLst/>
            <a:gdLst>
              <a:gd name="T0" fmla="*/ 740909 w 245"/>
              <a:gd name="T1" fmla="*/ 334053 h 164"/>
              <a:gd name="T2" fmla="*/ 348893 w 245"/>
              <a:gd name="T3" fmla="*/ 157201 h 164"/>
              <a:gd name="T4" fmla="*/ 329293 w 245"/>
              <a:gd name="T5" fmla="*/ 110041 h 164"/>
              <a:gd name="T6" fmla="*/ 764429 w 245"/>
              <a:gd name="T7" fmla="*/ 62880 h 164"/>
              <a:gd name="T8" fmla="*/ 795791 w 245"/>
              <a:gd name="T9" fmla="*/ 19650 h 164"/>
              <a:gd name="T10" fmla="*/ 874194 w 245"/>
              <a:gd name="T11" fmla="*/ 282962 h 164"/>
              <a:gd name="T12" fmla="*/ 956517 w 245"/>
              <a:gd name="T13" fmla="*/ 271172 h 164"/>
              <a:gd name="T14" fmla="*/ 842832 w 245"/>
              <a:gd name="T15" fmla="*/ 0 h 164"/>
              <a:gd name="T16" fmla="*/ 23521 w 245"/>
              <a:gd name="T17" fmla="*/ 349773 h 164"/>
              <a:gd name="T18" fmla="*/ 109764 w 245"/>
              <a:gd name="T19" fmla="*/ 66811 h 164"/>
              <a:gd name="T20" fmla="*/ 47042 w 245"/>
              <a:gd name="T21" fmla="*/ 35370 h 164"/>
              <a:gd name="T22" fmla="*/ 0 w 245"/>
              <a:gd name="T23" fmla="*/ 322263 h 164"/>
              <a:gd name="T24" fmla="*/ 333213 w 245"/>
              <a:gd name="T25" fmla="*/ 538414 h 164"/>
              <a:gd name="T26" fmla="*/ 297931 w 245"/>
              <a:gd name="T27" fmla="*/ 581645 h 164"/>
              <a:gd name="T28" fmla="*/ 348893 w 245"/>
              <a:gd name="T29" fmla="*/ 628805 h 164"/>
              <a:gd name="T30" fmla="*/ 388095 w 245"/>
              <a:gd name="T31" fmla="*/ 585575 h 164"/>
              <a:gd name="T32" fmla="*/ 219528 w 245"/>
              <a:gd name="T33" fmla="*/ 589505 h 164"/>
              <a:gd name="T34" fmla="*/ 305772 w 245"/>
              <a:gd name="T35" fmla="*/ 475534 h 164"/>
              <a:gd name="T36" fmla="*/ 235209 w 245"/>
              <a:gd name="T37" fmla="*/ 510904 h 164"/>
              <a:gd name="T38" fmla="*/ 141125 w 245"/>
              <a:gd name="T39" fmla="*/ 475534 h 164"/>
              <a:gd name="T40" fmla="*/ 196008 w 245"/>
              <a:gd name="T41" fmla="*/ 518764 h 164"/>
              <a:gd name="T42" fmla="*/ 243049 w 245"/>
              <a:gd name="T43" fmla="*/ 408723 h 164"/>
              <a:gd name="T44" fmla="*/ 168566 w 245"/>
              <a:gd name="T45" fmla="*/ 444093 h 164"/>
              <a:gd name="T46" fmla="*/ 133285 w 245"/>
              <a:gd name="T47" fmla="*/ 451954 h 164"/>
              <a:gd name="T48" fmla="*/ 125445 w 245"/>
              <a:gd name="T49" fmla="*/ 349773 h 164"/>
              <a:gd name="T50" fmla="*/ 109764 w 245"/>
              <a:gd name="T51" fmla="*/ 373353 h 164"/>
              <a:gd name="T52" fmla="*/ 86243 w 245"/>
              <a:gd name="T53" fmla="*/ 448023 h 164"/>
              <a:gd name="T54" fmla="*/ 729148 w 245"/>
              <a:gd name="T55" fmla="*/ 400863 h 164"/>
              <a:gd name="T56" fmla="*/ 486099 w 245"/>
              <a:gd name="T57" fmla="*/ 149341 h 164"/>
              <a:gd name="T58" fmla="*/ 348893 w 245"/>
              <a:gd name="T59" fmla="*/ 180781 h 164"/>
              <a:gd name="T60" fmla="*/ 313612 w 245"/>
              <a:gd name="T61" fmla="*/ 90391 h 164"/>
              <a:gd name="T62" fmla="*/ 152886 w 245"/>
              <a:gd name="T63" fmla="*/ 310472 h 164"/>
              <a:gd name="T64" fmla="*/ 254810 w 245"/>
              <a:gd name="T65" fmla="*/ 393003 h 164"/>
              <a:gd name="T66" fmla="*/ 344973 w 245"/>
              <a:gd name="T67" fmla="*/ 503044 h 164"/>
              <a:gd name="T68" fmla="*/ 431217 w 245"/>
              <a:gd name="T69" fmla="*/ 593435 h 164"/>
              <a:gd name="T70" fmla="*/ 454738 w 245"/>
              <a:gd name="T71" fmla="*/ 601295 h 164"/>
              <a:gd name="T72" fmla="*/ 482179 w 245"/>
              <a:gd name="T73" fmla="*/ 550204 h 164"/>
              <a:gd name="T74" fmla="*/ 399855 w 245"/>
              <a:gd name="T75" fmla="*/ 463744 h 164"/>
              <a:gd name="T76" fmla="*/ 540981 w 245"/>
              <a:gd name="T77" fmla="*/ 554134 h 164"/>
              <a:gd name="T78" fmla="*/ 564502 w 245"/>
              <a:gd name="T79" fmla="*/ 487324 h 164"/>
              <a:gd name="T80" fmla="*/ 490019 w 245"/>
              <a:gd name="T81" fmla="*/ 432303 h 164"/>
              <a:gd name="T82" fmla="*/ 509620 w 245"/>
              <a:gd name="T83" fmla="*/ 408723 h 164"/>
              <a:gd name="T84" fmla="*/ 658585 w 245"/>
              <a:gd name="T85" fmla="*/ 479464 h 164"/>
              <a:gd name="T86" fmla="*/ 627224 w 245"/>
              <a:gd name="T87" fmla="*/ 404793 h 164"/>
              <a:gd name="T88" fmla="*/ 572342 w 245"/>
              <a:gd name="T89" fmla="*/ 345843 h 164"/>
              <a:gd name="T90" fmla="*/ 729148 w 245"/>
              <a:gd name="T91" fmla="*/ 400863 h 1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5" h="164">
                <a:moveTo>
                  <a:pt x="195" y="16"/>
                </a:moveTo>
                <a:cubicBezTo>
                  <a:pt x="218" y="73"/>
                  <a:pt x="218" y="73"/>
                  <a:pt x="218" y="73"/>
                </a:cubicBezTo>
                <a:cubicBezTo>
                  <a:pt x="189" y="85"/>
                  <a:pt x="189" y="85"/>
                  <a:pt x="189" y="85"/>
                </a:cubicBezTo>
                <a:cubicBezTo>
                  <a:pt x="174" y="72"/>
                  <a:pt x="128" y="33"/>
                  <a:pt x="124" y="32"/>
                </a:cubicBezTo>
                <a:cubicBezTo>
                  <a:pt x="121" y="32"/>
                  <a:pt x="107" y="37"/>
                  <a:pt x="105" y="38"/>
                </a:cubicBezTo>
                <a:cubicBezTo>
                  <a:pt x="105" y="38"/>
                  <a:pt x="97" y="40"/>
                  <a:pt x="89" y="40"/>
                </a:cubicBezTo>
                <a:cubicBezTo>
                  <a:pt x="86" y="40"/>
                  <a:pt x="83" y="40"/>
                  <a:pt x="81" y="39"/>
                </a:cubicBezTo>
                <a:cubicBezTo>
                  <a:pt x="79" y="38"/>
                  <a:pt x="78" y="36"/>
                  <a:pt x="78" y="35"/>
                </a:cubicBezTo>
                <a:cubicBezTo>
                  <a:pt x="78" y="32"/>
                  <a:pt x="82" y="29"/>
                  <a:pt x="84" y="28"/>
                </a:cubicBezTo>
                <a:cubicBezTo>
                  <a:pt x="96" y="21"/>
                  <a:pt x="128" y="9"/>
                  <a:pt x="131" y="9"/>
                </a:cubicBezTo>
                <a:cubicBezTo>
                  <a:pt x="132" y="9"/>
                  <a:pt x="132" y="9"/>
                  <a:pt x="132" y="9"/>
                </a:cubicBezTo>
                <a:cubicBezTo>
                  <a:pt x="140" y="9"/>
                  <a:pt x="189" y="15"/>
                  <a:pt x="195" y="16"/>
                </a:cubicBezTo>
                <a:close/>
                <a:moveTo>
                  <a:pt x="215" y="0"/>
                </a:moveTo>
                <a:cubicBezTo>
                  <a:pt x="214" y="0"/>
                  <a:pt x="213" y="1"/>
                  <a:pt x="213" y="1"/>
                </a:cubicBezTo>
                <a:cubicBezTo>
                  <a:pt x="203" y="5"/>
                  <a:pt x="203" y="5"/>
                  <a:pt x="203" y="5"/>
                </a:cubicBezTo>
                <a:cubicBezTo>
                  <a:pt x="202" y="5"/>
                  <a:pt x="200" y="6"/>
                  <a:pt x="200" y="8"/>
                </a:cubicBezTo>
                <a:cubicBezTo>
                  <a:pt x="199" y="9"/>
                  <a:pt x="199" y="11"/>
                  <a:pt x="200" y="13"/>
                </a:cubicBezTo>
                <a:cubicBezTo>
                  <a:pt x="223" y="72"/>
                  <a:pt x="223" y="72"/>
                  <a:pt x="223" y="72"/>
                </a:cubicBezTo>
                <a:cubicBezTo>
                  <a:pt x="225" y="75"/>
                  <a:pt x="228" y="77"/>
                  <a:pt x="231" y="76"/>
                </a:cubicBezTo>
                <a:cubicBezTo>
                  <a:pt x="241" y="72"/>
                  <a:pt x="241" y="72"/>
                  <a:pt x="241" y="72"/>
                </a:cubicBezTo>
                <a:cubicBezTo>
                  <a:pt x="242" y="72"/>
                  <a:pt x="244" y="70"/>
                  <a:pt x="244" y="69"/>
                </a:cubicBezTo>
                <a:cubicBezTo>
                  <a:pt x="245" y="67"/>
                  <a:pt x="245" y="65"/>
                  <a:pt x="244" y="64"/>
                </a:cubicBezTo>
                <a:cubicBezTo>
                  <a:pt x="221" y="4"/>
                  <a:pt x="221" y="4"/>
                  <a:pt x="221" y="4"/>
                </a:cubicBezTo>
                <a:cubicBezTo>
                  <a:pt x="220" y="2"/>
                  <a:pt x="218" y="0"/>
                  <a:pt x="215" y="0"/>
                </a:cubicBezTo>
                <a:close/>
                <a:moveTo>
                  <a:pt x="0" y="82"/>
                </a:moveTo>
                <a:cubicBezTo>
                  <a:pt x="0" y="84"/>
                  <a:pt x="1" y="85"/>
                  <a:pt x="2" y="87"/>
                </a:cubicBezTo>
                <a:cubicBezTo>
                  <a:pt x="3" y="88"/>
                  <a:pt x="5" y="89"/>
                  <a:pt x="6" y="89"/>
                </a:cubicBezTo>
                <a:cubicBezTo>
                  <a:pt x="16" y="90"/>
                  <a:pt x="16" y="90"/>
                  <a:pt x="16" y="90"/>
                </a:cubicBezTo>
                <a:cubicBezTo>
                  <a:pt x="20" y="90"/>
                  <a:pt x="23" y="87"/>
                  <a:pt x="23" y="84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5"/>
                  <a:pt x="28" y="14"/>
                  <a:pt x="27" y="12"/>
                </a:cubicBezTo>
                <a:cubicBezTo>
                  <a:pt x="25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8" y="9"/>
                  <a:pt x="6" y="12"/>
                  <a:pt x="5" y="15"/>
                </a:cubicBezTo>
                <a:lnTo>
                  <a:pt x="0" y="82"/>
                </a:lnTo>
                <a:close/>
                <a:moveTo>
                  <a:pt x="101" y="142"/>
                </a:moveTo>
                <a:cubicBezTo>
                  <a:pt x="100" y="139"/>
                  <a:pt x="99" y="137"/>
                  <a:pt x="97" y="136"/>
                </a:cubicBezTo>
                <a:cubicBezTo>
                  <a:pt x="93" y="132"/>
                  <a:pt x="88" y="133"/>
                  <a:pt x="85" y="137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0" y="155"/>
                  <a:pt x="75" y="160"/>
                  <a:pt x="77" y="162"/>
                </a:cubicBezTo>
                <a:cubicBezTo>
                  <a:pt x="79" y="163"/>
                  <a:pt x="81" y="164"/>
                  <a:pt x="83" y="164"/>
                </a:cubicBezTo>
                <a:cubicBezTo>
                  <a:pt x="85" y="164"/>
                  <a:pt x="87" y="163"/>
                  <a:pt x="89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101" y="146"/>
                  <a:pt x="101" y="144"/>
                  <a:pt x="101" y="142"/>
                </a:cubicBezTo>
                <a:close/>
                <a:moveTo>
                  <a:pt x="53" y="138"/>
                </a:moveTo>
                <a:cubicBezTo>
                  <a:pt x="50" y="142"/>
                  <a:pt x="51" y="145"/>
                  <a:pt x="56" y="150"/>
                </a:cubicBezTo>
                <a:cubicBezTo>
                  <a:pt x="60" y="153"/>
                  <a:pt x="65" y="153"/>
                  <a:pt x="68" y="148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5" y="127"/>
                  <a:pt x="80" y="122"/>
                  <a:pt x="78" y="121"/>
                </a:cubicBezTo>
                <a:cubicBezTo>
                  <a:pt x="74" y="117"/>
                  <a:pt x="70" y="118"/>
                  <a:pt x="66" y="123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59" y="131"/>
                  <a:pt x="59" y="131"/>
                  <a:pt x="59" y="131"/>
                </a:cubicBezTo>
                <a:lnTo>
                  <a:pt x="53" y="138"/>
                </a:lnTo>
                <a:close/>
                <a:moveTo>
                  <a:pt x="36" y="121"/>
                </a:moveTo>
                <a:cubicBezTo>
                  <a:pt x="34" y="123"/>
                  <a:pt x="34" y="126"/>
                  <a:pt x="34" y="128"/>
                </a:cubicBezTo>
                <a:cubicBezTo>
                  <a:pt x="35" y="130"/>
                  <a:pt x="36" y="132"/>
                  <a:pt x="38" y="134"/>
                </a:cubicBezTo>
                <a:cubicBezTo>
                  <a:pt x="42" y="137"/>
                  <a:pt x="47" y="137"/>
                  <a:pt x="50" y="132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5" y="115"/>
                  <a:pt x="66" y="112"/>
                  <a:pt x="65" y="110"/>
                </a:cubicBezTo>
                <a:cubicBezTo>
                  <a:pt x="65" y="108"/>
                  <a:pt x="64" y="106"/>
                  <a:pt x="62" y="104"/>
                </a:cubicBezTo>
                <a:cubicBezTo>
                  <a:pt x="57" y="101"/>
                  <a:pt x="53" y="101"/>
                  <a:pt x="49" y="106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2" y="114"/>
                  <a:pt x="42" y="114"/>
                  <a:pt x="42" y="114"/>
                </a:cubicBezTo>
                <a:lnTo>
                  <a:pt x="36" y="121"/>
                </a:lnTo>
                <a:close/>
                <a:moveTo>
                  <a:pt x="34" y="115"/>
                </a:moveTo>
                <a:cubicBezTo>
                  <a:pt x="46" y="100"/>
                  <a:pt x="46" y="100"/>
                  <a:pt x="46" y="100"/>
                </a:cubicBezTo>
                <a:cubicBezTo>
                  <a:pt x="52" y="94"/>
                  <a:pt x="46" y="89"/>
                  <a:pt x="45" y="87"/>
                </a:cubicBezTo>
                <a:cubicBezTo>
                  <a:pt x="40" y="84"/>
                  <a:pt x="36" y="84"/>
                  <a:pt x="32" y="89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5"/>
                  <a:pt x="28" y="95"/>
                  <a:pt x="28" y="95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0" y="104"/>
                  <a:pt x="19" y="107"/>
                  <a:pt x="19" y="109"/>
                </a:cubicBezTo>
                <a:cubicBezTo>
                  <a:pt x="19" y="111"/>
                  <a:pt x="21" y="113"/>
                  <a:pt x="22" y="114"/>
                </a:cubicBezTo>
                <a:cubicBezTo>
                  <a:pt x="24" y="116"/>
                  <a:pt x="26" y="118"/>
                  <a:pt x="29" y="118"/>
                </a:cubicBezTo>
                <a:cubicBezTo>
                  <a:pt x="30" y="118"/>
                  <a:pt x="32" y="117"/>
                  <a:pt x="34" y="115"/>
                </a:cubicBezTo>
                <a:close/>
                <a:moveTo>
                  <a:pt x="186" y="102"/>
                </a:moveTo>
                <a:cubicBezTo>
                  <a:pt x="188" y="99"/>
                  <a:pt x="190" y="94"/>
                  <a:pt x="185" y="89"/>
                </a:cubicBezTo>
                <a:cubicBezTo>
                  <a:pt x="180" y="85"/>
                  <a:pt x="180" y="85"/>
                  <a:pt x="180" y="85"/>
                </a:cubicBezTo>
                <a:cubicBezTo>
                  <a:pt x="157" y="65"/>
                  <a:pt x="130" y="42"/>
                  <a:pt x="124" y="38"/>
                </a:cubicBezTo>
                <a:cubicBezTo>
                  <a:pt x="121" y="39"/>
                  <a:pt x="113" y="41"/>
                  <a:pt x="107" y="43"/>
                </a:cubicBezTo>
                <a:cubicBezTo>
                  <a:pt x="107" y="44"/>
                  <a:pt x="107" y="44"/>
                  <a:pt x="107" y="44"/>
                </a:cubicBezTo>
                <a:cubicBezTo>
                  <a:pt x="107" y="44"/>
                  <a:pt x="97" y="46"/>
                  <a:pt x="89" y="46"/>
                </a:cubicBezTo>
                <a:cubicBezTo>
                  <a:pt x="84" y="46"/>
                  <a:pt x="81" y="45"/>
                  <a:pt x="78" y="44"/>
                </a:cubicBezTo>
                <a:cubicBezTo>
                  <a:pt x="73" y="41"/>
                  <a:pt x="72" y="36"/>
                  <a:pt x="72" y="34"/>
                </a:cubicBezTo>
                <a:cubicBezTo>
                  <a:pt x="73" y="29"/>
                  <a:pt x="77" y="25"/>
                  <a:pt x="80" y="23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4"/>
                  <a:pt x="29" y="84"/>
                  <a:pt x="29" y="84"/>
                </a:cubicBezTo>
                <a:cubicBezTo>
                  <a:pt x="33" y="80"/>
                  <a:pt x="37" y="79"/>
                  <a:pt x="39" y="79"/>
                </a:cubicBezTo>
                <a:cubicBezTo>
                  <a:pt x="42" y="79"/>
                  <a:pt x="46" y="80"/>
                  <a:pt x="48" y="83"/>
                </a:cubicBezTo>
                <a:cubicBezTo>
                  <a:pt x="53" y="86"/>
                  <a:pt x="55" y="91"/>
                  <a:pt x="54" y="96"/>
                </a:cubicBezTo>
                <a:cubicBezTo>
                  <a:pt x="58" y="96"/>
                  <a:pt x="62" y="97"/>
                  <a:pt x="65" y="100"/>
                </a:cubicBezTo>
                <a:cubicBezTo>
                  <a:pt x="70" y="103"/>
                  <a:pt x="72" y="108"/>
                  <a:pt x="71" y="113"/>
                </a:cubicBezTo>
                <a:cubicBezTo>
                  <a:pt x="75" y="112"/>
                  <a:pt x="79" y="114"/>
                  <a:pt x="82" y="116"/>
                </a:cubicBezTo>
                <a:cubicBezTo>
                  <a:pt x="86" y="120"/>
                  <a:pt x="88" y="124"/>
                  <a:pt x="88" y="128"/>
                </a:cubicBezTo>
                <a:cubicBezTo>
                  <a:pt x="92" y="127"/>
                  <a:pt x="97" y="128"/>
                  <a:pt x="101" y="131"/>
                </a:cubicBezTo>
                <a:cubicBezTo>
                  <a:pt x="106" y="136"/>
                  <a:pt x="108" y="142"/>
                  <a:pt x="106" y="148"/>
                </a:cubicBezTo>
                <a:cubicBezTo>
                  <a:pt x="110" y="151"/>
                  <a:pt x="110" y="151"/>
                  <a:pt x="110" y="151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3" y="153"/>
                  <a:pt x="114" y="153"/>
                  <a:pt x="116" y="153"/>
                </a:cubicBezTo>
                <a:cubicBezTo>
                  <a:pt x="119" y="153"/>
                  <a:pt x="121" y="151"/>
                  <a:pt x="122" y="150"/>
                </a:cubicBezTo>
                <a:cubicBezTo>
                  <a:pt x="125" y="146"/>
                  <a:pt x="127" y="144"/>
                  <a:pt x="123" y="140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02" y="122"/>
                  <a:pt x="102" y="122"/>
                  <a:pt x="102" y="122"/>
                </a:cubicBezTo>
                <a:cubicBezTo>
                  <a:pt x="101" y="122"/>
                  <a:pt x="101" y="121"/>
                  <a:pt x="101" y="120"/>
                </a:cubicBezTo>
                <a:cubicBezTo>
                  <a:pt x="101" y="119"/>
                  <a:pt x="101" y="118"/>
                  <a:pt x="102" y="118"/>
                </a:cubicBezTo>
                <a:cubicBezTo>
                  <a:pt x="103" y="116"/>
                  <a:pt x="105" y="116"/>
                  <a:pt x="106" y="117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5" y="141"/>
                  <a:pt x="136" y="141"/>
                  <a:pt x="138" y="141"/>
                </a:cubicBezTo>
                <a:cubicBezTo>
                  <a:pt x="141" y="141"/>
                  <a:pt x="143" y="140"/>
                  <a:pt x="145" y="137"/>
                </a:cubicBezTo>
                <a:cubicBezTo>
                  <a:pt x="147" y="135"/>
                  <a:pt x="148" y="133"/>
                  <a:pt x="148" y="131"/>
                </a:cubicBezTo>
                <a:cubicBezTo>
                  <a:pt x="147" y="129"/>
                  <a:pt x="146" y="126"/>
                  <a:pt x="144" y="124"/>
                </a:cubicBezTo>
                <a:cubicBezTo>
                  <a:pt x="140" y="122"/>
                  <a:pt x="140" y="122"/>
                  <a:pt x="140" y="122"/>
                </a:cubicBezTo>
                <a:cubicBezTo>
                  <a:pt x="140" y="122"/>
                  <a:pt x="140" y="122"/>
                  <a:pt x="140" y="122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5" y="109"/>
                  <a:pt x="124" y="108"/>
                  <a:pt x="124" y="107"/>
                </a:cubicBezTo>
                <a:cubicBezTo>
                  <a:pt x="124" y="106"/>
                  <a:pt x="124" y="106"/>
                  <a:pt x="125" y="105"/>
                </a:cubicBezTo>
                <a:cubicBezTo>
                  <a:pt x="126" y="103"/>
                  <a:pt x="128" y="103"/>
                  <a:pt x="130" y="104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6" y="126"/>
                  <a:pt x="158" y="127"/>
                  <a:pt x="160" y="127"/>
                </a:cubicBezTo>
                <a:cubicBezTo>
                  <a:pt x="163" y="127"/>
                  <a:pt x="166" y="125"/>
                  <a:pt x="168" y="122"/>
                </a:cubicBezTo>
                <a:cubicBezTo>
                  <a:pt x="170" y="120"/>
                  <a:pt x="171" y="118"/>
                  <a:pt x="171" y="116"/>
                </a:cubicBezTo>
                <a:cubicBezTo>
                  <a:pt x="171" y="113"/>
                  <a:pt x="169" y="111"/>
                  <a:pt x="167" y="109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5" y="92"/>
                  <a:pt x="145" y="89"/>
                  <a:pt x="146" y="88"/>
                </a:cubicBezTo>
                <a:cubicBezTo>
                  <a:pt x="147" y="87"/>
                  <a:pt x="150" y="86"/>
                  <a:pt x="151" y="8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76" y="108"/>
                  <a:pt x="182" y="107"/>
                  <a:pt x="186" y="102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10656888" y="5280025"/>
            <a:ext cx="831850" cy="695325"/>
          </a:xfrm>
          <a:custGeom>
            <a:avLst/>
            <a:gdLst>
              <a:gd name="T0" fmla="*/ 113791 w 212"/>
              <a:gd name="T1" fmla="*/ 565688 h 177"/>
              <a:gd name="T2" fmla="*/ 113791 w 212"/>
              <a:gd name="T3" fmla="*/ 377125 h 177"/>
              <a:gd name="T4" fmla="*/ 141258 w 212"/>
              <a:gd name="T5" fmla="*/ 349627 h 177"/>
              <a:gd name="T6" fmla="*/ 184420 w 212"/>
              <a:gd name="T7" fmla="*/ 349627 h 177"/>
              <a:gd name="T8" fmla="*/ 211886 w 212"/>
              <a:gd name="T9" fmla="*/ 377125 h 177"/>
              <a:gd name="T10" fmla="*/ 211886 w 212"/>
              <a:gd name="T11" fmla="*/ 565688 h 177"/>
              <a:gd name="T12" fmla="*/ 184420 w 212"/>
              <a:gd name="T13" fmla="*/ 593187 h 177"/>
              <a:gd name="T14" fmla="*/ 141258 w 212"/>
              <a:gd name="T15" fmla="*/ 593187 h 177"/>
              <a:gd name="T16" fmla="*/ 113791 w 212"/>
              <a:gd name="T17" fmla="*/ 565688 h 177"/>
              <a:gd name="T18" fmla="*/ 306058 w 212"/>
              <a:gd name="T19" fmla="*/ 282844 h 177"/>
              <a:gd name="T20" fmla="*/ 278591 w 212"/>
              <a:gd name="T21" fmla="*/ 310343 h 177"/>
              <a:gd name="T22" fmla="*/ 278591 w 212"/>
              <a:gd name="T23" fmla="*/ 565688 h 177"/>
              <a:gd name="T24" fmla="*/ 306058 w 212"/>
              <a:gd name="T25" fmla="*/ 593187 h 177"/>
              <a:gd name="T26" fmla="*/ 353144 w 212"/>
              <a:gd name="T27" fmla="*/ 593187 h 177"/>
              <a:gd name="T28" fmla="*/ 380611 w 212"/>
              <a:gd name="T29" fmla="*/ 565688 h 177"/>
              <a:gd name="T30" fmla="*/ 380611 w 212"/>
              <a:gd name="T31" fmla="*/ 310343 h 177"/>
              <a:gd name="T32" fmla="*/ 353144 w 212"/>
              <a:gd name="T33" fmla="*/ 282844 h 177"/>
              <a:gd name="T34" fmla="*/ 306058 w 212"/>
              <a:gd name="T35" fmla="*/ 282844 h 177"/>
              <a:gd name="T36" fmla="*/ 470858 w 212"/>
              <a:gd name="T37" fmla="*/ 227847 h 177"/>
              <a:gd name="T38" fmla="*/ 443392 w 212"/>
              <a:gd name="T39" fmla="*/ 255345 h 177"/>
              <a:gd name="T40" fmla="*/ 443392 w 212"/>
              <a:gd name="T41" fmla="*/ 565688 h 177"/>
              <a:gd name="T42" fmla="*/ 470858 w 212"/>
              <a:gd name="T43" fmla="*/ 593187 h 177"/>
              <a:gd name="T44" fmla="*/ 517944 w 212"/>
              <a:gd name="T45" fmla="*/ 593187 h 177"/>
              <a:gd name="T46" fmla="*/ 545411 w 212"/>
              <a:gd name="T47" fmla="*/ 565688 h 177"/>
              <a:gd name="T48" fmla="*/ 545411 w 212"/>
              <a:gd name="T49" fmla="*/ 255345 h 177"/>
              <a:gd name="T50" fmla="*/ 517944 w 212"/>
              <a:gd name="T51" fmla="*/ 227847 h 177"/>
              <a:gd name="T52" fmla="*/ 470858 w 212"/>
              <a:gd name="T53" fmla="*/ 227847 h 177"/>
              <a:gd name="T54" fmla="*/ 639583 w 212"/>
              <a:gd name="T55" fmla="*/ 168921 h 177"/>
              <a:gd name="T56" fmla="*/ 612116 w 212"/>
              <a:gd name="T57" fmla="*/ 196419 h 177"/>
              <a:gd name="T58" fmla="*/ 612116 w 212"/>
              <a:gd name="T59" fmla="*/ 565688 h 177"/>
              <a:gd name="T60" fmla="*/ 639583 w 212"/>
              <a:gd name="T61" fmla="*/ 593187 h 177"/>
              <a:gd name="T62" fmla="*/ 682745 w 212"/>
              <a:gd name="T63" fmla="*/ 593187 h 177"/>
              <a:gd name="T64" fmla="*/ 710212 w 212"/>
              <a:gd name="T65" fmla="*/ 565688 h 177"/>
              <a:gd name="T66" fmla="*/ 710212 w 212"/>
              <a:gd name="T67" fmla="*/ 196419 h 177"/>
              <a:gd name="T68" fmla="*/ 682745 w 212"/>
              <a:gd name="T69" fmla="*/ 168921 h 177"/>
              <a:gd name="T70" fmla="*/ 639583 w 212"/>
              <a:gd name="T71" fmla="*/ 168921 h 177"/>
              <a:gd name="T72" fmla="*/ 125562 w 212"/>
              <a:gd name="T73" fmla="*/ 278916 h 177"/>
              <a:gd name="T74" fmla="*/ 619964 w 212"/>
              <a:gd name="T75" fmla="*/ 94281 h 177"/>
              <a:gd name="T76" fmla="*/ 631735 w 212"/>
              <a:gd name="T77" fmla="*/ 117852 h 177"/>
              <a:gd name="T78" fmla="*/ 682745 w 212"/>
              <a:gd name="T79" fmla="*/ 35356 h 177"/>
              <a:gd name="T80" fmla="*/ 588573 w 212"/>
              <a:gd name="T81" fmla="*/ 31427 h 177"/>
              <a:gd name="T82" fmla="*/ 600345 w 212"/>
              <a:gd name="T83" fmla="*/ 58926 h 177"/>
              <a:gd name="T84" fmla="*/ 121638 w 212"/>
              <a:gd name="T85" fmla="*/ 243560 h 177"/>
              <a:gd name="T86" fmla="*/ 125562 w 212"/>
              <a:gd name="T87" fmla="*/ 278916 h 177"/>
              <a:gd name="T88" fmla="*/ 831850 w 212"/>
              <a:gd name="T89" fmla="*/ 644256 h 177"/>
              <a:gd name="T90" fmla="*/ 745526 w 212"/>
              <a:gd name="T91" fmla="*/ 597115 h 177"/>
              <a:gd name="T92" fmla="*/ 745526 w 212"/>
              <a:gd name="T93" fmla="*/ 628542 h 177"/>
              <a:gd name="T94" fmla="*/ 70629 w 212"/>
              <a:gd name="T95" fmla="*/ 628542 h 177"/>
              <a:gd name="T96" fmla="*/ 70629 w 212"/>
              <a:gd name="T97" fmla="*/ 86425 h 177"/>
              <a:gd name="T98" fmla="*/ 102019 w 212"/>
              <a:gd name="T99" fmla="*/ 86425 h 177"/>
              <a:gd name="T100" fmla="*/ 51010 w 212"/>
              <a:gd name="T101" fmla="*/ 0 h 177"/>
              <a:gd name="T102" fmla="*/ 0 w 212"/>
              <a:gd name="T103" fmla="*/ 86425 h 177"/>
              <a:gd name="T104" fmla="*/ 31391 w 212"/>
              <a:gd name="T105" fmla="*/ 86425 h 177"/>
              <a:gd name="T106" fmla="*/ 31391 w 212"/>
              <a:gd name="T107" fmla="*/ 628542 h 177"/>
              <a:gd name="T108" fmla="*/ 31391 w 212"/>
              <a:gd name="T109" fmla="*/ 644256 h 177"/>
              <a:gd name="T110" fmla="*/ 31391 w 212"/>
              <a:gd name="T111" fmla="*/ 663898 h 177"/>
              <a:gd name="T112" fmla="*/ 745526 w 212"/>
              <a:gd name="T113" fmla="*/ 663898 h 177"/>
              <a:gd name="T114" fmla="*/ 745526 w 212"/>
              <a:gd name="T115" fmla="*/ 695325 h 177"/>
              <a:gd name="T116" fmla="*/ 831850 w 212"/>
              <a:gd name="T117" fmla="*/ 644256 h 17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2" h="177">
                <a:moveTo>
                  <a:pt x="29" y="144"/>
                </a:moveTo>
                <a:cubicBezTo>
                  <a:pt x="29" y="96"/>
                  <a:pt x="29" y="96"/>
                  <a:pt x="29" y="96"/>
                </a:cubicBezTo>
                <a:cubicBezTo>
                  <a:pt x="29" y="93"/>
                  <a:pt x="32" y="89"/>
                  <a:pt x="3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51" y="89"/>
                  <a:pt x="54" y="93"/>
                  <a:pt x="54" y="96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4" y="148"/>
                  <a:pt x="51" y="151"/>
                  <a:pt x="47" y="151"/>
                </a:cubicBezTo>
                <a:cubicBezTo>
                  <a:pt x="36" y="151"/>
                  <a:pt x="36" y="151"/>
                  <a:pt x="36" y="151"/>
                </a:cubicBezTo>
                <a:cubicBezTo>
                  <a:pt x="32" y="151"/>
                  <a:pt x="29" y="148"/>
                  <a:pt x="29" y="144"/>
                </a:cubicBezTo>
                <a:close/>
                <a:moveTo>
                  <a:pt x="78" y="72"/>
                </a:moveTo>
                <a:cubicBezTo>
                  <a:pt x="74" y="72"/>
                  <a:pt x="71" y="76"/>
                  <a:pt x="71" y="79"/>
                </a:cubicBezTo>
                <a:cubicBezTo>
                  <a:pt x="71" y="144"/>
                  <a:pt x="71" y="144"/>
                  <a:pt x="71" y="144"/>
                </a:cubicBezTo>
                <a:cubicBezTo>
                  <a:pt x="71" y="148"/>
                  <a:pt x="74" y="151"/>
                  <a:pt x="78" y="151"/>
                </a:cubicBezTo>
                <a:cubicBezTo>
                  <a:pt x="90" y="151"/>
                  <a:pt x="90" y="151"/>
                  <a:pt x="90" y="151"/>
                </a:cubicBezTo>
                <a:cubicBezTo>
                  <a:pt x="94" y="151"/>
                  <a:pt x="97" y="148"/>
                  <a:pt x="97" y="144"/>
                </a:cubicBezTo>
                <a:cubicBezTo>
                  <a:pt x="97" y="79"/>
                  <a:pt x="97" y="79"/>
                  <a:pt x="97" y="79"/>
                </a:cubicBezTo>
                <a:cubicBezTo>
                  <a:pt x="97" y="76"/>
                  <a:pt x="94" y="72"/>
                  <a:pt x="90" y="72"/>
                </a:cubicBezTo>
                <a:lnTo>
                  <a:pt x="78" y="72"/>
                </a:lnTo>
                <a:close/>
                <a:moveTo>
                  <a:pt x="120" y="58"/>
                </a:moveTo>
                <a:cubicBezTo>
                  <a:pt x="117" y="58"/>
                  <a:pt x="113" y="61"/>
                  <a:pt x="113" y="65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8"/>
                  <a:pt x="117" y="151"/>
                  <a:pt x="120" y="151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6" y="151"/>
                  <a:pt x="139" y="148"/>
                  <a:pt x="139" y="144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9" y="61"/>
                  <a:pt x="136" y="58"/>
                  <a:pt x="132" y="58"/>
                </a:cubicBezTo>
                <a:lnTo>
                  <a:pt x="120" y="58"/>
                </a:lnTo>
                <a:close/>
                <a:moveTo>
                  <a:pt x="163" y="43"/>
                </a:moveTo>
                <a:cubicBezTo>
                  <a:pt x="159" y="43"/>
                  <a:pt x="156" y="46"/>
                  <a:pt x="156" y="50"/>
                </a:cubicBezTo>
                <a:cubicBezTo>
                  <a:pt x="156" y="144"/>
                  <a:pt x="156" y="144"/>
                  <a:pt x="156" y="144"/>
                </a:cubicBezTo>
                <a:cubicBezTo>
                  <a:pt x="156" y="148"/>
                  <a:pt x="159" y="151"/>
                  <a:pt x="163" y="151"/>
                </a:cubicBezTo>
                <a:cubicBezTo>
                  <a:pt x="174" y="151"/>
                  <a:pt x="174" y="151"/>
                  <a:pt x="174" y="151"/>
                </a:cubicBezTo>
                <a:cubicBezTo>
                  <a:pt x="178" y="151"/>
                  <a:pt x="181" y="148"/>
                  <a:pt x="181" y="144"/>
                </a:cubicBezTo>
                <a:cubicBezTo>
                  <a:pt x="181" y="50"/>
                  <a:pt x="181" y="50"/>
                  <a:pt x="181" y="50"/>
                </a:cubicBezTo>
                <a:cubicBezTo>
                  <a:pt x="181" y="46"/>
                  <a:pt x="178" y="43"/>
                  <a:pt x="174" y="43"/>
                </a:cubicBezTo>
                <a:lnTo>
                  <a:pt x="163" y="43"/>
                </a:lnTo>
                <a:close/>
                <a:moveTo>
                  <a:pt x="32" y="71"/>
                </a:moveTo>
                <a:cubicBezTo>
                  <a:pt x="77" y="63"/>
                  <a:pt x="120" y="46"/>
                  <a:pt x="158" y="24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74" y="9"/>
                  <a:pt x="174" y="9"/>
                  <a:pt x="174" y="9"/>
                </a:cubicBezTo>
                <a:cubicBezTo>
                  <a:pt x="150" y="8"/>
                  <a:pt x="150" y="8"/>
                  <a:pt x="150" y="8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16" y="38"/>
                  <a:pt x="75" y="53"/>
                  <a:pt x="31" y="62"/>
                </a:cubicBezTo>
                <a:lnTo>
                  <a:pt x="32" y="71"/>
                </a:lnTo>
                <a:close/>
                <a:moveTo>
                  <a:pt x="212" y="164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18" y="22"/>
                  <a:pt x="18" y="22"/>
                  <a:pt x="18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4"/>
                  <a:pt x="8" y="164"/>
                  <a:pt x="8" y="164"/>
                </a:cubicBezTo>
                <a:cubicBezTo>
                  <a:pt x="8" y="169"/>
                  <a:pt x="8" y="169"/>
                  <a:pt x="8" y="169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190" y="177"/>
                  <a:pt x="190" y="177"/>
                  <a:pt x="190" y="177"/>
                </a:cubicBezTo>
                <a:lnTo>
                  <a:pt x="212" y="164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>
            <a:spLocks noEditPoints="1"/>
          </p:cNvSpPr>
          <p:nvPr/>
        </p:nvSpPr>
        <p:spPr bwMode="auto">
          <a:xfrm>
            <a:off x="5503863" y="995363"/>
            <a:ext cx="1220787" cy="636587"/>
          </a:xfrm>
          <a:custGeom>
            <a:avLst/>
            <a:gdLst>
              <a:gd name="T0" fmla="*/ 879281 w 311"/>
              <a:gd name="T1" fmla="*/ 597292 h 162"/>
              <a:gd name="T2" fmla="*/ 824326 w 311"/>
              <a:gd name="T3" fmla="*/ 616940 h 162"/>
              <a:gd name="T4" fmla="*/ 624132 w 311"/>
              <a:gd name="T5" fmla="*/ 636588 h 162"/>
              <a:gd name="T6" fmla="*/ 423939 w 311"/>
              <a:gd name="T7" fmla="*/ 616940 h 162"/>
              <a:gd name="T8" fmla="*/ 368984 w 311"/>
              <a:gd name="T9" fmla="*/ 597292 h 162"/>
              <a:gd name="T10" fmla="*/ 345432 w 311"/>
              <a:gd name="T11" fmla="*/ 499054 h 162"/>
              <a:gd name="T12" fmla="*/ 459267 w 311"/>
              <a:gd name="T13" fmla="*/ 428322 h 162"/>
              <a:gd name="T14" fmla="*/ 518148 w 311"/>
              <a:gd name="T15" fmla="*/ 404744 h 162"/>
              <a:gd name="T16" fmla="*/ 533849 w 311"/>
              <a:gd name="T17" fmla="*/ 326153 h 162"/>
              <a:gd name="T18" fmla="*/ 463192 w 311"/>
              <a:gd name="T19" fmla="*/ 137534 h 162"/>
              <a:gd name="T20" fmla="*/ 580953 w 311"/>
              <a:gd name="T21" fmla="*/ 3930 h 162"/>
              <a:gd name="T22" fmla="*/ 624132 w 311"/>
              <a:gd name="T23" fmla="*/ 0 h 162"/>
              <a:gd name="T24" fmla="*/ 671237 w 311"/>
              <a:gd name="T25" fmla="*/ 3930 h 162"/>
              <a:gd name="T26" fmla="*/ 785072 w 311"/>
              <a:gd name="T27" fmla="*/ 137534 h 162"/>
              <a:gd name="T28" fmla="*/ 714416 w 311"/>
              <a:gd name="T29" fmla="*/ 326153 h 162"/>
              <a:gd name="T30" fmla="*/ 734042 w 311"/>
              <a:gd name="T31" fmla="*/ 404744 h 162"/>
              <a:gd name="T32" fmla="*/ 792923 w 311"/>
              <a:gd name="T33" fmla="*/ 428322 h 162"/>
              <a:gd name="T34" fmla="*/ 902833 w 311"/>
              <a:gd name="T35" fmla="*/ 499054 h 162"/>
              <a:gd name="T36" fmla="*/ 879281 w 311"/>
              <a:gd name="T37" fmla="*/ 597292 h 162"/>
              <a:gd name="T38" fmla="*/ 1201160 w 311"/>
              <a:gd name="T39" fmla="*/ 542279 h 162"/>
              <a:gd name="T40" fmla="*/ 1122653 w 311"/>
              <a:gd name="T41" fmla="*/ 491194 h 162"/>
              <a:gd name="T42" fmla="*/ 1083399 w 311"/>
              <a:gd name="T43" fmla="*/ 475476 h 162"/>
              <a:gd name="T44" fmla="*/ 1067698 w 311"/>
              <a:gd name="T45" fmla="*/ 420462 h 162"/>
              <a:gd name="T46" fmla="*/ 1118728 w 311"/>
              <a:gd name="T47" fmla="*/ 290787 h 162"/>
              <a:gd name="T48" fmla="*/ 1036295 w 311"/>
              <a:gd name="T49" fmla="*/ 196478 h 162"/>
              <a:gd name="T50" fmla="*/ 1004892 w 311"/>
              <a:gd name="T51" fmla="*/ 192548 h 162"/>
              <a:gd name="T52" fmla="*/ 977415 w 311"/>
              <a:gd name="T53" fmla="*/ 196478 h 162"/>
              <a:gd name="T54" fmla="*/ 894982 w 311"/>
              <a:gd name="T55" fmla="*/ 290787 h 162"/>
              <a:gd name="T56" fmla="*/ 942086 w 311"/>
              <a:gd name="T57" fmla="*/ 420462 h 162"/>
              <a:gd name="T58" fmla="*/ 930310 w 311"/>
              <a:gd name="T59" fmla="*/ 475476 h 162"/>
              <a:gd name="T60" fmla="*/ 926385 w 311"/>
              <a:gd name="T61" fmla="*/ 475476 h 162"/>
              <a:gd name="T62" fmla="*/ 938161 w 311"/>
              <a:gd name="T63" fmla="*/ 487265 h 162"/>
              <a:gd name="T64" fmla="*/ 957788 w 311"/>
              <a:gd name="T65" fmla="*/ 554067 h 162"/>
              <a:gd name="T66" fmla="*/ 910684 w 311"/>
              <a:gd name="T67" fmla="*/ 616940 h 162"/>
              <a:gd name="T68" fmla="*/ 887131 w 311"/>
              <a:gd name="T69" fmla="*/ 624799 h 162"/>
              <a:gd name="T70" fmla="*/ 1004892 w 311"/>
              <a:gd name="T71" fmla="*/ 636588 h 162"/>
              <a:gd name="T72" fmla="*/ 1146205 w 311"/>
              <a:gd name="T73" fmla="*/ 620870 h 162"/>
              <a:gd name="T74" fmla="*/ 1185459 w 311"/>
              <a:gd name="T75" fmla="*/ 609081 h 162"/>
              <a:gd name="T76" fmla="*/ 1201160 w 311"/>
              <a:gd name="T77" fmla="*/ 542279 h 162"/>
              <a:gd name="T78" fmla="*/ 286551 w 311"/>
              <a:gd name="T79" fmla="*/ 554067 h 162"/>
              <a:gd name="T80" fmla="*/ 314029 w 311"/>
              <a:gd name="T81" fmla="*/ 487265 h 162"/>
              <a:gd name="T82" fmla="*/ 337581 w 311"/>
              <a:gd name="T83" fmla="*/ 463688 h 162"/>
              <a:gd name="T84" fmla="*/ 321880 w 311"/>
              <a:gd name="T85" fmla="*/ 455828 h 162"/>
              <a:gd name="T86" fmla="*/ 306178 w 311"/>
              <a:gd name="T87" fmla="*/ 396885 h 162"/>
              <a:gd name="T88" fmla="*/ 361133 w 311"/>
              <a:gd name="T89" fmla="*/ 251492 h 162"/>
              <a:gd name="T90" fmla="*/ 270850 w 311"/>
              <a:gd name="T91" fmla="*/ 149323 h 162"/>
              <a:gd name="T92" fmla="*/ 239447 w 311"/>
              <a:gd name="T93" fmla="*/ 145394 h 162"/>
              <a:gd name="T94" fmla="*/ 204119 w 311"/>
              <a:gd name="T95" fmla="*/ 149323 h 162"/>
              <a:gd name="T96" fmla="*/ 113835 w 311"/>
              <a:gd name="T97" fmla="*/ 251492 h 162"/>
              <a:gd name="T98" fmla="*/ 168790 w 311"/>
              <a:gd name="T99" fmla="*/ 396885 h 162"/>
              <a:gd name="T100" fmla="*/ 153089 w 311"/>
              <a:gd name="T101" fmla="*/ 455828 h 162"/>
              <a:gd name="T102" fmla="*/ 109910 w 311"/>
              <a:gd name="T103" fmla="*/ 475476 h 162"/>
              <a:gd name="T104" fmla="*/ 23552 w 311"/>
              <a:gd name="T105" fmla="*/ 530490 h 162"/>
              <a:gd name="T106" fmla="*/ 43179 w 311"/>
              <a:gd name="T107" fmla="*/ 605152 h 162"/>
              <a:gd name="T108" fmla="*/ 82433 w 311"/>
              <a:gd name="T109" fmla="*/ 620870 h 162"/>
              <a:gd name="T110" fmla="*/ 239447 w 311"/>
              <a:gd name="T111" fmla="*/ 636588 h 162"/>
              <a:gd name="T112" fmla="*/ 365058 w 311"/>
              <a:gd name="T113" fmla="*/ 624799 h 162"/>
              <a:gd name="T114" fmla="*/ 341506 w 311"/>
              <a:gd name="T115" fmla="*/ 616940 h 162"/>
              <a:gd name="T116" fmla="*/ 286551 w 311"/>
              <a:gd name="T117" fmla="*/ 554067 h 16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11" h="162">
                <a:moveTo>
                  <a:pt x="224" y="152"/>
                </a:moveTo>
                <a:cubicBezTo>
                  <a:pt x="220" y="154"/>
                  <a:pt x="215" y="156"/>
                  <a:pt x="210" y="157"/>
                </a:cubicBezTo>
                <a:cubicBezTo>
                  <a:pt x="195" y="161"/>
                  <a:pt x="179" y="161"/>
                  <a:pt x="159" y="162"/>
                </a:cubicBezTo>
                <a:cubicBezTo>
                  <a:pt x="140" y="161"/>
                  <a:pt x="124" y="161"/>
                  <a:pt x="108" y="157"/>
                </a:cubicBezTo>
                <a:cubicBezTo>
                  <a:pt x="104" y="156"/>
                  <a:pt x="99" y="154"/>
                  <a:pt x="94" y="152"/>
                </a:cubicBezTo>
                <a:cubicBezTo>
                  <a:pt x="81" y="146"/>
                  <a:pt x="81" y="135"/>
                  <a:pt x="88" y="127"/>
                </a:cubicBezTo>
                <a:cubicBezTo>
                  <a:pt x="97" y="119"/>
                  <a:pt x="107" y="113"/>
                  <a:pt x="117" y="109"/>
                </a:cubicBezTo>
                <a:cubicBezTo>
                  <a:pt x="122" y="106"/>
                  <a:pt x="127" y="105"/>
                  <a:pt x="132" y="103"/>
                </a:cubicBezTo>
                <a:cubicBezTo>
                  <a:pt x="140" y="99"/>
                  <a:pt x="143" y="90"/>
                  <a:pt x="136" y="83"/>
                </a:cubicBezTo>
                <a:cubicBezTo>
                  <a:pt x="123" y="70"/>
                  <a:pt x="118" y="53"/>
                  <a:pt x="118" y="35"/>
                </a:cubicBezTo>
                <a:cubicBezTo>
                  <a:pt x="119" y="16"/>
                  <a:pt x="130" y="6"/>
                  <a:pt x="148" y="1"/>
                </a:cubicBezTo>
                <a:cubicBezTo>
                  <a:pt x="152" y="0"/>
                  <a:pt x="156" y="0"/>
                  <a:pt x="159" y="0"/>
                </a:cubicBezTo>
                <a:cubicBezTo>
                  <a:pt x="163" y="0"/>
                  <a:pt x="167" y="0"/>
                  <a:pt x="171" y="1"/>
                </a:cubicBezTo>
                <a:cubicBezTo>
                  <a:pt x="188" y="6"/>
                  <a:pt x="200" y="16"/>
                  <a:pt x="200" y="35"/>
                </a:cubicBezTo>
                <a:cubicBezTo>
                  <a:pt x="201" y="53"/>
                  <a:pt x="196" y="70"/>
                  <a:pt x="182" y="83"/>
                </a:cubicBezTo>
                <a:cubicBezTo>
                  <a:pt x="176" y="90"/>
                  <a:pt x="178" y="99"/>
                  <a:pt x="187" y="103"/>
                </a:cubicBezTo>
                <a:cubicBezTo>
                  <a:pt x="192" y="105"/>
                  <a:pt x="197" y="106"/>
                  <a:pt x="202" y="109"/>
                </a:cubicBezTo>
                <a:cubicBezTo>
                  <a:pt x="212" y="113"/>
                  <a:pt x="222" y="119"/>
                  <a:pt x="230" y="127"/>
                </a:cubicBezTo>
                <a:cubicBezTo>
                  <a:pt x="235" y="133"/>
                  <a:pt x="238" y="146"/>
                  <a:pt x="224" y="152"/>
                </a:cubicBezTo>
                <a:close/>
                <a:moveTo>
                  <a:pt x="306" y="138"/>
                </a:moveTo>
                <a:cubicBezTo>
                  <a:pt x="300" y="132"/>
                  <a:pt x="293" y="128"/>
                  <a:pt x="286" y="125"/>
                </a:cubicBezTo>
                <a:cubicBezTo>
                  <a:pt x="282" y="123"/>
                  <a:pt x="279" y="122"/>
                  <a:pt x="276" y="121"/>
                </a:cubicBezTo>
                <a:cubicBezTo>
                  <a:pt x="269" y="118"/>
                  <a:pt x="268" y="112"/>
                  <a:pt x="272" y="107"/>
                </a:cubicBezTo>
                <a:cubicBezTo>
                  <a:pt x="282" y="98"/>
                  <a:pt x="285" y="86"/>
                  <a:pt x="285" y="74"/>
                </a:cubicBezTo>
                <a:cubicBezTo>
                  <a:pt x="284" y="60"/>
                  <a:pt x="276" y="53"/>
                  <a:pt x="264" y="50"/>
                </a:cubicBezTo>
                <a:cubicBezTo>
                  <a:pt x="261" y="49"/>
                  <a:pt x="259" y="49"/>
                  <a:pt x="256" y="49"/>
                </a:cubicBezTo>
                <a:cubicBezTo>
                  <a:pt x="254" y="49"/>
                  <a:pt x="251" y="49"/>
                  <a:pt x="249" y="50"/>
                </a:cubicBezTo>
                <a:cubicBezTo>
                  <a:pt x="236" y="53"/>
                  <a:pt x="228" y="60"/>
                  <a:pt x="228" y="74"/>
                </a:cubicBezTo>
                <a:cubicBezTo>
                  <a:pt x="227" y="86"/>
                  <a:pt x="231" y="98"/>
                  <a:pt x="240" y="107"/>
                </a:cubicBezTo>
                <a:cubicBezTo>
                  <a:pt x="245" y="112"/>
                  <a:pt x="243" y="118"/>
                  <a:pt x="237" y="121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7" y="122"/>
                  <a:pt x="238" y="123"/>
                  <a:pt x="239" y="124"/>
                </a:cubicBezTo>
                <a:cubicBezTo>
                  <a:pt x="243" y="128"/>
                  <a:pt x="245" y="135"/>
                  <a:pt x="244" y="141"/>
                </a:cubicBezTo>
                <a:cubicBezTo>
                  <a:pt x="243" y="148"/>
                  <a:pt x="239" y="154"/>
                  <a:pt x="232" y="157"/>
                </a:cubicBezTo>
                <a:cubicBezTo>
                  <a:pt x="230" y="158"/>
                  <a:pt x="228" y="159"/>
                  <a:pt x="226" y="159"/>
                </a:cubicBezTo>
                <a:cubicBezTo>
                  <a:pt x="235" y="161"/>
                  <a:pt x="245" y="161"/>
                  <a:pt x="256" y="162"/>
                </a:cubicBezTo>
                <a:cubicBezTo>
                  <a:pt x="270" y="161"/>
                  <a:pt x="281" y="161"/>
                  <a:pt x="292" y="158"/>
                </a:cubicBezTo>
                <a:cubicBezTo>
                  <a:pt x="295" y="158"/>
                  <a:pt x="299" y="156"/>
                  <a:pt x="302" y="155"/>
                </a:cubicBezTo>
                <a:cubicBezTo>
                  <a:pt x="311" y="151"/>
                  <a:pt x="309" y="141"/>
                  <a:pt x="306" y="138"/>
                </a:cubicBezTo>
                <a:close/>
                <a:moveTo>
                  <a:pt x="73" y="141"/>
                </a:moveTo>
                <a:cubicBezTo>
                  <a:pt x="72" y="135"/>
                  <a:pt x="75" y="129"/>
                  <a:pt x="80" y="124"/>
                </a:cubicBezTo>
                <a:cubicBezTo>
                  <a:pt x="82" y="122"/>
                  <a:pt x="84" y="120"/>
                  <a:pt x="86" y="118"/>
                </a:cubicBezTo>
                <a:cubicBezTo>
                  <a:pt x="85" y="117"/>
                  <a:pt x="83" y="117"/>
                  <a:pt x="82" y="116"/>
                </a:cubicBezTo>
                <a:cubicBezTo>
                  <a:pt x="75" y="114"/>
                  <a:pt x="73" y="106"/>
                  <a:pt x="78" y="101"/>
                </a:cubicBezTo>
                <a:cubicBezTo>
                  <a:pt x="89" y="91"/>
                  <a:pt x="93" y="78"/>
                  <a:pt x="92" y="64"/>
                </a:cubicBezTo>
                <a:cubicBezTo>
                  <a:pt x="92" y="49"/>
                  <a:pt x="83" y="41"/>
                  <a:pt x="69" y="38"/>
                </a:cubicBezTo>
                <a:cubicBezTo>
                  <a:pt x="66" y="37"/>
                  <a:pt x="63" y="37"/>
                  <a:pt x="61" y="37"/>
                </a:cubicBezTo>
                <a:cubicBezTo>
                  <a:pt x="58" y="37"/>
                  <a:pt x="55" y="37"/>
                  <a:pt x="52" y="38"/>
                </a:cubicBezTo>
                <a:cubicBezTo>
                  <a:pt x="38" y="41"/>
                  <a:pt x="30" y="49"/>
                  <a:pt x="29" y="64"/>
                </a:cubicBezTo>
                <a:cubicBezTo>
                  <a:pt x="29" y="78"/>
                  <a:pt x="32" y="91"/>
                  <a:pt x="43" y="101"/>
                </a:cubicBezTo>
                <a:cubicBezTo>
                  <a:pt x="48" y="106"/>
                  <a:pt x="46" y="114"/>
                  <a:pt x="39" y="116"/>
                </a:cubicBezTo>
                <a:cubicBezTo>
                  <a:pt x="35" y="118"/>
                  <a:pt x="32" y="119"/>
                  <a:pt x="28" y="121"/>
                </a:cubicBezTo>
                <a:cubicBezTo>
                  <a:pt x="20" y="124"/>
                  <a:pt x="12" y="129"/>
                  <a:pt x="6" y="135"/>
                </a:cubicBezTo>
                <a:cubicBezTo>
                  <a:pt x="0" y="141"/>
                  <a:pt x="0" y="149"/>
                  <a:pt x="11" y="154"/>
                </a:cubicBezTo>
                <a:cubicBezTo>
                  <a:pt x="14" y="156"/>
                  <a:pt x="18" y="157"/>
                  <a:pt x="21" y="158"/>
                </a:cubicBezTo>
                <a:cubicBezTo>
                  <a:pt x="33" y="161"/>
                  <a:pt x="45" y="161"/>
                  <a:pt x="61" y="162"/>
                </a:cubicBezTo>
                <a:cubicBezTo>
                  <a:pt x="73" y="161"/>
                  <a:pt x="83" y="161"/>
                  <a:pt x="93" y="159"/>
                </a:cubicBezTo>
                <a:cubicBezTo>
                  <a:pt x="91" y="159"/>
                  <a:pt x="89" y="158"/>
                  <a:pt x="87" y="157"/>
                </a:cubicBezTo>
                <a:cubicBezTo>
                  <a:pt x="79" y="153"/>
                  <a:pt x="74" y="148"/>
                  <a:pt x="73" y="14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9134475" y="936625"/>
            <a:ext cx="509588" cy="750888"/>
          </a:xfrm>
          <a:custGeom>
            <a:avLst/>
            <a:gdLst>
              <a:gd name="T0" fmla="*/ 509587 w 130"/>
              <a:gd name="T1" fmla="*/ 499282 h 191"/>
              <a:gd name="T2" fmla="*/ 333192 w 130"/>
              <a:gd name="T3" fmla="*/ 330233 h 191"/>
              <a:gd name="T4" fmla="*/ 239114 w 130"/>
              <a:gd name="T5" fmla="*/ 306645 h 191"/>
              <a:gd name="T6" fmla="*/ 121517 w 130"/>
              <a:gd name="T7" fmla="*/ 243744 h 191"/>
              <a:gd name="T8" fmla="*/ 246954 w 130"/>
              <a:gd name="T9" fmla="*/ 188705 h 191"/>
              <a:gd name="T10" fmla="*/ 380230 w 130"/>
              <a:gd name="T11" fmla="*/ 239812 h 191"/>
              <a:gd name="T12" fmla="*/ 442949 w 130"/>
              <a:gd name="T13" fmla="*/ 235881 h 191"/>
              <a:gd name="T14" fmla="*/ 474308 w 130"/>
              <a:gd name="T15" fmla="*/ 188705 h 191"/>
              <a:gd name="T16" fmla="*/ 305752 w 130"/>
              <a:gd name="T17" fmla="*/ 86490 h 191"/>
              <a:gd name="T18" fmla="*/ 305752 w 130"/>
              <a:gd name="T19" fmla="*/ 27519 h 191"/>
              <a:gd name="T20" fmla="*/ 274393 w 130"/>
              <a:gd name="T21" fmla="*/ 0 h 191"/>
              <a:gd name="T22" fmla="*/ 235194 w 130"/>
              <a:gd name="T23" fmla="*/ 0 h 191"/>
              <a:gd name="T24" fmla="*/ 199915 w 130"/>
              <a:gd name="T25" fmla="*/ 27519 h 191"/>
              <a:gd name="T26" fmla="*/ 199915 w 130"/>
              <a:gd name="T27" fmla="*/ 82558 h 191"/>
              <a:gd name="T28" fmla="*/ 0 w 130"/>
              <a:gd name="T29" fmla="*/ 247675 h 191"/>
              <a:gd name="T30" fmla="*/ 192075 w 130"/>
              <a:gd name="T31" fmla="*/ 408860 h 191"/>
              <a:gd name="T32" fmla="*/ 297912 w 130"/>
              <a:gd name="T33" fmla="*/ 436380 h 191"/>
              <a:gd name="T34" fmla="*/ 388070 w 130"/>
              <a:gd name="T35" fmla="*/ 503213 h 191"/>
              <a:gd name="T36" fmla="*/ 258713 w 130"/>
              <a:gd name="T37" fmla="*/ 562183 h 191"/>
              <a:gd name="T38" fmla="*/ 101917 w 130"/>
              <a:gd name="T39" fmla="*/ 507144 h 191"/>
              <a:gd name="T40" fmla="*/ 35279 w 130"/>
              <a:gd name="T41" fmla="*/ 518938 h 191"/>
              <a:gd name="T42" fmla="*/ 15680 w 130"/>
              <a:gd name="T43" fmla="*/ 562183 h 191"/>
              <a:gd name="T44" fmla="*/ 199915 w 130"/>
              <a:gd name="T45" fmla="*/ 664398 h 191"/>
              <a:gd name="T46" fmla="*/ 199915 w 130"/>
              <a:gd name="T47" fmla="*/ 723369 h 191"/>
              <a:gd name="T48" fmla="*/ 235194 w 130"/>
              <a:gd name="T49" fmla="*/ 750888 h 191"/>
              <a:gd name="T50" fmla="*/ 274393 w 130"/>
              <a:gd name="T51" fmla="*/ 750888 h 191"/>
              <a:gd name="T52" fmla="*/ 305752 w 130"/>
              <a:gd name="T53" fmla="*/ 723369 h 191"/>
              <a:gd name="T54" fmla="*/ 305752 w 130"/>
              <a:gd name="T55" fmla="*/ 668330 h 191"/>
              <a:gd name="T56" fmla="*/ 509587 w 130"/>
              <a:gd name="T57" fmla="*/ 499282 h 19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0" h="191">
                <a:moveTo>
                  <a:pt x="130" y="127"/>
                </a:moveTo>
                <a:cubicBezTo>
                  <a:pt x="130" y="108"/>
                  <a:pt x="115" y="92"/>
                  <a:pt x="85" y="84"/>
                </a:cubicBezTo>
                <a:cubicBezTo>
                  <a:pt x="81" y="84"/>
                  <a:pt x="64" y="79"/>
                  <a:pt x="61" y="78"/>
                </a:cubicBezTo>
                <a:cubicBezTo>
                  <a:pt x="37" y="72"/>
                  <a:pt x="31" y="69"/>
                  <a:pt x="31" y="62"/>
                </a:cubicBezTo>
                <a:cubicBezTo>
                  <a:pt x="31" y="56"/>
                  <a:pt x="39" y="48"/>
                  <a:pt x="63" y="48"/>
                </a:cubicBezTo>
                <a:cubicBezTo>
                  <a:pt x="80" y="48"/>
                  <a:pt x="97" y="61"/>
                  <a:pt x="97" y="61"/>
                </a:cubicBezTo>
                <a:cubicBezTo>
                  <a:pt x="104" y="65"/>
                  <a:pt x="108" y="65"/>
                  <a:pt x="113" y="60"/>
                </a:cubicBezTo>
                <a:cubicBezTo>
                  <a:pt x="113" y="60"/>
                  <a:pt x="121" y="53"/>
                  <a:pt x="121" y="48"/>
                </a:cubicBezTo>
                <a:cubicBezTo>
                  <a:pt x="121" y="39"/>
                  <a:pt x="100" y="27"/>
                  <a:pt x="78" y="22"/>
                </a:cubicBezTo>
                <a:cubicBezTo>
                  <a:pt x="78" y="7"/>
                  <a:pt x="78" y="7"/>
                  <a:pt x="78" y="7"/>
                </a:cubicBezTo>
                <a:cubicBezTo>
                  <a:pt x="78" y="3"/>
                  <a:pt x="75" y="0"/>
                  <a:pt x="7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5" y="0"/>
                  <a:pt x="51" y="3"/>
                  <a:pt x="51" y="7"/>
                </a:cubicBezTo>
                <a:cubicBezTo>
                  <a:pt x="51" y="21"/>
                  <a:pt x="51" y="21"/>
                  <a:pt x="51" y="21"/>
                </a:cubicBezTo>
                <a:cubicBezTo>
                  <a:pt x="17" y="25"/>
                  <a:pt x="0" y="42"/>
                  <a:pt x="0" y="63"/>
                </a:cubicBezTo>
                <a:cubicBezTo>
                  <a:pt x="0" y="88"/>
                  <a:pt x="23" y="98"/>
                  <a:pt x="49" y="104"/>
                </a:cubicBezTo>
                <a:cubicBezTo>
                  <a:pt x="52" y="105"/>
                  <a:pt x="73" y="110"/>
                  <a:pt x="76" y="111"/>
                </a:cubicBezTo>
                <a:cubicBezTo>
                  <a:pt x="95" y="116"/>
                  <a:pt x="99" y="123"/>
                  <a:pt x="99" y="128"/>
                </a:cubicBezTo>
                <a:cubicBezTo>
                  <a:pt x="99" y="136"/>
                  <a:pt x="90" y="143"/>
                  <a:pt x="66" y="143"/>
                </a:cubicBezTo>
                <a:cubicBezTo>
                  <a:pt x="49" y="143"/>
                  <a:pt x="26" y="129"/>
                  <a:pt x="26" y="129"/>
                </a:cubicBezTo>
                <a:cubicBezTo>
                  <a:pt x="20" y="125"/>
                  <a:pt x="14" y="126"/>
                  <a:pt x="9" y="132"/>
                </a:cubicBezTo>
                <a:cubicBezTo>
                  <a:pt x="9" y="132"/>
                  <a:pt x="4" y="137"/>
                  <a:pt x="4" y="143"/>
                </a:cubicBezTo>
                <a:cubicBezTo>
                  <a:pt x="4" y="153"/>
                  <a:pt x="29" y="165"/>
                  <a:pt x="51" y="169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1" y="188"/>
                  <a:pt x="55" y="191"/>
                  <a:pt x="60" y="191"/>
                </a:cubicBezTo>
                <a:cubicBezTo>
                  <a:pt x="70" y="191"/>
                  <a:pt x="70" y="191"/>
                  <a:pt x="70" y="191"/>
                </a:cubicBezTo>
                <a:cubicBezTo>
                  <a:pt x="75" y="191"/>
                  <a:pt x="78" y="188"/>
                  <a:pt x="78" y="184"/>
                </a:cubicBezTo>
                <a:cubicBezTo>
                  <a:pt x="78" y="170"/>
                  <a:pt x="78" y="170"/>
                  <a:pt x="78" y="170"/>
                </a:cubicBezTo>
                <a:cubicBezTo>
                  <a:pt x="114" y="166"/>
                  <a:pt x="130" y="147"/>
                  <a:pt x="130" y="12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>
            <a:spLocks noEditPoints="1"/>
          </p:cNvSpPr>
          <p:nvPr/>
        </p:nvSpPr>
        <p:spPr bwMode="auto">
          <a:xfrm>
            <a:off x="7359650" y="5226050"/>
            <a:ext cx="781050" cy="698500"/>
          </a:xfrm>
          <a:custGeom>
            <a:avLst/>
            <a:gdLst>
              <a:gd name="T0" fmla="*/ 482760 w 199"/>
              <a:gd name="T1" fmla="*/ 94180 h 178"/>
              <a:gd name="T2" fmla="*/ 345389 w 199"/>
              <a:gd name="T3" fmla="*/ 43166 h 178"/>
              <a:gd name="T4" fmla="*/ 251192 w 199"/>
              <a:gd name="T5" fmla="*/ 94180 h 178"/>
              <a:gd name="T6" fmla="*/ 447436 w 199"/>
              <a:gd name="T7" fmla="*/ 0 h 178"/>
              <a:gd name="T8" fmla="*/ 117746 w 199"/>
              <a:gd name="T9" fmla="*/ 388492 h 178"/>
              <a:gd name="T10" fmla="*/ 313990 w 199"/>
              <a:gd name="T11" fmla="*/ 361022 h 178"/>
              <a:gd name="T12" fmla="*/ 427811 w 199"/>
              <a:gd name="T13" fmla="*/ 321781 h 178"/>
              <a:gd name="T14" fmla="*/ 467060 w 199"/>
              <a:gd name="T15" fmla="*/ 388492 h 178"/>
              <a:gd name="T16" fmla="*/ 781050 w 199"/>
              <a:gd name="T17" fmla="*/ 278615 h 178"/>
              <a:gd name="T18" fmla="*/ 690778 w 199"/>
              <a:gd name="T19" fmla="*/ 113801 h 178"/>
              <a:gd name="T20" fmla="*/ 627980 w 199"/>
              <a:gd name="T21" fmla="*/ 113801 h 178"/>
              <a:gd name="T22" fmla="*/ 557332 w 199"/>
              <a:gd name="T23" fmla="*/ 113801 h 178"/>
              <a:gd name="T24" fmla="*/ 482760 w 199"/>
              <a:gd name="T25" fmla="*/ 113801 h 178"/>
              <a:gd name="T26" fmla="*/ 247267 w 199"/>
              <a:gd name="T27" fmla="*/ 113801 h 178"/>
              <a:gd name="T28" fmla="*/ 149145 w 199"/>
              <a:gd name="T29" fmla="*/ 113801 h 178"/>
              <a:gd name="T30" fmla="*/ 90272 w 199"/>
              <a:gd name="T31" fmla="*/ 113801 h 178"/>
              <a:gd name="T32" fmla="*/ 0 w 199"/>
              <a:gd name="T33" fmla="*/ 278615 h 178"/>
              <a:gd name="T34" fmla="*/ 663304 w 199"/>
              <a:gd name="T35" fmla="*/ 419885 h 178"/>
              <a:gd name="T36" fmla="*/ 467060 w 199"/>
              <a:gd name="T37" fmla="*/ 451278 h 178"/>
              <a:gd name="T38" fmla="*/ 353239 w 199"/>
              <a:gd name="T39" fmla="*/ 486596 h 178"/>
              <a:gd name="T40" fmla="*/ 313990 w 199"/>
              <a:gd name="T41" fmla="*/ 419885 h 178"/>
              <a:gd name="T42" fmla="*/ 0 w 199"/>
              <a:gd name="T43" fmla="*/ 353174 h 178"/>
              <a:gd name="T44" fmla="*/ 90272 w 199"/>
              <a:gd name="T45" fmla="*/ 698500 h 178"/>
              <a:gd name="T46" fmla="*/ 149145 w 199"/>
              <a:gd name="T47" fmla="*/ 698500 h 178"/>
              <a:gd name="T48" fmla="*/ 592656 w 199"/>
              <a:gd name="T49" fmla="*/ 698500 h 178"/>
              <a:gd name="T50" fmla="*/ 643679 w 199"/>
              <a:gd name="T51" fmla="*/ 698500 h 178"/>
              <a:gd name="T52" fmla="*/ 781050 w 199"/>
              <a:gd name="T53" fmla="*/ 596472 h 178"/>
              <a:gd name="T54" fmla="*/ 663304 w 199"/>
              <a:gd name="T55" fmla="*/ 419885 h 178"/>
              <a:gd name="T56" fmla="*/ 353239 w 199"/>
              <a:gd name="T57" fmla="*/ 353174 h 178"/>
              <a:gd name="T58" fmla="*/ 341464 w 199"/>
              <a:gd name="T59" fmla="*/ 384567 h 178"/>
              <a:gd name="T60" fmla="*/ 341464 w 199"/>
              <a:gd name="T61" fmla="*/ 419885 h 178"/>
              <a:gd name="T62" fmla="*/ 341464 w 199"/>
              <a:gd name="T63" fmla="*/ 447354 h 178"/>
              <a:gd name="T64" fmla="*/ 427811 w 199"/>
              <a:gd name="T65" fmla="*/ 459126 h 178"/>
              <a:gd name="T66" fmla="*/ 439586 w 199"/>
              <a:gd name="T67" fmla="*/ 427733 h 178"/>
              <a:gd name="T68" fmla="*/ 439586 w 199"/>
              <a:gd name="T69" fmla="*/ 396340 h 178"/>
              <a:gd name="T70" fmla="*/ 439586 w 199"/>
              <a:gd name="T71" fmla="*/ 364947 h 17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9" h="178">
                <a:moveTo>
                  <a:pt x="135" y="24"/>
                </a:moveTo>
                <a:cubicBezTo>
                  <a:pt x="123" y="24"/>
                  <a:pt x="123" y="24"/>
                  <a:pt x="123" y="24"/>
                </a:cubicBezTo>
                <a:cubicBezTo>
                  <a:pt x="123" y="17"/>
                  <a:pt x="117" y="11"/>
                  <a:pt x="111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2" y="11"/>
                  <a:pt x="76" y="17"/>
                  <a:pt x="76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11"/>
                  <a:pt x="74" y="0"/>
                  <a:pt x="85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25" y="0"/>
                  <a:pt x="135" y="11"/>
                  <a:pt x="135" y="24"/>
                </a:cubicBezTo>
                <a:close/>
                <a:moveTo>
                  <a:pt x="30" y="99"/>
                </a:moveTo>
                <a:cubicBezTo>
                  <a:pt x="80" y="99"/>
                  <a:pt x="80" y="99"/>
                  <a:pt x="80" y="99"/>
                </a:cubicBezTo>
                <a:cubicBezTo>
                  <a:pt x="80" y="92"/>
                  <a:pt x="80" y="92"/>
                  <a:pt x="80" y="92"/>
                </a:cubicBezTo>
                <a:cubicBezTo>
                  <a:pt x="80" y="87"/>
                  <a:pt x="85" y="82"/>
                  <a:pt x="90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14" y="82"/>
                  <a:pt x="119" y="87"/>
                  <a:pt x="119" y="92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84" y="99"/>
                  <a:pt x="196" y="87"/>
                  <a:pt x="199" y="71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41"/>
                  <a:pt x="188" y="29"/>
                  <a:pt x="176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136" y="29"/>
                  <a:pt x="136" y="29"/>
                  <a:pt x="136" y="29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76" y="29"/>
                  <a:pt x="76" y="29"/>
                  <a:pt x="76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11" y="29"/>
                  <a:pt x="0" y="41"/>
                  <a:pt x="0" y="55"/>
                </a:cubicBezTo>
                <a:cubicBezTo>
                  <a:pt x="0" y="71"/>
                  <a:pt x="0" y="71"/>
                  <a:pt x="0" y="71"/>
                </a:cubicBezTo>
                <a:cubicBezTo>
                  <a:pt x="3" y="87"/>
                  <a:pt x="15" y="99"/>
                  <a:pt x="30" y="99"/>
                </a:cubicBezTo>
                <a:close/>
                <a:moveTo>
                  <a:pt x="169" y="107"/>
                </a:moveTo>
                <a:cubicBezTo>
                  <a:pt x="119" y="107"/>
                  <a:pt x="119" y="107"/>
                  <a:pt x="119" y="107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19" y="120"/>
                  <a:pt x="114" y="124"/>
                  <a:pt x="109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5" y="124"/>
                  <a:pt x="80" y="120"/>
                  <a:pt x="80" y="115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18" y="107"/>
                  <a:pt x="7" y="101"/>
                  <a:pt x="0" y="9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7"/>
                  <a:pt x="11" y="178"/>
                  <a:pt x="23" y="178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47" y="178"/>
                  <a:pt x="47" y="178"/>
                  <a:pt x="47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60" y="178"/>
                  <a:pt x="160" y="178"/>
                  <a:pt x="160" y="178"/>
                </a:cubicBezTo>
                <a:cubicBezTo>
                  <a:pt x="164" y="178"/>
                  <a:pt x="164" y="178"/>
                  <a:pt x="164" y="178"/>
                </a:cubicBezTo>
                <a:cubicBezTo>
                  <a:pt x="176" y="178"/>
                  <a:pt x="176" y="178"/>
                  <a:pt x="176" y="178"/>
                </a:cubicBezTo>
                <a:cubicBezTo>
                  <a:pt x="188" y="178"/>
                  <a:pt x="199" y="167"/>
                  <a:pt x="199" y="152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192" y="101"/>
                  <a:pt x="181" y="107"/>
                  <a:pt x="169" y="107"/>
                </a:cubicBezTo>
                <a:close/>
                <a:moveTo>
                  <a:pt x="10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88" y="90"/>
                  <a:pt x="87" y="91"/>
                  <a:pt x="87" y="93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7" y="116"/>
                  <a:pt x="88" y="117"/>
                  <a:pt x="90" y="11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1" y="117"/>
                  <a:pt x="112" y="116"/>
                  <a:pt x="112" y="114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1"/>
                  <a:pt x="112" y="101"/>
                  <a:pt x="112" y="101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1"/>
                  <a:pt x="111" y="90"/>
                  <a:pt x="109" y="9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>
            <a:spLocks noEditPoints="1"/>
          </p:cNvSpPr>
          <p:nvPr/>
        </p:nvSpPr>
        <p:spPr bwMode="auto">
          <a:xfrm>
            <a:off x="2470150" y="944563"/>
            <a:ext cx="749300" cy="746125"/>
          </a:xfrm>
          <a:custGeom>
            <a:avLst/>
            <a:gdLst>
              <a:gd name="T0" fmla="*/ 737531 w 191"/>
              <a:gd name="T1" fmla="*/ 318085 h 190"/>
              <a:gd name="T2" fmla="*/ 643378 w 191"/>
              <a:gd name="T3" fmla="*/ 302377 h 190"/>
              <a:gd name="T4" fmla="*/ 611994 w 191"/>
              <a:gd name="T5" fmla="*/ 231691 h 190"/>
              <a:gd name="T6" fmla="*/ 670839 w 191"/>
              <a:gd name="T7" fmla="*/ 157079 h 190"/>
              <a:gd name="T8" fmla="*/ 666916 w 191"/>
              <a:gd name="T9" fmla="*/ 133517 h 190"/>
              <a:gd name="T10" fmla="*/ 611994 w 191"/>
              <a:gd name="T11" fmla="*/ 82466 h 190"/>
              <a:gd name="T12" fmla="*/ 592379 w 191"/>
              <a:gd name="T13" fmla="*/ 78539 h 190"/>
              <a:gd name="T14" fmla="*/ 517841 w 191"/>
              <a:gd name="T15" fmla="*/ 133517 h 190"/>
              <a:gd name="T16" fmla="*/ 443303 w 191"/>
              <a:gd name="T17" fmla="*/ 106028 h 190"/>
              <a:gd name="T18" fmla="*/ 431534 w 191"/>
              <a:gd name="T19" fmla="*/ 11781 h 190"/>
              <a:gd name="T20" fmla="*/ 415842 w 191"/>
              <a:gd name="T21" fmla="*/ 0 h 190"/>
              <a:gd name="T22" fmla="*/ 337381 w 191"/>
              <a:gd name="T23" fmla="*/ 0 h 190"/>
              <a:gd name="T24" fmla="*/ 321689 w 191"/>
              <a:gd name="T25" fmla="*/ 11781 h 190"/>
              <a:gd name="T26" fmla="*/ 305997 w 191"/>
              <a:gd name="T27" fmla="*/ 106028 h 190"/>
              <a:gd name="T28" fmla="*/ 235382 w 191"/>
              <a:gd name="T29" fmla="*/ 133517 h 190"/>
              <a:gd name="T30" fmla="*/ 160845 w 191"/>
              <a:gd name="T31" fmla="*/ 78539 h 190"/>
              <a:gd name="T32" fmla="*/ 137306 w 191"/>
              <a:gd name="T33" fmla="*/ 82466 h 190"/>
              <a:gd name="T34" fmla="*/ 82384 w 191"/>
              <a:gd name="T35" fmla="*/ 133517 h 190"/>
              <a:gd name="T36" fmla="*/ 82384 w 191"/>
              <a:gd name="T37" fmla="*/ 157079 h 190"/>
              <a:gd name="T38" fmla="*/ 137306 w 191"/>
              <a:gd name="T39" fmla="*/ 231691 h 190"/>
              <a:gd name="T40" fmla="*/ 109845 w 191"/>
              <a:gd name="T41" fmla="*/ 302377 h 190"/>
              <a:gd name="T42" fmla="*/ 15692 w 191"/>
              <a:gd name="T43" fmla="*/ 318085 h 190"/>
              <a:gd name="T44" fmla="*/ 0 w 191"/>
              <a:gd name="T45" fmla="*/ 333793 h 190"/>
              <a:gd name="T46" fmla="*/ 0 w 191"/>
              <a:gd name="T47" fmla="*/ 412332 h 190"/>
              <a:gd name="T48" fmla="*/ 15692 w 191"/>
              <a:gd name="T49" fmla="*/ 428040 h 190"/>
              <a:gd name="T50" fmla="*/ 109845 w 191"/>
              <a:gd name="T51" fmla="*/ 439821 h 190"/>
              <a:gd name="T52" fmla="*/ 137306 w 191"/>
              <a:gd name="T53" fmla="*/ 514434 h 190"/>
              <a:gd name="T54" fmla="*/ 82384 w 191"/>
              <a:gd name="T55" fmla="*/ 589046 h 190"/>
              <a:gd name="T56" fmla="*/ 82384 w 191"/>
              <a:gd name="T57" fmla="*/ 608681 h 190"/>
              <a:gd name="T58" fmla="*/ 137306 w 191"/>
              <a:gd name="T59" fmla="*/ 663659 h 190"/>
              <a:gd name="T60" fmla="*/ 160845 w 191"/>
              <a:gd name="T61" fmla="*/ 667586 h 190"/>
              <a:gd name="T62" fmla="*/ 235382 w 191"/>
              <a:gd name="T63" fmla="*/ 608681 h 190"/>
              <a:gd name="T64" fmla="*/ 305997 w 191"/>
              <a:gd name="T65" fmla="*/ 640097 h 190"/>
              <a:gd name="T66" fmla="*/ 321689 w 191"/>
              <a:gd name="T67" fmla="*/ 734344 h 190"/>
              <a:gd name="T68" fmla="*/ 337381 w 191"/>
              <a:gd name="T69" fmla="*/ 746125 h 190"/>
              <a:gd name="T70" fmla="*/ 415842 w 191"/>
              <a:gd name="T71" fmla="*/ 746125 h 190"/>
              <a:gd name="T72" fmla="*/ 431534 w 191"/>
              <a:gd name="T73" fmla="*/ 734344 h 190"/>
              <a:gd name="T74" fmla="*/ 443303 w 191"/>
              <a:gd name="T75" fmla="*/ 640097 h 190"/>
              <a:gd name="T76" fmla="*/ 517841 w 191"/>
              <a:gd name="T77" fmla="*/ 608681 h 190"/>
              <a:gd name="T78" fmla="*/ 592379 w 191"/>
              <a:gd name="T79" fmla="*/ 667586 h 190"/>
              <a:gd name="T80" fmla="*/ 611994 w 191"/>
              <a:gd name="T81" fmla="*/ 663659 h 190"/>
              <a:gd name="T82" fmla="*/ 666916 w 191"/>
              <a:gd name="T83" fmla="*/ 608681 h 190"/>
              <a:gd name="T84" fmla="*/ 670839 w 191"/>
              <a:gd name="T85" fmla="*/ 589046 h 190"/>
              <a:gd name="T86" fmla="*/ 611994 w 191"/>
              <a:gd name="T87" fmla="*/ 514434 h 190"/>
              <a:gd name="T88" fmla="*/ 643378 w 191"/>
              <a:gd name="T89" fmla="*/ 439821 h 190"/>
              <a:gd name="T90" fmla="*/ 737531 w 191"/>
              <a:gd name="T91" fmla="*/ 428040 h 190"/>
              <a:gd name="T92" fmla="*/ 749300 w 191"/>
              <a:gd name="T93" fmla="*/ 412332 h 190"/>
              <a:gd name="T94" fmla="*/ 749300 w 191"/>
              <a:gd name="T95" fmla="*/ 333793 h 190"/>
              <a:gd name="T96" fmla="*/ 737531 w 191"/>
              <a:gd name="T97" fmla="*/ 318085 h 190"/>
              <a:gd name="T98" fmla="*/ 376612 w 191"/>
              <a:gd name="T99" fmla="*/ 510507 h 190"/>
              <a:gd name="T100" fmla="*/ 239305 w 191"/>
              <a:gd name="T101" fmla="*/ 373063 h 190"/>
              <a:gd name="T102" fmla="*/ 376612 w 191"/>
              <a:gd name="T103" fmla="*/ 235618 h 190"/>
              <a:gd name="T104" fmla="*/ 513918 w 191"/>
              <a:gd name="T105" fmla="*/ 373063 h 190"/>
              <a:gd name="T106" fmla="*/ 376612 w 191"/>
              <a:gd name="T107" fmla="*/ 510507 h 1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91" h="190">
                <a:moveTo>
                  <a:pt x="188" y="81"/>
                </a:moveTo>
                <a:cubicBezTo>
                  <a:pt x="164" y="77"/>
                  <a:pt x="164" y="77"/>
                  <a:pt x="164" y="77"/>
                </a:cubicBezTo>
                <a:cubicBezTo>
                  <a:pt x="162" y="71"/>
                  <a:pt x="160" y="65"/>
                  <a:pt x="156" y="59"/>
                </a:cubicBezTo>
                <a:cubicBezTo>
                  <a:pt x="171" y="40"/>
                  <a:pt x="171" y="40"/>
                  <a:pt x="171" y="40"/>
                </a:cubicBezTo>
                <a:cubicBezTo>
                  <a:pt x="172" y="38"/>
                  <a:pt x="172" y="36"/>
                  <a:pt x="170" y="34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5" y="19"/>
                  <a:pt x="153" y="19"/>
                  <a:pt x="151" y="20"/>
                </a:cubicBezTo>
                <a:cubicBezTo>
                  <a:pt x="132" y="34"/>
                  <a:pt x="132" y="34"/>
                  <a:pt x="132" y="34"/>
                </a:cubicBezTo>
                <a:cubicBezTo>
                  <a:pt x="126" y="31"/>
                  <a:pt x="120" y="28"/>
                  <a:pt x="113" y="27"/>
                </a:cubicBezTo>
                <a:cubicBezTo>
                  <a:pt x="110" y="3"/>
                  <a:pt x="110" y="3"/>
                  <a:pt x="110" y="3"/>
                </a:cubicBezTo>
                <a:cubicBezTo>
                  <a:pt x="109" y="1"/>
                  <a:pt x="107" y="0"/>
                  <a:pt x="10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4" y="0"/>
                  <a:pt x="82" y="1"/>
                  <a:pt x="82" y="3"/>
                </a:cubicBezTo>
                <a:cubicBezTo>
                  <a:pt x="78" y="27"/>
                  <a:pt x="78" y="27"/>
                  <a:pt x="78" y="27"/>
                </a:cubicBezTo>
                <a:cubicBezTo>
                  <a:pt x="72" y="28"/>
                  <a:pt x="66" y="31"/>
                  <a:pt x="60" y="34"/>
                </a:cubicBezTo>
                <a:cubicBezTo>
                  <a:pt x="41" y="20"/>
                  <a:pt x="41" y="20"/>
                  <a:pt x="41" y="20"/>
                </a:cubicBezTo>
                <a:cubicBezTo>
                  <a:pt x="39" y="19"/>
                  <a:pt x="37" y="19"/>
                  <a:pt x="35" y="21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6"/>
                  <a:pt x="20" y="38"/>
                  <a:pt x="21" y="40"/>
                </a:cubicBezTo>
                <a:cubicBezTo>
                  <a:pt x="35" y="59"/>
                  <a:pt x="35" y="59"/>
                  <a:pt x="35" y="59"/>
                </a:cubicBezTo>
                <a:cubicBezTo>
                  <a:pt x="32" y="65"/>
                  <a:pt x="29" y="71"/>
                  <a:pt x="28" y="77"/>
                </a:cubicBezTo>
                <a:cubicBezTo>
                  <a:pt x="4" y="81"/>
                  <a:pt x="4" y="81"/>
                  <a:pt x="4" y="81"/>
                </a:cubicBezTo>
                <a:cubicBezTo>
                  <a:pt x="2" y="81"/>
                  <a:pt x="0" y="83"/>
                  <a:pt x="0" y="85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7"/>
                  <a:pt x="2" y="108"/>
                  <a:pt x="4" y="109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29" y="119"/>
                  <a:pt x="32" y="125"/>
                  <a:pt x="35" y="131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0" y="152"/>
                  <a:pt x="20" y="154"/>
                  <a:pt x="21" y="155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7" y="171"/>
                  <a:pt x="39" y="171"/>
                  <a:pt x="41" y="170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66" y="159"/>
                  <a:pt x="72" y="161"/>
                  <a:pt x="78" y="163"/>
                </a:cubicBezTo>
                <a:cubicBezTo>
                  <a:pt x="82" y="187"/>
                  <a:pt x="82" y="187"/>
                  <a:pt x="82" y="187"/>
                </a:cubicBezTo>
                <a:cubicBezTo>
                  <a:pt x="82" y="189"/>
                  <a:pt x="84" y="190"/>
                  <a:pt x="86" y="190"/>
                </a:cubicBezTo>
                <a:cubicBezTo>
                  <a:pt x="106" y="190"/>
                  <a:pt x="106" y="190"/>
                  <a:pt x="106" y="190"/>
                </a:cubicBezTo>
                <a:cubicBezTo>
                  <a:pt x="107" y="190"/>
                  <a:pt x="109" y="189"/>
                  <a:pt x="110" y="187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20" y="161"/>
                  <a:pt x="126" y="159"/>
                  <a:pt x="132" y="155"/>
                </a:cubicBezTo>
                <a:cubicBezTo>
                  <a:pt x="151" y="170"/>
                  <a:pt x="151" y="170"/>
                  <a:pt x="151" y="170"/>
                </a:cubicBezTo>
                <a:cubicBezTo>
                  <a:pt x="153" y="171"/>
                  <a:pt x="155" y="171"/>
                  <a:pt x="156" y="169"/>
                </a:cubicBezTo>
                <a:cubicBezTo>
                  <a:pt x="170" y="155"/>
                  <a:pt x="170" y="155"/>
                  <a:pt x="170" y="155"/>
                </a:cubicBezTo>
                <a:cubicBezTo>
                  <a:pt x="172" y="154"/>
                  <a:pt x="172" y="152"/>
                  <a:pt x="171" y="150"/>
                </a:cubicBezTo>
                <a:cubicBezTo>
                  <a:pt x="156" y="131"/>
                  <a:pt x="156" y="131"/>
                  <a:pt x="156" y="131"/>
                </a:cubicBezTo>
                <a:cubicBezTo>
                  <a:pt x="160" y="125"/>
                  <a:pt x="162" y="119"/>
                  <a:pt x="164" y="112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90" y="108"/>
                  <a:pt x="191" y="107"/>
                  <a:pt x="191" y="105"/>
                </a:cubicBezTo>
                <a:cubicBezTo>
                  <a:pt x="191" y="85"/>
                  <a:pt x="191" y="85"/>
                  <a:pt x="191" y="85"/>
                </a:cubicBezTo>
                <a:cubicBezTo>
                  <a:pt x="191" y="83"/>
                  <a:pt x="190" y="81"/>
                  <a:pt x="188" y="81"/>
                </a:cubicBezTo>
                <a:close/>
                <a:moveTo>
                  <a:pt x="96" y="130"/>
                </a:moveTo>
                <a:cubicBezTo>
                  <a:pt x="76" y="130"/>
                  <a:pt x="61" y="114"/>
                  <a:pt x="61" y="95"/>
                </a:cubicBezTo>
                <a:cubicBezTo>
                  <a:pt x="61" y="76"/>
                  <a:pt x="76" y="60"/>
                  <a:pt x="96" y="60"/>
                </a:cubicBezTo>
                <a:cubicBezTo>
                  <a:pt x="115" y="60"/>
                  <a:pt x="131" y="76"/>
                  <a:pt x="131" y="95"/>
                </a:cubicBezTo>
                <a:cubicBezTo>
                  <a:pt x="131" y="114"/>
                  <a:pt x="115" y="130"/>
                  <a:pt x="96" y="13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>
            <a:spLocks noEditPoints="1"/>
          </p:cNvSpPr>
          <p:nvPr/>
        </p:nvSpPr>
        <p:spPr bwMode="auto">
          <a:xfrm>
            <a:off x="931863" y="3257550"/>
            <a:ext cx="992187" cy="974725"/>
          </a:xfrm>
          <a:custGeom>
            <a:avLst/>
            <a:gdLst>
              <a:gd name="T0" fmla="*/ 980422 w 253"/>
              <a:gd name="T1" fmla="*/ 361592 h 248"/>
              <a:gd name="T2" fmla="*/ 819633 w 253"/>
              <a:gd name="T3" fmla="*/ 420547 h 248"/>
              <a:gd name="T4" fmla="*/ 231380 w 253"/>
              <a:gd name="T5" fmla="*/ 420547 h 248"/>
              <a:gd name="T6" fmla="*/ 94121 w 253"/>
              <a:gd name="T7" fmla="*/ 554178 h 248"/>
              <a:gd name="T8" fmla="*/ 94121 w 253"/>
              <a:gd name="T9" fmla="*/ 900048 h 248"/>
              <a:gd name="T10" fmla="*/ 266675 w 253"/>
              <a:gd name="T11" fmla="*/ 974725 h 248"/>
              <a:gd name="T12" fmla="*/ 439229 w 253"/>
              <a:gd name="T13" fmla="*/ 900048 h 248"/>
              <a:gd name="T14" fmla="*/ 980422 w 253"/>
              <a:gd name="T15" fmla="*/ 361592 h 248"/>
              <a:gd name="T16" fmla="*/ 992187 w 253"/>
              <a:gd name="T17" fmla="*/ 0 h 248"/>
              <a:gd name="T18" fmla="*/ 992187 w 253"/>
              <a:gd name="T19" fmla="*/ 0 h 248"/>
              <a:gd name="T20" fmla="*/ 992187 w 253"/>
              <a:gd name="T21" fmla="*/ 0 h 248"/>
              <a:gd name="T22" fmla="*/ 992187 w 253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3" h="248">
                <a:moveTo>
                  <a:pt x="250" y="92"/>
                </a:moveTo>
                <a:cubicBezTo>
                  <a:pt x="239" y="101"/>
                  <a:pt x="225" y="107"/>
                  <a:pt x="20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0" y="166"/>
                  <a:pt x="0" y="205"/>
                  <a:pt x="24" y="229"/>
                </a:cubicBezTo>
                <a:cubicBezTo>
                  <a:pt x="36" y="242"/>
                  <a:pt x="52" y="248"/>
                  <a:pt x="68" y="248"/>
                </a:cubicBezTo>
                <a:cubicBezTo>
                  <a:pt x="84" y="248"/>
                  <a:pt x="100" y="242"/>
                  <a:pt x="112" y="229"/>
                </a:cubicBezTo>
                <a:cubicBezTo>
                  <a:pt x="250" y="92"/>
                  <a:pt x="250" y="92"/>
                  <a:pt x="250" y="92"/>
                </a:cubicBezTo>
                <a:moveTo>
                  <a:pt x="253" y="0"/>
                </a:move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</a:path>
            </a:pathLst>
          </a:custGeom>
          <a:solidFill>
            <a:srgbClr val="F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>
            <a:spLocks noEditPoints="1"/>
          </p:cNvSpPr>
          <p:nvPr/>
        </p:nvSpPr>
        <p:spPr bwMode="auto">
          <a:xfrm>
            <a:off x="396875" y="3187700"/>
            <a:ext cx="1601788" cy="490538"/>
          </a:xfrm>
          <a:custGeom>
            <a:avLst/>
            <a:gdLst>
              <a:gd name="T0" fmla="*/ 1527194 w 408"/>
              <a:gd name="T1" fmla="*/ 70637 h 125"/>
              <a:gd name="T2" fmla="*/ 1601787 w 408"/>
              <a:gd name="T3" fmla="*/ 243307 h 125"/>
              <a:gd name="T4" fmla="*/ 1527194 w 408"/>
              <a:gd name="T5" fmla="*/ 415976 h 125"/>
              <a:gd name="T6" fmla="*/ 1515416 w 408"/>
              <a:gd name="T7" fmla="*/ 431673 h 125"/>
              <a:gd name="T8" fmla="*/ 1601787 w 408"/>
              <a:gd name="T9" fmla="*/ 243307 h 125"/>
              <a:gd name="T10" fmla="*/ 1601787 w 408"/>
              <a:gd name="T11" fmla="*/ 243307 h 125"/>
              <a:gd name="T12" fmla="*/ 1527194 w 408"/>
              <a:gd name="T13" fmla="*/ 70637 h 125"/>
              <a:gd name="T14" fmla="*/ 765560 w 408"/>
              <a:gd name="T15" fmla="*/ 0 h 125"/>
              <a:gd name="T16" fmla="*/ 247335 w 408"/>
              <a:gd name="T17" fmla="*/ 0 h 125"/>
              <a:gd name="T18" fmla="*/ 0 w 408"/>
              <a:gd name="T19" fmla="*/ 243307 h 125"/>
              <a:gd name="T20" fmla="*/ 0 w 408"/>
              <a:gd name="T21" fmla="*/ 243307 h 125"/>
              <a:gd name="T22" fmla="*/ 247335 w 408"/>
              <a:gd name="T23" fmla="*/ 490538 h 125"/>
              <a:gd name="T24" fmla="*/ 765560 w 408"/>
              <a:gd name="T25" fmla="*/ 490538 h 125"/>
              <a:gd name="T26" fmla="*/ 1008969 w 408"/>
              <a:gd name="T27" fmla="*/ 243307 h 125"/>
              <a:gd name="T28" fmla="*/ 765560 w 408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8" h="125">
                <a:moveTo>
                  <a:pt x="389" y="18"/>
                </a:moveTo>
                <a:cubicBezTo>
                  <a:pt x="402" y="30"/>
                  <a:pt x="408" y="46"/>
                  <a:pt x="408" y="62"/>
                </a:cubicBezTo>
                <a:cubicBezTo>
                  <a:pt x="408" y="78"/>
                  <a:pt x="402" y="94"/>
                  <a:pt x="389" y="106"/>
                </a:cubicBezTo>
                <a:cubicBezTo>
                  <a:pt x="386" y="110"/>
                  <a:pt x="386" y="110"/>
                  <a:pt x="386" y="110"/>
                </a:cubicBezTo>
                <a:cubicBezTo>
                  <a:pt x="399" y="98"/>
                  <a:pt x="408" y="81"/>
                  <a:pt x="408" y="62"/>
                </a:cubicBezTo>
                <a:cubicBezTo>
                  <a:pt x="408" y="62"/>
                  <a:pt x="408" y="62"/>
                  <a:pt x="408" y="62"/>
                </a:cubicBezTo>
                <a:cubicBezTo>
                  <a:pt x="408" y="45"/>
                  <a:pt x="401" y="30"/>
                  <a:pt x="389" y="18"/>
                </a:cubicBezTo>
                <a:moveTo>
                  <a:pt x="195" y="0"/>
                </a:moveTo>
                <a:cubicBezTo>
                  <a:pt x="63" y="0"/>
                  <a:pt x="63" y="0"/>
                  <a:pt x="63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8" y="125"/>
                  <a:pt x="63" y="125"/>
                </a:cubicBezTo>
                <a:cubicBezTo>
                  <a:pt x="195" y="125"/>
                  <a:pt x="195" y="125"/>
                  <a:pt x="195" y="125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195" y="0"/>
                  <a:pt x="195" y="0"/>
                  <a:pt x="195" y="0"/>
                </a:cubicBezTo>
              </a:path>
            </a:pathLst>
          </a:custGeom>
          <a:solidFill>
            <a:srgbClr val="F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1162050" y="3430588"/>
            <a:ext cx="836613" cy="247650"/>
          </a:xfrm>
          <a:custGeom>
            <a:avLst/>
            <a:gdLst>
              <a:gd name="T0" fmla="*/ 836612 w 213"/>
              <a:gd name="T1" fmla="*/ 0 h 63"/>
              <a:gd name="T2" fmla="*/ 761985 w 213"/>
              <a:gd name="T3" fmla="*/ 172962 h 63"/>
              <a:gd name="T4" fmla="*/ 589163 w 213"/>
              <a:gd name="T5" fmla="*/ 247650 h 63"/>
              <a:gd name="T6" fmla="*/ 416342 w 213"/>
              <a:gd name="T7" fmla="*/ 172962 h 63"/>
              <a:gd name="T8" fmla="*/ 243521 w 213"/>
              <a:gd name="T9" fmla="*/ 0 h 63"/>
              <a:gd name="T10" fmla="*/ 0 w 213"/>
              <a:gd name="T11" fmla="*/ 247650 h 63"/>
              <a:gd name="T12" fmla="*/ 589163 w 213"/>
              <a:gd name="T13" fmla="*/ 247650 h 63"/>
              <a:gd name="T14" fmla="*/ 750201 w 213"/>
              <a:gd name="T15" fmla="*/ 188686 h 63"/>
              <a:gd name="T16" fmla="*/ 761985 w 213"/>
              <a:gd name="T17" fmla="*/ 172962 h 63"/>
              <a:gd name="T18" fmla="*/ 836612 w 213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3" h="63">
                <a:moveTo>
                  <a:pt x="213" y="0"/>
                </a:moveTo>
                <a:cubicBezTo>
                  <a:pt x="213" y="16"/>
                  <a:pt x="207" y="32"/>
                  <a:pt x="194" y="44"/>
                </a:cubicBezTo>
                <a:cubicBezTo>
                  <a:pt x="182" y="56"/>
                  <a:pt x="166" y="63"/>
                  <a:pt x="150" y="63"/>
                </a:cubicBezTo>
                <a:cubicBezTo>
                  <a:pt x="134" y="63"/>
                  <a:pt x="118" y="56"/>
                  <a:pt x="106" y="44"/>
                </a:cubicBezTo>
                <a:cubicBezTo>
                  <a:pt x="62" y="0"/>
                  <a:pt x="62" y="0"/>
                  <a:pt x="62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166" y="63"/>
                  <a:pt x="180" y="57"/>
                  <a:pt x="191" y="48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207" y="32"/>
                  <a:pt x="213" y="16"/>
                  <a:pt x="213" y="0"/>
                </a:cubicBezTo>
              </a:path>
            </a:pathLst>
          </a:custGeom>
          <a:solidFill>
            <a:srgbClr val="FFC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931863" y="2633663"/>
            <a:ext cx="992187" cy="623887"/>
          </a:xfrm>
          <a:custGeom>
            <a:avLst/>
            <a:gdLst>
              <a:gd name="T0" fmla="*/ 266675 w 253"/>
              <a:gd name="T1" fmla="*/ 0 h 159"/>
              <a:gd name="T2" fmla="*/ 94121 w 253"/>
              <a:gd name="T3" fmla="*/ 70629 h 159"/>
              <a:gd name="T4" fmla="*/ 94121 w 253"/>
              <a:gd name="T5" fmla="*/ 70629 h 159"/>
              <a:gd name="T6" fmla="*/ 94121 w 253"/>
              <a:gd name="T7" fmla="*/ 415925 h 159"/>
              <a:gd name="T8" fmla="*/ 231380 w 253"/>
              <a:gd name="T9" fmla="*/ 553259 h 159"/>
              <a:gd name="T10" fmla="*/ 803946 w 253"/>
              <a:gd name="T11" fmla="*/ 553259 h 159"/>
              <a:gd name="T12" fmla="*/ 819633 w 253"/>
              <a:gd name="T13" fmla="*/ 553259 h 159"/>
              <a:gd name="T14" fmla="*/ 992187 w 253"/>
              <a:gd name="T15" fmla="*/ 623888 h 159"/>
              <a:gd name="T16" fmla="*/ 439229 w 253"/>
              <a:gd name="T17" fmla="*/ 70629 h 159"/>
              <a:gd name="T18" fmla="*/ 266675 w 253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3" h="159">
                <a:moveTo>
                  <a:pt x="68" y="0"/>
                </a:moveTo>
                <a:cubicBezTo>
                  <a:pt x="52" y="0"/>
                  <a:pt x="36" y="6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0" y="42"/>
                  <a:pt x="0" y="82"/>
                  <a:pt x="24" y="106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205" y="141"/>
                  <a:pt x="205" y="141"/>
                  <a:pt x="205" y="141"/>
                </a:cubicBezTo>
                <a:cubicBezTo>
                  <a:pt x="207" y="141"/>
                  <a:pt x="208" y="141"/>
                  <a:pt x="209" y="141"/>
                </a:cubicBezTo>
                <a:cubicBezTo>
                  <a:pt x="225" y="141"/>
                  <a:pt x="241" y="147"/>
                  <a:pt x="253" y="159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00" y="6"/>
                  <a:pt x="84" y="0"/>
                  <a:pt x="68" y="0"/>
                </a:cubicBezTo>
              </a:path>
            </a:pathLst>
          </a:custGeom>
          <a:solidFill>
            <a:srgbClr val="F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1735138" y="3187700"/>
            <a:ext cx="188912" cy="69850"/>
          </a:xfrm>
          <a:custGeom>
            <a:avLst/>
            <a:gdLst>
              <a:gd name="T0" fmla="*/ 15743 w 48"/>
              <a:gd name="T1" fmla="*/ 0 h 18"/>
              <a:gd name="T2" fmla="*/ 0 w 48"/>
              <a:gd name="T3" fmla="*/ 0 h 18"/>
              <a:gd name="T4" fmla="*/ 15743 w 48"/>
              <a:gd name="T5" fmla="*/ 0 h 18"/>
              <a:gd name="T6" fmla="*/ 188912 w 48"/>
              <a:gd name="T7" fmla="*/ 69850 h 18"/>
              <a:gd name="T8" fmla="*/ 188912 w 48"/>
              <a:gd name="T9" fmla="*/ 69850 h 18"/>
              <a:gd name="T10" fmla="*/ 188912 w 48"/>
              <a:gd name="T11" fmla="*/ 69850 h 18"/>
              <a:gd name="T12" fmla="*/ 188912 w 48"/>
              <a:gd name="T13" fmla="*/ 69850 h 18"/>
              <a:gd name="T14" fmla="*/ 15743 w 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8">
                <a:moveTo>
                  <a:pt x="4" y="0"/>
                </a:moveTo>
                <a:cubicBezTo>
                  <a:pt x="3" y="0"/>
                  <a:pt x="2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2" y="0"/>
                  <a:pt x="37" y="7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36" y="6"/>
                  <a:pt x="20" y="0"/>
                  <a:pt x="4" y="0"/>
                </a:cubicBezTo>
              </a:path>
            </a:pathLst>
          </a:custGeom>
          <a:solidFill>
            <a:srgbClr val="FFC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1162050" y="3187700"/>
            <a:ext cx="573088" cy="242888"/>
          </a:xfrm>
          <a:custGeom>
            <a:avLst/>
            <a:gdLst>
              <a:gd name="T0" fmla="*/ 573087 w 146"/>
              <a:gd name="T1" fmla="*/ 0 h 62"/>
              <a:gd name="T2" fmla="*/ 0 w 146"/>
              <a:gd name="T3" fmla="*/ 0 h 62"/>
              <a:gd name="T4" fmla="*/ 243366 w 146"/>
              <a:gd name="T5" fmla="*/ 242888 h 62"/>
              <a:gd name="T6" fmla="*/ 416077 w 146"/>
              <a:gd name="T7" fmla="*/ 70516 h 62"/>
              <a:gd name="T8" fmla="*/ 573087 w 146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" h="62">
                <a:moveTo>
                  <a:pt x="146" y="0"/>
                </a:moveTo>
                <a:cubicBezTo>
                  <a:pt x="0" y="0"/>
                  <a:pt x="0" y="0"/>
                  <a:pt x="0" y="0"/>
                </a:cubicBezTo>
                <a:cubicBezTo>
                  <a:pt x="62" y="62"/>
                  <a:pt x="62" y="62"/>
                  <a:pt x="62" y="62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7" y="7"/>
                  <a:pt x="132" y="1"/>
                  <a:pt x="146" y="0"/>
                </a:cubicBezTo>
              </a:path>
            </a:pathLst>
          </a:custGeom>
          <a:solidFill>
            <a:srgbClr val="FFC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1406525" y="3187700"/>
            <a:ext cx="592138" cy="490538"/>
          </a:xfrm>
          <a:custGeom>
            <a:avLst/>
            <a:gdLst>
              <a:gd name="T0" fmla="*/ 345086 w 151"/>
              <a:gd name="T1" fmla="*/ 0 h 125"/>
              <a:gd name="T2" fmla="*/ 329401 w 151"/>
              <a:gd name="T3" fmla="*/ 0 h 125"/>
              <a:gd name="T4" fmla="*/ 172543 w 151"/>
              <a:gd name="T5" fmla="*/ 70637 h 125"/>
              <a:gd name="T6" fmla="*/ 0 w 151"/>
              <a:gd name="T7" fmla="*/ 243307 h 125"/>
              <a:gd name="T8" fmla="*/ 172543 w 151"/>
              <a:gd name="T9" fmla="*/ 415976 h 125"/>
              <a:gd name="T10" fmla="*/ 345086 w 151"/>
              <a:gd name="T11" fmla="*/ 490538 h 125"/>
              <a:gd name="T12" fmla="*/ 517630 w 151"/>
              <a:gd name="T13" fmla="*/ 415976 h 125"/>
              <a:gd name="T14" fmla="*/ 592137 w 151"/>
              <a:gd name="T15" fmla="*/ 243307 h 125"/>
              <a:gd name="T16" fmla="*/ 517630 w 151"/>
              <a:gd name="T17" fmla="*/ 70637 h 125"/>
              <a:gd name="T18" fmla="*/ 345086 w 151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" h="125">
                <a:moveTo>
                  <a:pt x="88" y="0"/>
                </a:moveTo>
                <a:cubicBezTo>
                  <a:pt x="84" y="0"/>
                  <a:pt x="84" y="0"/>
                  <a:pt x="84" y="0"/>
                </a:cubicBezTo>
                <a:cubicBezTo>
                  <a:pt x="70" y="1"/>
                  <a:pt x="55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6" y="118"/>
                  <a:pt x="72" y="125"/>
                  <a:pt x="88" y="125"/>
                </a:cubicBezTo>
                <a:cubicBezTo>
                  <a:pt x="104" y="125"/>
                  <a:pt x="120" y="118"/>
                  <a:pt x="132" y="106"/>
                </a:cubicBezTo>
                <a:cubicBezTo>
                  <a:pt x="145" y="94"/>
                  <a:pt x="151" y="78"/>
                  <a:pt x="151" y="62"/>
                </a:cubicBezTo>
                <a:cubicBezTo>
                  <a:pt x="151" y="46"/>
                  <a:pt x="145" y="30"/>
                  <a:pt x="132" y="18"/>
                </a:cubicBezTo>
                <a:cubicBezTo>
                  <a:pt x="121" y="7"/>
                  <a:pt x="106" y="0"/>
                  <a:pt x="88" y="0"/>
                </a:cubicBezTo>
              </a:path>
            </a:pathLst>
          </a:custGeom>
          <a:solidFill>
            <a:srgbClr val="FFB9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>
            <a:spLocks noEditPoints="1"/>
          </p:cNvSpPr>
          <p:nvPr/>
        </p:nvSpPr>
        <p:spPr bwMode="auto">
          <a:xfrm>
            <a:off x="2568575" y="3257550"/>
            <a:ext cx="996950" cy="974725"/>
          </a:xfrm>
          <a:custGeom>
            <a:avLst/>
            <a:gdLst>
              <a:gd name="T0" fmla="*/ 981250 w 254"/>
              <a:gd name="T1" fmla="*/ 361592 h 248"/>
              <a:gd name="T2" fmla="*/ 824250 w 254"/>
              <a:gd name="T3" fmla="*/ 420547 h 248"/>
              <a:gd name="T4" fmla="*/ 231575 w 254"/>
              <a:gd name="T5" fmla="*/ 420547 h 248"/>
              <a:gd name="T6" fmla="*/ 98125 w 254"/>
              <a:gd name="T7" fmla="*/ 554178 h 248"/>
              <a:gd name="T8" fmla="*/ 98125 w 254"/>
              <a:gd name="T9" fmla="*/ 900048 h 248"/>
              <a:gd name="T10" fmla="*/ 270825 w 254"/>
              <a:gd name="T11" fmla="*/ 974725 h 248"/>
              <a:gd name="T12" fmla="*/ 443525 w 254"/>
              <a:gd name="T13" fmla="*/ 900048 h 248"/>
              <a:gd name="T14" fmla="*/ 981250 w 254"/>
              <a:gd name="T15" fmla="*/ 361592 h 248"/>
              <a:gd name="T16" fmla="*/ 996950 w 254"/>
              <a:gd name="T17" fmla="*/ 0 h 248"/>
              <a:gd name="T18" fmla="*/ 996950 w 254"/>
              <a:gd name="T19" fmla="*/ 0 h 248"/>
              <a:gd name="T20" fmla="*/ 996950 w 254"/>
              <a:gd name="T21" fmla="*/ 0 h 248"/>
              <a:gd name="T22" fmla="*/ 996950 w 254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" h="248">
                <a:moveTo>
                  <a:pt x="250" y="92"/>
                </a:moveTo>
                <a:cubicBezTo>
                  <a:pt x="240" y="101"/>
                  <a:pt x="225" y="107"/>
                  <a:pt x="210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0" y="166"/>
                  <a:pt x="0" y="205"/>
                  <a:pt x="25" y="229"/>
                </a:cubicBezTo>
                <a:cubicBezTo>
                  <a:pt x="37" y="242"/>
                  <a:pt x="53" y="248"/>
                  <a:pt x="69" y="248"/>
                </a:cubicBezTo>
                <a:cubicBezTo>
                  <a:pt x="85" y="248"/>
                  <a:pt x="100" y="242"/>
                  <a:pt x="113" y="229"/>
                </a:cubicBezTo>
                <a:cubicBezTo>
                  <a:pt x="250" y="92"/>
                  <a:pt x="250" y="92"/>
                  <a:pt x="250" y="92"/>
                </a:cubicBezTo>
                <a:moveTo>
                  <a:pt x="254" y="0"/>
                </a:move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</a:path>
            </a:pathLst>
          </a:custGeom>
          <a:solidFill>
            <a:srgbClr val="FFC9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>
            <a:spLocks noEditPoints="1"/>
          </p:cNvSpPr>
          <p:nvPr/>
        </p:nvSpPr>
        <p:spPr bwMode="auto">
          <a:xfrm>
            <a:off x="2038350" y="3187700"/>
            <a:ext cx="1597025" cy="490538"/>
          </a:xfrm>
          <a:custGeom>
            <a:avLst/>
            <a:gdLst>
              <a:gd name="T0" fmla="*/ 1526395 w 407"/>
              <a:gd name="T1" fmla="*/ 70637 h 125"/>
              <a:gd name="T2" fmla="*/ 1597025 w 407"/>
              <a:gd name="T3" fmla="*/ 243307 h 125"/>
              <a:gd name="T4" fmla="*/ 1526395 w 407"/>
              <a:gd name="T5" fmla="*/ 415976 h 125"/>
              <a:gd name="T6" fmla="*/ 1510699 w 407"/>
              <a:gd name="T7" fmla="*/ 431673 h 125"/>
              <a:gd name="T8" fmla="*/ 1597025 w 407"/>
              <a:gd name="T9" fmla="*/ 243307 h 125"/>
              <a:gd name="T10" fmla="*/ 1597025 w 407"/>
              <a:gd name="T11" fmla="*/ 243307 h 125"/>
              <a:gd name="T12" fmla="*/ 1526395 w 407"/>
              <a:gd name="T13" fmla="*/ 70637 h 125"/>
              <a:gd name="T14" fmla="*/ 761236 w 407"/>
              <a:gd name="T15" fmla="*/ 0 h 125"/>
              <a:gd name="T16" fmla="*/ 243281 w 407"/>
              <a:gd name="T17" fmla="*/ 0 h 125"/>
              <a:gd name="T18" fmla="*/ 0 w 407"/>
              <a:gd name="T19" fmla="*/ 243307 h 125"/>
              <a:gd name="T20" fmla="*/ 0 w 407"/>
              <a:gd name="T21" fmla="*/ 243307 h 125"/>
              <a:gd name="T22" fmla="*/ 243281 w 407"/>
              <a:gd name="T23" fmla="*/ 490538 h 125"/>
              <a:gd name="T24" fmla="*/ 761236 w 407"/>
              <a:gd name="T25" fmla="*/ 490538 h 125"/>
              <a:gd name="T26" fmla="*/ 1008441 w 407"/>
              <a:gd name="T27" fmla="*/ 243307 h 125"/>
              <a:gd name="T28" fmla="*/ 761236 w 407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7" h="125">
                <a:moveTo>
                  <a:pt x="389" y="18"/>
                </a:moveTo>
                <a:cubicBezTo>
                  <a:pt x="401" y="30"/>
                  <a:pt x="407" y="46"/>
                  <a:pt x="407" y="62"/>
                </a:cubicBezTo>
                <a:cubicBezTo>
                  <a:pt x="407" y="78"/>
                  <a:pt x="401" y="94"/>
                  <a:pt x="389" y="106"/>
                </a:cubicBezTo>
                <a:cubicBezTo>
                  <a:pt x="385" y="110"/>
                  <a:pt x="385" y="110"/>
                  <a:pt x="385" y="110"/>
                </a:cubicBezTo>
                <a:cubicBezTo>
                  <a:pt x="399" y="98"/>
                  <a:pt x="407" y="81"/>
                  <a:pt x="407" y="62"/>
                </a:cubicBezTo>
                <a:cubicBezTo>
                  <a:pt x="407" y="62"/>
                  <a:pt x="407" y="62"/>
                  <a:pt x="407" y="62"/>
                </a:cubicBezTo>
                <a:cubicBezTo>
                  <a:pt x="407" y="45"/>
                  <a:pt x="400" y="30"/>
                  <a:pt x="389" y="18"/>
                </a:cubicBezTo>
                <a:moveTo>
                  <a:pt x="194" y="0"/>
                </a:moveTo>
                <a:cubicBezTo>
                  <a:pt x="62" y="0"/>
                  <a:pt x="62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8" y="125"/>
                  <a:pt x="62" y="125"/>
                </a:cubicBezTo>
                <a:cubicBezTo>
                  <a:pt x="194" y="125"/>
                  <a:pt x="194" y="125"/>
                  <a:pt x="194" y="125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FFC9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/>
          <p:nvPr/>
        </p:nvSpPr>
        <p:spPr bwMode="auto">
          <a:xfrm>
            <a:off x="2798763" y="3430588"/>
            <a:ext cx="836612" cy="247650"/>
          </a:xfrm>
          <a:custGeom>
            <a:avLst/>
            <a:gdLst>
              <a:gd name="T0" fmla="*/ 836612 w 213"/>
              <a:gd name="T1" fmla="*/ 0 h 63"/>
              <a:gd name="T2" fmla="*/ 765912 w 213"/>
              <a:gd name="T3" fmla="*/ 172962 h 63"/>
              <a:gd name="T4" fmla="*/ 593091 w 213"/>
              <a:gd name="T5" fmla="*/ 247650 h 63"/>
              <a:gd name="T6" fmla="*/ 420270 w 213"/>
              <a:gd name="T7" fmla="*/ 172962 h 63"/>
              <a:gd name="T8" fmla="*/ 247449 w 213"/>
              <a:gd name="T9" fmla="*/ 0 h 63"/>
              <a:gd name="T10" fmla="*/ 0 w 213"/>
              <a:gd name="T11" fmla="*/ 247650 h 63"/>
              <a:gd name="T12" fmla="*/ 593091 w 213"/>
              <a:gd name="T13" fmla="*/ 247650 h 63"/>
              <a:gd name="T14" fmla="*/ 750201 w 213"/>
              <a:gd name="T15" fmla="*/ 188686 h 63"/>
              <a:gd name="T16" fmla="*/ 765912 w 213"/>
              <a:gd name="T17" fmla="*/ 172962 h 63"/>
              <a:gd name="T18" fmla="*/ 836612 w 213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3" h="63">
                <a:moveTo>
                  <a:pt x="213" y="0"/>
                </a:moveTo>
                <a:cubicBezTo>
                  <a:pt x="213" y="16"/>
                  <a:pt x="207" y="32"/>
                  <a:pt x="195" y="44"/>
                </a:cubicBezTo>
                <a:cubicBezTo>
                  <a:pt x="183" y="56"/>
                  <a:pt x="167" y="63"/>
                  <a:pt x="151" y="63"/>
                </a:cubicBezTo>
                <a:cubicBezTo>
                  <a:pt x="135" y="63"/>
                  <a:pt x="119" y="56"/>
                  <a:pt x="107" y="44"/>
                </a:cubicBezTo>
                <a:cubicBezTo>
                  <a:pt x="63" y="0"/>
                  <a:pt x="63" y="0"/>
                  <a:pt x="63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1" y="63"/>
                  <a:pt x="151" y="63"/>
                  <a:pt x="151" y="63"/>
                </a:cubicBezTo>
                <a:cubicBezTo>
                  <a:pt x="166" y="63"/>
                  <a:pt x="181" y="57"/>
                  <a:pt x="191" y="48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7" y="32"/>
                  <a:pt x="213" y="16"/>
                  <a:pt x="213" y="0"/>
                </a:cubicBezTo>
              </a:path>
            </a:pathLst>
          </a:custGeom>
          <a:solidFill>
            <a:srgbClr val="FF9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2568575" y="2633663"/>
            <a:ext cx="996950" cy="623887"/>
          </a:xfrm>
          <a:custGeom>
            <a:avLst/>
            <a:gdLst>
              <a:gd name="T0" fmla="*/ 270825 w 254"/>
              <a:gd name="T1" fmla="*/ 0 h 159"/>
              <a:gd name="T2" fmla="*/ 98125 w 254"/>
              <a:gd name="T3" fmla="*/ 70629 h 159"/>
              <a:gd name="T4" fmla="*/ 98125 w 254"/>
              <a:gd name="T5" fmla="*/ 70629 h 159"/>
              <a:gd name="T6" fmla="*/ 98125 w 254"/>
              <a:gd name="T7" fmla="*/ 415925 h 159"/>
              <a:gd name="T8" fmla="*/ 231575 w 254"/>
              <a:gd name="T9" fmla="*/ 553259 h 159"/>
              <a:gd name="T10" fmla="*/ 808550 w 254"/>
              <a:gd name="T11" fmla="*/ 553259 h 159"/>
              <a:gd name="T12" fmla="*/ 824250 w 254"/>
              <a:gd name="T13" fmla="*/ 553259 h 159"/>
              <a:gd name="T14" fmla="*/ 996950 w 254"/>
              <a:gd name="T15" fmla="*/ 623888 h 159"/>
              <a:gd name="T16" fmla="*/ 443525 w 254"/>
              <a:gd name="T17" fmla="*/ 70629 h 159"/>
              <a:gd name="T18" fmla="*/ 270825 w 254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" h="159">
                <a:moveTo>
                  <a:pt x="69" y="0"/>
                </a:moveTo>
                <a:cubicBezTo>
                  <a:pt x="53" y="0"/>
                  <a:pt x="37" y="6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0" y="42"/>
                  <a:pt x="0" y="82"/>
                  <a:pt x="25" y="106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206" y="141"/>
                  <a:pt x="206" y="141"/>
                  <a:pt x="206" y="141"/>
                </a:cubicBezTo>
                <a:cubicBezTo>
                  <a:pt x="207" y="141"/>
                  <a:pt x="208" y="141"/>
                  <a:pt x="210" y="141"/>
                </a:cubicBezTo>
                <a:cubicBezTo>
                  <a:pt x="226" y="141"/>
                  <a:pt x="241" y="147"/>
                  <a:pt x="254" y="159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100" y="6"/>
                  <a:pt x="85" y="0"/>
                  <a:pt x="69" y="0"/>
                </a:cubicBezTo>
              </a:path>
            </a:pathLst>
          </a:custGeom>
          <a:solidFill>
            <a:srgbClr val="FFC9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3376613" y="3187700"/>
            <a:ext cx="188912" cy="69850"/>
          </a:xfrm>
          <a:custGeom>
            <a:avLst/>
            <a:gdLst>
              <a:gd name="T0" fmla="*/ 15743 w 48"/>
              <a:gd name="T1" fmla="*/ 0 h 18"/>
              <a:gd name="T2" fmla="*/ 0 w 48"/>
              <a:gd name="T3" fmla="*/ 0 h 18"/>
              <a:gd name="T4" fmla="*/ 15743 w 48"/>
              <a:gd name="T5" fmla="*/ 0 h 18"/>
              <a:gd name="T6" fmla="*/ 188912 w 48"/>
              <a:gd name="T7" fmla="*/ 69850 h 18"/>
              <a:gd name="T8" fmla="*/ 188912 w 48"/>
              <a:gd name="T9" fmla="*/ 69850 h 18"/>
              <a:gd name="T10" fmla="*/ 188912 w 48"/>
              <a:gd name="T11" fmla="*/ 69850 h 18"/>
              <a:gd name="T12" fmla="*/ 188912 w 48"/>
              <a:gd name="T13" fmla="*/ 69850 h 18"/>
              <a:gd name="T14" fmla="*/ 15743 w 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8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35" y="6"/>
                  <a:pt x="20" y="0"/>
                  <a:pt x="4" y="0"/>
                </a:cubicBezTo>
              </a:path>
            </a:pathLst>
          </a:custGeom>
          <a:solidFill>
            <a:srgbClr val="FF9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/>
          <p:nvPr/>
        </p:nvSpPr>
        <p:spPr bwMode="auto">
          <a:xfrm>
            <a:off x="2798763" y="3187700"/>
            <a:ext cx="577850" cy="242888"/>
          </a:xfrm>
          <a:custGeom>
            <a:avLst/>
            <a:gdLst>
              <a:gd name="T0" fmla="*/ 577850 w 147"/>
              <a:gd name="T1" fmla="*/ 0 h 62"/>
              <a:gd name="T2" fmla="*/ 0 w 147"/>
              <a:gd name="T3" fmla="*/ 0 h 62"/>
              <a:gd name="T4" fmla="*/ 247650 w 147"/>
              <a:gd name="T5" fmla="*/ 242888 h 62"/>
              <a:gd name="T6" fmla="*/ 420612 w 147"/>
              <a:gd name="T7" fmla="*/ 70516 h 62"/>
              <a:gd name="T8" fmla="*/ 577850 w 147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" h="62">
                <a:moveTo>
                  <a:pt x="147" y="0"/>
                </a:moveTo>
                <a:cubicBezTo>
                  <a:pt x="0" y="0"/>
                  <a:pt x="0" y="0"/>
                  <a:pt x="0" y="0"/>
                </a:cubicBezTo>
                <a:cubicBezTo>
                  <a:pt x="63" y="62"/>
                  <a:pt x="63" y="62"/>
                  <a:pt x="63" y="62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18" y="7"/>
                  <a:pt x="132" y="1"/>
                  <a:pt x="147" y="0"/>
                </a:cubicBezTo>
              </a:path>
            </a:pathLst>
          </a:custGeom>
          <a:solidFill>
            <a:srgbClr val="FF9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/>
          <p:nvPr/>
        </p:nvSpPr>
        <p:spPr bwMode="auto">
          <a:xfrm>
            <a:off x="3046413" y="3187700"/>
            <a:ext cx="588962" cy="490538"/>
          </a:xfrm>
          <a:custGeom>
            <a:avLst/>
            <a:gdLst>
              <a:gd name="T0" fmla="*/ 345524 w 150"/>
              <a:gd name="T1" fmla="*/ 0 h 125"/>
              <a:gd name="T2" fmla="*/ 329819 w 150"/>
              <a:gd name="T3" fmla="*/ 0 h 125"/>
              <a:gd name="T4" fmla="*/ 172762 w 150"/>
              <a:gd name="T5" fmla="*/ 70637 h 125"/>
              <a:gd name="T6" fmla="*/ 0 w 150"/>
              <a:gd name="T7" fmla="*/ 243307 h 125"/>
              <a:gd name="T8" fmla="*/ 172762 w 150"/>
              <a:gd name="T9" fmla="*/ 415976 h 125"/>
              <a:gd name="T10" fmla="*/ 345524 w 150"/>
              <a:gd name="T11" fmla="*/ 490538 h 125"/>
              <a:gd name="T12" fmla="*/ 518287 w 150"/>
              <a:gd name="T13" fmla="*/ 415976 h 125"/>
              <a:gd name="T14" fmla="*/ 588962 w 150"/>
              <a:gd name="T15" fmla="*/ 243307 h 125"/>
              <a:gd name="T16" fmla="*/ 518287 w 150"/>
              <a:gd name="T17" fmla="*/ 70637 h 125"/>
              <a:gd name="T18" fmla="*/ 345524 w 150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0" h="125">
                <a:moveTo>
                  <a:pt x="88" y="0"/>
                </a:moveTo>
                <a:cubicBezTo>
                  <a:pt x="84" y="0"/>
                  <a:pt x="84" y="0"/>
                  <a:pt x="84" y="0"/>
                </a:cubicBezTo>
                <a:cubicBezTo>
                  <a:pt x="69" y="1"/>
                  <a:pt x="55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6" y="118"/>
                  <a:pt x="72" y="125"/>
                  <a:pt x="88" y="125"/>
                </a:cubicBezTo>
                <a:cubicBezTo>
                  <a:pt x="104" y="125"/>
                  <a:pt x="120" y="118"/>
                  <a:pt x="132" y="106"/>
                </a:cubicBezTo>
                <a:cubicBezTo>
                  <a:pt x="144" y="94"/>
                  <a:pt x="150" y="78"/>
                  <a:pt x="150" y="62"/>
                </a:cubicBezTo>
                <a:cubicBezTo>
                  <a:pt x="150" y="46"/>
                  <a:pt x="144" y="30"/>
                  <a:pt x="132" y="18"/>
                </a:cubicBezTo>
                <a:cubicBezTo>
                  <a:pt x="120" y="7"/>
                  <a:pt x="105" y="0"/>
                  <a:pt x="88" y="0"/>
                </a:cubicBezTo>
              </a:path>
            </a:pathLst>
          </a:custGeom>
          <a:solidFill>
            <a:srgbClr val="FF7D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>
            <a:spLocks noEditPoints="1"/>
          </p:cNvSpPr>
          <p:nvPr/>
        </p:nvSpPr>
        <p:spPr bwMode="auto">
          <a:xfrm>
            <a:off x="4208463" y="3257550"/>
            <a:ext cx="993775" cy="974725"/>
          </a:xfrm>
          <a:custGeom>
            <a:avLst/>
            <a:gdLst>
              <a:gd name="T0" fmla="*/ 981991 w 253"/>
              <a:gd name="T1" fmla="*/ 361592 h 248"/>
              <a:gd name="T2" fmla="*/ 820945 w 253"/>
              <a:gd name="T3" fmla="*/ 420547 h 248"/>
              <a:gd name="T4" fmla="*/ 231750 w 253"/>
              <a:gd name="T5" fmla="*/ 420547 h 248"/>
              <a:gd name="T6" fmla="*/ 94271 w 253"/>
              <a:gd name="T7" fmla="*/ 554178 h 248"/>
              <a:gd name="T8" fmla="*/ 94271 w 253"/>
              <a:gd name="T9" fmla="*/ 900048 h 248"/>
              <a:gd name="T10" fmla="*/ 267102 w 253"/>
              <a:gd name="T11" fmla="*/ 974725 h 248"/>
              <a:gd name="T12" fmla="*/ 439932 w 253"/>
              <a:gd name="T13" fmla="*/ 900048 h 248"/>
              <a:gd name="T14" fmla="*/ 981991 w 253"/>
              <a:gd name="T15" fmla="*/ 361592 h 248"/>
              <a:gd name="T16" fmla="*/ 993775 w 253"/>
              <a:gd name="T17" fmla="*/ 0 h 248"/>
              <a:gd name="T18" fmla="*/ 993775 w 253"/>
              <a:gd name="T19" fmla="*/ 0 h 248"/>
              <a:gd name="T20" fmla="*/ 993775 w 253"/>
              <a:gd name="T21" fmla="*/ 0 h 248"/>
              <a:gd name="T22" fmla="*/ 993775 w 253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3" h="248">
                <a:moveTo>
                  <a:pt x="250" y="92"/>
                </a:moveTo>
                <a:cubicBezTo>
                  <a:pt x="239" y="101"/>
                  <a:pt x="225" y="107"/>
                  <a:pt x="20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0" y="166"/>
                  <a:pt x="0" y="205"/>
                  <a:pt x="24" y="229"/>
                </a:cubicBezTo>
                <a:cubicBezTo>
                  <a:pt x="36" y="242"/>
                  <a:pt x="52" y="248"/>
                  <a:pt x="68" y="248"/>
                </a:cubicBezTo>
                <a:cubicBezTo>
                  <a:pt x="84" y="248"/>
                  <a:pt x="100" y="242"/>
                  <a:pt x="112" y="229"/>
                </a:cubicBezTo>
                <a:cubicBezTo>
                  <a:pt x="250" y="92"/>
                  <a:pt x="250" y="92"/>
                  <a:pt x="250" y="92"/>
                </a:cubicBezTo>
                <a:moveTo>
                  <a:pt x="253" y="0"/>
                </a:move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</a:path>
            </a:pathLst>
          </a:custGeom>
          <a:solidFill>
            <a:srgbClr val="F0A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>
            <a:spLocks noEditPoints="1"/>
          </p:cNvSpPr>
          <p:nvPr/>
        </p:nvSpPr>
        <p:spPr bwMode="auto">
          <a:xfrm>
            <a:off x="3675063" y="3187700"/>
            <a:ext cx="1597025" cy="490538"/>
          </a:xfrm>
          <a:custGeom>
            <a:avLst/>
            <a:gdLst>
              <a:gd name="T0" fmla="*/ 1526395 w 407"/>
              <a:gd name="T1" fmla="*/ 70637 h 125"/>
              <a:gd name="T2" fmla="*/ 1597025 w 407"/>
              <a:gd name="T3" fmla="*/ 243307 h 125"/>
              <a:gd name="T4" fmla="*/ 1526395 w 407"/>
              <a:gd name="T5" fmla="*/ 415976 h 125"/>
              <a:gd name="T6" fmla="*/ 1514623 w 407"/>
              <a:gd name="T7" fmla="*/ 431673 h 125"/>
              <a:gd name="T8" fmla="*/ 1597025 w 407"/>
              <a:gd name="T9" fmla="*/ 243307 h 125"/>
              <a:gd name="T10" fmla="*/ 1597025 w 407"/>
              <a:gd name="T11" fmla="*/ 243307 h 125"/>
              <a:gd name="T12" fmla="*/ 1526395 w 407"/>
              <a:gd name="T13" fmla="*/ 70637 h 125"/>
              <a:gd name="T14" fmla="*/ 765159 w 407"/>
              <a:gd name="T15" fmla="*/ 0 h 125"/>
              <a:gd name="T16" fmla="*/ 243281 w 407"/>
              <a:gd name="T17" fmla="*/ 0 h 125"/>
              <a:gd name="T18" fmla="*/ 0 w 407"/>
              <a:gd name="T19" fmla="*/ 243307 h 125"/>
              <a:gd name="T20" fmla="*/ 0 w 407"/>
              <a:gd name="T21" fmla="*/ 243307 h 125"/>
              <a:gd name="T22" fmla="*/ 243281 w 407"/>
              <a:gd name="T23" fmla="*/ 490538 h 125"/>
              <a:gd name="T24" fmla="*/ 765159 w 407"/>
              <a:gd name="T25" fmla="*/ 490538 h 125"/>
              <a:gd name="T26" fmla="*/ 1008441 w 407"/>
              <a:gd name="T27" fmla="*/ 243307 h 125"/>
              <a:gd name="T28" fmla="*/ 765159 w 407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7" h="125">
                <a:moveTo>
                  <a:pt x="389" y="18"/>
                </a:moveTo>
                <a:cubicBezTo>
                  <a:pt x="401" y="30"/>
                  <a:pt x="407" y="46"/>
                  <a:pt x="407" y="62"/>
                </a:cubicBezTo>
                <a:cubicBezTo>
                  <a:pt x="407" y="78"/>
                  <a:pt x="401" y="94"/>
                  <a:pt x="389" y="106"/>
                </a:cubicBezTo>
                <a:cubicBezTo>
                  <a:pt x="386" y="110"/>
                  <a:pt x="386" y="110"/>
                  <a:pt x="386" y="110"/>
                </a:cubicBezTo>
                <a:cubicBezTo>
                  <a:pt x="399" y="98"/>
                  <a:pt x="407" y="81"/>
                  <a:pt x="407" y="62"/>
                </a:cubicBezTo>
                <a:cubicBezTo>
                  <a:pt x="407" y="62"/>
                  <a:pt x="407" y="62"/>
                  <a:pt x="407" y="62"/>
                </a:cubicBezTo>
                <a:cubicBezTo>
                  <a:pt x="407" y="45"/>
                  <a:pt x="400" y="30"/>
                  <a:pt x="389" y="18"/>
                </a:cubicBezTo>
                <a:moveTo>
                  <a:pt x="195" y="0"/>
                </a:moveTo>
                <a:cubicBezTo>
                  <a:pt x="62" y="0"/>
                  <a:pt x="62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8" y="125"/>
                  <a:pt x="62" y="125"/>
                </a:cubicBezTo>
                <a:cubicBezTo>
                  <a:pt x="195" y="125"/>
                  <a:pt x="195" y="125"/>
                  <a:pt x="195" y="125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195" y="0"/>
                  <a:pt x="195" y="0"/>
                  <a:pt x="195" y="0"/>
                </a:cubicBezTo>
              </a:path>
            </a:pathLst>
          </a:custGeom>
          <a:solidFill>
            <a:srgbClr val="F0A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/>
          <p:nvPr/>
        </p:nvSpPr>
        <p:spPr bwMode="auto">
          <a:xfrm>
            <a:off x="4440238" y="3430588"/>
            <a:ext cx="831850" cy="247650"/>
          </a:xfrm>
          <a:custGeom>
            <a:avLst/>
            <a:gdLst>
              <a:gd name="T0" fmla="*/ 831850 w 212"/>
              <a:gd name="T1" fmla="*/ 0 h 63"/>
              <a:gd name="T2" fmla="*/ 761221 w 212"/>
              <a:gd name="T3" fmla="*/ 172962 h 63"/>
              <a:gd name="T4" fmla="*/ 588573 w 212"/>
              <a:gd name="T5" fmla="*/ 247650 h 63"/>
              <a:gd name="T6" fmla="*/ 415925 w 212"/>
              <a:gd name="T7" fmla="*/ 172962 h 63"/>
              <a:gd name="T8" fmla="*/ 243277 w 212"/>
              <a:gd name="T9" fmla="*/ 0 h 63"/>
              <a:gd name="T10" fmla="*/ 0 w 212"/>
              <a:gd name="T11" fmla="*/ 247650 h 63"/>
              <a:gd name="T12" fmla="*/ 588573 w 212"/>
              <a:gd name="T13" fmla="*/ 247650 h 63"/>
              <a:gd name="T14" fmla="*/ 749450 w 212"/>
              <a:gd name="T15" fmla="*/ 188686 h 63"/>
              <a:gd name="T16" fmla="*/ 761221 w 212"/>
              <a:gd name="T17" fmla="*/ 172962 h 63"/>
              <a:gd name="T18" fmla="*/ 831850 w 212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2" h="63">
                <a:moveTo>
                  <a:pt x="212" y="0"/>
                </a:moveTo>
                <a:cubicBezTo>
                  <a:pt x="212" y="16"/>
                  <a:pt x="206" y="32"/>
                  <a:pt x="194" y="44"/>
                </a:cubicBezTo>
                <a:cubicBezTo>
                  <a:pt x="182" y="56"/>
                  <a:pt x="166" y="63"/>
                  <a:pt x="150" y="63"/>
                </a:cubicBezTo>
                <a:cubicBezTo>
                  <a:pt x="134" y="63"/>
                  <a:pt x="118" y="56"/>
                  <a:pt x="106" y="44"/>
                </a:cubicBezTo>
                <a:cubicBezTo>
                  <a:pt x="62" y="0"/>
                  <a:pt x="62" y="0"/>
                  <a:pt x="62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166" y="63"/>
                  <a:pt x="180" y="57"/>
                  <a:pt x="191" y="48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206" y="32"/>
                  <a:pt x="212" y="16"/>
                  <a:pt x="212" y="0"/>
                </a:cubicBezTo>
              </a:path>
            </a:pathLst>
          </a:custGeom>
          <a:solidFill>
            <a:srgbClr val="E269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/>
          <p:nvPr/>
        </p:nvSpPr>
        <p:spPr bwMode="auto">
          <a:xfrm>
            <a:off x="4208463" y="2633663"/>
            <a:ext cx="993775" cy="623887"/>
          </a:xfrm>
          <a:custGeom>
            <a:avLst/>
            <a:gdLst>
              <a:gd name="T0" fmla="*/ 267102 w 253"/>
              <a:gd name="T1" fmla="*/ 0 h 159"/>
              <a:gd name="T2" fmla="*/ 94271 w 253"/>
              <a:gd name="T3" fmla="*/ 70629 h 159"/>
              <a:gd name="T4" fmla="*/ 94271 w 253"/>
              <a:gd name="T5" fmla="*/ 70629 h 159"/>
              <a:gd name="T6" fmla="*/ 94271 w 253"/>
              <a:gd name="T7" fmla="*/ 415925 h 159"/>
              <a:gd name="T8" fmla="*/ 231750 w 253"/>
              <a:gd name="T9" fmla="*/ 553259 h 159"/>
              <a:gd name="T10" fmla="*/ 805233 w 253"/>
              <a:gd name="T11" fmla="*/ 553259 h 159"/>
              <a:gd name="T12" fmla="*/ 820945 w 253"/>
              <a:gd name="T13" fmla="*/ 553259 h 159"/>
              <a:gd name="T14" fmla="*/ 993775 w 253"/>
              <a:gd name="T15" fmla="*/ 623888 h 159"/>
              <a:gd name="T16" fmla="*/ 439932 w 253"/>
              <a:gd name="T17" fmla="*/ 70629 h 159"/>
              <a:gd name="T18" fmla="*/ 267102 w 253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3" h="159">
                <a:moveTo>
                  <a:pt x="68" y="0"/>
                </a:moveTo>
                <a:cubicBezTo>
                  <a:pt x="52" y="0"/>
                  <a:pt x="36" y="6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0" y="42"/>
                  <a:pt x="0" y="82"/>
                  <a:pt x="24" y="106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205" y="141"/>
                  <a:pt x="205" y="141"/>
                  <a:pt x="205" y="141"/>
                </a:cubicBezTo>
                <a:cubicBezTo>
                  <a:pt x="206" y="141"/>
                  <a:pt x="208" y="141"/>
                  <a:pt x="209" y="141"/>
                </a:cubicBezTo>
                <a:cubicBezTo>
                  <a:pt x="225" y="141"/>
                  <a:pt x="241" y="147"/>
                  <a:pt x="253" y="159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00" y="6"/>
                  <a:pt x="84" y="0"/>
                  <a:pt x="68" y="0"/>
                </a:cubicBezTo>
              </a:path>
            </a:pathLst>
          </a:custGeom>
          <a:solidFill>
            <a:srgbClr val="F0A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/>
          <p:nvPr/>
        </p:nvSpPr>
        <p:spPr bwMode="auto">
          <a:xfrm>
            <a:off x="5013325" y="3187700"/>
            <a:ext cx="188913" cy="69850"/>
          </a:xfrm>
          <a:custGeom>
            <a:avLst/>
            <a:gdLst>
              <a:gd name="T0" fmla="*/ 15743 w 48"/>
              <a:gd name="T1" fmla="*/ 0 h 18"/>
              <a:gd name="T2" fmla="*/ 0 w 48"/>
              <a:gd name="T3" fmla="*/ 0 h 18"/>
              <a:gd name="T4" fmla="*/ 15743 w 48"/>
              <a:gd name="T5" fmla="*/ 0 h 18"/>
              <a:gd name="T6" fmla="*/ 188912 w 48"/>
              <a:gd name="T7" fmla="*/ 69850 h 18"/>
              <a:gd name="T8" fmla="*/ 188912 w 48"/>
              <a:gd name="T9" fmla="*/ 69850 h 18"/>
              <a:gd name="T10" fmla="*/ 188912 w 48"/>
              <a:gd name="T11" fmla="*/ 69850 h 18"/>
              <a:gd name="T12" fmla="*/ 188912 w 48"/>
              <a:gd name="T13" fmla="*/ 69850 h 18"/>
              <a:gd name="T14" fmla="*/ 15743 w 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8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7" y="7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36" y="6"/>
                  <a:pt x="20" y="0"/>
                  <a:pt x="4" y="0"/>
                </a:cubicBezTo>
              </a:path>
            </a:pathLst>
          </a:custGeom>
          <a:solidFill>
            <a:srgbClr val="E269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/>
          <p:nvPr/>
        </p:nvSpPr>
        <p:spPr bwMode="auto">
          <a:xfrm>
            <a:off x="4440238" y="3187700"/>
            <a:ext cx="573087" cy="242888"/>
          </a:xfrm>
          <a:custGeom>
            <a:avLst/>
            <a:gdLst>
              <a:gd name="T0" fmla="*/ 573087 w 146"/>
              <a:gd name="T1" fmla="*/ 0 h 62"/>
              <a:gd name="T2" fmla="*/ 0 w 146"/>
              <a:gd name="T3" fmla="*/ 0 h 62"/>
              <a:gd name="T4" fmla="*/ 243366 w 146"/>
              <a:gd name="T5" fmla="*/ 242888 h 62"/>
              <a:gd name="T6" fmla="*/ 416077 w 146"/>
              <a:gd name="T7" fmla="*/ 70516 h 62"/>
              <a:gd name="T8" fmla="*/ 573087 w 146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" h="62">
                <a:moveTo>
                  <a:pt x="146" y="0"/>
                </a:moveTo>
                <a:cubicBezTo>
                  <a:pt x="0" y="0"/>
                  <a:pt x="0" y="0"/>
                  <a:pt x="0" y="0"/>
                </a:cubicBezTo>
                <a:cubicBezTo>
                  <a:pt x="62" y="62"/>
                  <a:pt x="62" y="62"/>
                  <a:pt x="62" y="62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7" y="7"/>
                  <a:pt x="132" y="1"/>
                  <a:pt x="146" y="0"/>
                </a:cubicBezTo>
              </a:path>
            </a:pathLst>
          </a:custGeom>
          <a:solidFill>
            <a:srgbClr val="E269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/>
          <p:nvPr/>
        </p:nvSpPr>
        <p:spPr bwMode="auto">
          <a:xfrm>
            <a:off x="4683125" y="3187700"/>
            <a:ext cx="588963" cy="490538"/>
          </a:xfrm>
          <a:custGeom>
            <a:avLst/>
            <a:gdLst>
              <a:gd name="T0" fmla="*/ 345524 w 150"/>
              <a:gd name="T1" fmla="*/ 0 h 125"/>
              <a:gd name="T2" fmla="*/ 329819 w 150"/>
              <a:gd name="T3" fmla="*/ 0 h 125"/>
              <a:gd name="T4" fmla="*/ 172762 w 150"/>
              <a:gd name="T5" fmla="*/ 70637 h 125"/>
              <a:gd name="T6" fmla="*/ 0 w 150"/>
              <a:gd name="T7" fmla="*/ 243307 h 125"/>
              <a:gd name="T8" fmla="*/ 172762 w 150"/>
              <a:gd name="T9" fmla="*/ 415976 h 125"/>
              <a:gd name="T10" fmla="*/ 345524 w 150"/>
              <a:gd name="T11" fmla="*/ 490538 h 125"/>
              <a:gd name="T12" fmla="*/ 518287 w 150"/>
              <a:gd name="T13" fmla="*/ 415976 h 125"/>
              <a:gd name="T14" fmla="*/ 588962 w 150"/>
              <a:gd name="T15" fmla="*/ 243307 h 125"/>
              <a:gd name="T16" fmla="*/ 518287 w 150"/>
              <a:gd name="T17" fmla="*/ 70637 h 125"/>
              <a:gd name="T18" fmla="*/ 345524 w 150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0" h="125">
                <a:moveTo>
                  <a:pt x="88" y="0"/>
                </a:moveTo>
                <a:cubicBezTo>
                  <a:pt x="84" y="0"/>
                  <a:pt x="84" y="0"/>
                  <a:pt x="84" y="0"/>
                </a:cubicBezTo>
                <a:cubicBezTo>
                  <a:pt x="70" y="1"/>
                  <a:pt x="55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6" y="118"/>
                  <a:pt x="72" y="125"/>
                  <a:pt x="88" y="125"/>
                </a:cubicBezTo>
                <a:cubicBezTo>
                  <a:pt x="104" y="125"/>
                  <a:pt x="120" y="118"/>
                  <a:pt x="132" y="106"/>
                </a:cubicBezTo>
                <a:cubicBezTo>
                  <a:pt x="144" y="94"/>
                  <a:pt x="150" y="78"/>
                  <a:pt x="150" y="62"/>
                </a:cubicBezTo>
                <a:cubicBezTo>
                  <a:pt x="150" y="46"/>
                  <a:pt x="144" y="30"/>
                  <a:pt x="132" y="18"/>
                </a:cubicBezTo>
                <a:cubicBezTo>
                  <a:pt x="121" y="7"/>
                  <a:pt x="105" y="0"/>
                  <a:pt x="88" y="0"/>
                </a:cubicBezTo>
              </a:path>
            </a:pathLst>
          </a:custGeom>
          <a:solidFill>
            <a:srgbClr val="D543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>
            <a:spLocks noEditPoints="1"/>
          </p:cNvSpPr>
          <p:nvPr/>
        </p:nvSpPr>
        <p:spPr bwMode="auto">
          <a:xfrm>
            <a:off x="5845175" y="3257550"/>
            <a:ext cx="993775" cy="974725"/>
          </a:xfrm>
          <a:custGeom>
            <a:avLst/>
            <a:gdLst>
              <a:gd name="T0" fmla="*/ 981991 w 253"/>
              <a:gd name="T1" fmla="*/ 361592 h 248"/>
              <a:gd name="T2" fmla="*/ 824873 w 253"/>
              <a:gd name="T3" fmla="*/ 420547 h 248"/>
              <a:gd name="T4" fmla="*/ 231750 w 253"/>
              <a:gd name="T5" fmla="*/ 420547 h 248"/>
              <a:gd name="T6" fmla="*/ 94271 w 253"/>
              <a:gd name="T7" fmla="*/ 554178 h 248"/>
              <a:gd name="T8" fmla="*/ 94271 w 253"/>
              <a:gd name="T9" fmla="*/ 900048 h 248"/>
              <a:gd name="T10" fmla="*/ 267102 w 253"/>
              <a:gd name="T11" fmla="*/ 974725 h 248"/>
              <a:gd name="T12" fmla="*/ 439932 w 253"/>
              <a:gd name="T13" fmla="*/ 900048 h 248"/>
              <a:gd name="T14" fmla="*/ 981991 w 253"/>
              <a:gd name="T15" fmla="*/ 361592 h 248"/>
              <a:gd name="T16" fmla="*/ 993775 w 253"/>
              <a:gd name="T17" fmla="*/ 0 h 248"/>
              <a:gd name="T18" fmla="*/ 993775 w 253"/>
              <a:gd name="T19" fmla="*/ 0 h 248"/>
              <a:gd name="T20" fmla="*/ 993775 w 253"/>
              <a:gd name="T21" fmla="*/ 0 h 248"/>
              <a:gd name="T22" fmla="*/ 993775 w 253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3" h="248">
                <a:moveTo>
                  <a:pt x="250" y="92"/>
                </a:moveTo>
                <a:cubicBezTo>
                  <a:pt x="239" y="101"/>
                  <a:pt x="225" y="107"/>
                  <a:pt x="210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0" y="166"/>
                  <a:pt x="0" y="205"/>
                  <a:pt x="24" y="229"/>
                </a:cubicBezTo>
                <a:cubicBezTo>
                  <a:pt x="36" y="242"/>
                  <a:pt x="52" y="248"/>
                  <a:pt x="68" y="248"/>
                </a:cubicBezTo>
                <a:cubicBezTo>
                  <a:pt x="84" y="248"/>
                  <a:pt x="100" y="242"/>
                  <a:pt x="112" y="229"/>
                </a:cubicBezTo>
                <a:cubicBezTo>
                  <a:pt x="250" y="92"/>
                  <a:pt x="250" y="92"/>
                  <a:pt x="250" y="92"/>
                </a:cubicBezTo>
                <a:moveTo>
                  <a:pt x="253" y="0"/>
                </a:move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</a:path>
            </a:pathLst>
          </a:custGeom>
          <a:solidFill>
            <a:srgbClr val="C587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>
            <a:spLocks noEditPoints="1"/>
          </p:cNvSpPr>
          <p:nvPr/>
        </p:nvSpPr>
        <p:spPr bwMode="auto">
          <a:xfrm>
            <a:off x="5314950" y="3187700"/>
            <a:ext cx="1598613" cy="490538"/>
          </a:xfrm>
          <a:custGeom>
            <a:avLst/>
            <a:gdLst>
              <a:gd name="T0" fmla="*/ 1523984 w 407"/>
              <a:gd name="T1" fmla="*/ 70637 h 125"/>
              <a:gd name="T2" fmla="*/ 1598612 w 407"/>
              <a:gd name="T3" fmla="*/ 243307 h 125"/>
              <a:gd name="T4" fmla="*/ 1523984 w 407"/>
              <a:gd name="T5" fmla="*/ 415976 h 125"/>
              <a:gd name="T6" fmla="*/ 1512201 w 407"/>
              <a:gd name="T7" fmla="*/ 431673 h 125"/>
              <a:gd name="T8" fmla="*/ 1598612 w 407"/>
              <a:gd name="T9" fmla="*/ 243307 h 125"/>
              <a:gd name="T10" fmla="*/ 1598612 w 407"/>
              <a:gd name="T11" fmla="*/ 243307 h 125"/>
              <a:gd name="T12" fmla="*/ 1523984 w 407"/>
              <a:gd name="T13" fmla="*/ 70637 h 125"/>
              <a:gd name="T14" fmla="*/ 761992 w 407"/>
              <a:gd name="T15" fmla="*/ 0 h 125"/>
              <a:gd name="T16" fmla="*/ 243523 w 407"/>
              <a:gd name="T17" fmla="*/ 0 h 125"/>
              <a:gd name="T18" fmla="*/ 0 w 407"/>
              <a:gd name="T19" fmla="*/ 243307 h 125"/>
              <a:gd name="T20" fmla="*/ 0 w 407"/>
              <a:gd name="T21" fmla="*/ 243307 h 125"/>
              <a:gd name="T22" fmla="*/ 243523 w 407"/>
              <a:gd name="T23" fmla="*/ 490538 h 125"/>
              <a:gd name="T24" fmla="*/ 761992 w 407"/>
              <a:gd name="T25" fmla="*/ 490538 h 125"/>
              <a:gd name="T26" fmla="*/ 1005515 w 407"/>
              <a:gd name="T27" fmla="*/ 243307 h 125"/>
              <a:gd name="T28" fmla="*/ 761992 w 407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7" h="125">
                <a:moveTo>
                  <a:pt x="388" y="18"/>
                </a:moveTo>
                <a:cubicBezTo>
                  <a:pt x="401" y="30"/>
                  <a:pt x="407" y="46"/>
                  <a:pt x="407" y="62"/>
                </a:cubicBezTo>
                <a:cubicBezTo>
                  <a:pt x="407" y="78"/>
                  <a:pt x="401" y="94"/>
                  <a:pt x="388" y="106"/>
                </a:cubicBezTo>
                <a:cubicBezTo>
                  <a:pt x="385" y="110"/>
                  <a:pt x="385" y="110"/>
                  <a:pt x="385" y="110"/>
                </a:cubicBezTo>
                <a:cubicBezTo>
                  <a:pt x="398" y="98"/>
                  <a:pt x="407" y="81"/>
                  <a:pt x="407" y="62"/>
                </a:cubicBezTo>
                <a:cubicBezTo>
                  <a:pt x="407" y="62"/>
                  <a:pt x="407" y="62"/>
                  <a:pt x="407" y="62"/>
                </a:cubicBezTo>
                <a:cubicBezTo>
                  <a:pt x="407" y="45"/>
                  <a:pt x="400" y="30"/>
                  <a:pt x="388" y="18"/>
                </a:cubicBezTo>
                <a:moveTo>
                  <a:pt x="194" y="0"/>
                </a:moveTo>
                <a:cubicBezTo>
                  <a:pt x="62" y="0"/>
                  <a:pt x="62" y="0"/>
                  <a:pt x="62" y="0"/>
                </a:cubicBezTo>
                <a:cubicBezTo>
                  <a:pt x="27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7" y="125"/>
                  <a:pt x="62" y="125"/>
                </a:cubicBezTo>
                <a:cubicBezTo>
                  <a:pt x="194" y="125"/>
                  <a:pt x="194" y="125"/>
                  <a:pt x="194" y="125"/>
                </a:cubicBezTo>
                <a:cubicBezTo>
                  <a:pt x="256" y="62"/>
                  <a:pt x="256" y="62"/>
                  <a:pt x="256" y="62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C587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/>
          <p:nvPr/>
        </p:nvSpPr>
        <p:spPr bwMode="auto">
          <a:xfrm>
            <a:off x="6076950" y="3430588"/>
            <a:ext cx="836613" cy="247650"/>
          </a:xfrm>
          <a:custGeom>
            <a:avLst/>
            <a:gdLst>
              <a:gd name="T0" fmla="*/ 836612 w 213"/>
              <a:gd name="T1" fmla="*/ 0 h 63"/>
              <a:gd name="T2" fmla="*/ 761985 w 213"/>
              <a:gd name="T3" fmla="*/ 172962 h 63"/>
              <a:gd name="T4" fmla="*/ 589163 w 213"/>
              <a:gd name="T5" fmla="*/ 247650 h 63"/>
              <a:gd name="T6" fmla="*/ 416342 w 213"/>
              <a:gd name="T7" fmla="*/ 172962 h 63"/>
              <a:gd name="T8" fmla="*/ 243521 w 213"/>
              <a:gd name="T9" fmla="*/ 0 h 63"/>
              <a:gd name="T10" fmla="*/ 0 w 213"/>
              <a:gd name="T11" fmla="*/ 247650 h 63"/>
              <a:gd name="T12" fmla="*/ 593091 w 213"/>
              <a:gd name="T13" fmla="*/ 247650 h 63"/>
              <a:gd name="T14" fmla="*/ 750201 w 213"/>
              <a:gd name="T15" fmla="*/ 188686 h 63"/>
              <a:gd name="T16" fmla="*/ 761985 w 213"/>
              <a:gd name="T17" fmla="*/ 172962 h 63"/>
              <a:gd name="T18" fmla="*/ 836612 w 213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3" h="63">
                <a:moveTo>
                  <a:pt x="213" y="0"/>
                </a:moveTo>
                <a:cubicBezTo>
                  <a:pt x="213" y="16"/>
                  <a:pt x="207" y="32"/>
                  <a:pt x="194" y="44"/>
                </a:cubicBezTo>
                <a:cubicBezTo>
                  <a:pt x="182" y="56"/>
                  <a:pt x="166" y="63"/>
                  <a:pt x="150" y="63"/>
                </a:cubicBezTo>
                <a:cubicBezTo>
                  <a:pt x="134" y="63"/>
                  <a:pt x="119" y="56"/>
                  <a:pt x="106" y="44"/>
                </a:cubicBezTo>
                <a:cubicBezTo>
                  <a:pt x="62" y="0"/>
                  <a:pt x="62" y="0"/>
                  <a:pt x="62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1" y="63"/>
                  <a:pt x="151" y="63"/>
                  <a:pt x="151" y="63"/>
                </a:cubicBezTo>
                <a:cubicBezTo>
                  <a:pt x="166" y="63"/>
                  <a:pt x="180" y="57"/>
                  <a:pt x="191" y="48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207" y="32"/>
                  <a:pt x="213" y="16"/>
                  <a:pt x="213" y="0"/>
                </a:cubicBezTo>
              </a:path>
            </a:pathLst>
          </a:custGeom>
          <a:solidFill>
            <a:srgbClr val="984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Freeform 39"/>
          <p:cNvSpPr/>
          <p:nvPr/>
        </p:nvSpPr>
        <p:spPr bwMode="auto">
          <a:xfrm>
            <a:off x="5845175" y="2633663"/>
            <a:ext cx="993775" cy="623887"/>
          </a:xfrm>
          <a:custGeom>
            <a:avLst/>
            <a:gdLst>
              <a:gd name="T0" fmla="*/ 267102 w 253"/>
              <a:gd name="T1" fmla="*/ 0 h 159"/>
              <a:gd name="T2" fmla="*/ 94271 w 253"/>
              <a:gd name="T3" fmla="*/ 70629 h 159"/>
              <a:gd name="T4" fmla="*/ 94271 w 253"/>
              <a:gd name="T5" fmla="*/ 70629 h 159"/>
              <a:gd name="T6" fmla="*/ 94271 w 253"/>
              <a:gd name="T7" fmla="*/ 415925 h 159"/>
              <a:gd name="T8" fmla="*/ 231750 w 253"/>
              <a:gd name="T9" fmla="*/ 553259 h 159"/>
              <a:gd name="T10" fmla="*/ 809161 w 253"/>
              <a:gd name="T11" fmla="*/ 553259 h 159"/>
              <a:gd name="T12" fmla="*/ 820945 w 253"/>
              <a:gd name="T13" fmla="*/ 553259 h 159"/>
              <a:gd name="T14" fmla="*/ 993775 w 253"/>
              <a:gd name="T15" fmla="*/ 623888 h 159"/>
              <a:gd name="T16" fmla="*/ 439932 w 253"/>
              <a:gd name="T17" fmla="*/ 70629 h 159"/>
              <a:gd name="T18" fmla="*/ 267102 w 253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3" h="159">
                <a:moveTo>
                  <a:pt x="68" y="0"/>
                </a:moveTo>
                <a:cubicBezTo>
                  <a:pt x="52" y="0"/>
                  <a:pt x="36" y="6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0" y="42"/>
                  <a:pt x="0" y="82"/>
                  <a:pt x="24" y="106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206" y="141"/>
                  <a:pt x="206" y="141"/>
                  <a:pt x="206" y="141"/>
                </a:cubicBezTo>
                <a:cubicBezTo>
                  <a:pt x="207" y="141"/>
                  <a:pt x="208" y="141"/>
                  <a:pt x="209" y="141"/>
                </a:cubicBezTo>
                <a:cubicBezTo>
                  <a:pt x="225" y="141"/>
                  <a:pt x="241" y="147"/>
                  <a:pt x="253" y="159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00" y="6"/>
                  <a:pt x="84" y="0"/>
                  <a:pt x="68" y="0"/>
                </a:cubicBezTo>
              </a:path>
            </a:pathLst>
          </a:custGeom>
          <a:solidFill>
            <a:srgbClr val="C587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Freeform 40"/>
          <p:cNvSpPr/>
          <p:nvPr/>
        </p:nvSpPr>
        <p:spPr bwMode="auto">
          <a:xfrm>
            <a:off x="6653213" y="3187700"/>
            <a:ext cx="185737" cy="69850"/>
          </a:xfrm>
          <a:custGeom>
            <a:avLst/>
            <a:gdLst>
              <a:gd name="T0" fmla="*/ 11856 w 47"/>
              <a:gd name="T1" fmla="*/ 0 h 18"/>
              <a:gd name="T2" fmla="*/ 0 w 47"/>
              <a:gd name="T3" fmla="*/ 0 h 18"/>
              <a:gd name="T4" fmla="*/ 15807 w 47"/>
              <a:gd name="T5" fmla="*/ 0 h 18"/>
              <a:gd name="T6" fmla="*/ 185737 w 47"/>
              <a:gd name="T7" fmla="*/ 69850 h 18"/>
              <a:gd name="T8" fmla="*/ 185737 w 47"/>
              <a:gd name="T9" fmla="*/ 69850 h 18"/>
              <a:gd name="T10" fmla="*/ 185737 w 47"/>
              <a:gd name="T11" fmla="*/ 69850 h 18"/>
              <a:gd name="T12" fmla="*/ 185737 w 47"/>
              <a:gd name="T13" fmla="*/ 69850 h 18"/>
              <a:gd name="T14" fmla="*/ 11856 w 47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7" h="18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5" y="6"/>
                  <a:pt x="19" y="0"/>
                  <a:pt x="3" y="0"/>
                </a:cubicBezTo>
              </a:path>
            </a:pathLst>
          </a:custGeom>
          <a:solidFill>
            <a:srgbClr val="984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Freeform 41"/>
          <p:cNvSpPr/>
          <p:nvPr/>
        </p:nvSpPr>
        <p:spPr bwMode="auto">
          <a:xfrm>
            <a:off x="6076950" y="3187700"/>
            <a:ext cx="576263" cy="242888"/>
          </a:xfrm>
          <a:custGeom>
            <a:avLst/>
            <a:gdLst>
              <a:gd name="T0" fmla="*/ 576262 w 147"/>
              <a:gd name="T1" fmla="*/ 0 h 62"/>
              <a:gd name="T2" fmla="*/ 0 w 147"/>
              <a:gd name="T3" fmla="*/ 0 h 62"/>
              <a:gd name="T4" fmla="*/ 243049 w 147"/>
              <a:gd name="T5" fmla="*/ 242888 h 62"/>
              <a:gd name="T6" fmla="*/ 415536 w 147"/>
              <a:gd name="T7" fmla="*/ 70516 h 62"/>
              <a:gd name="T8" fmla="*/ 576262 w 147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" h="62">
                <a:moveTo>
                  <a:pt x="147" y="0"/>
                </a:moveTo>
                <a:cubicBezTo>
                  <a:pt x="0" y="0"/>
                  <a:pt x="0" y="0"/>
                  <a:pt x="0" y="0"/>
                </a:cubicBezTo>
                <a:cubicBezTo>
                  <a:pt x="62" y="62"/>
                  <a:pt x="62" y="62"/>
                  <a:pt x="62" y="62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8" y="7"/>
                  <a:pt x="132" y="1"/>
                  <a:pt x="147" y="0"/>
                </a:cubicBezTo>
              </a:path>
            </a:pathLst>
          </a:custGeom>
          <a:solidFill>
            <a:srgbClr val="984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Freeform 42"/>
          <p:cNvSpPr/>
          <p:nvPr/>
        </p:nvSpPr>
        <p:spPr bwMode="auto">
          <a:xfrm>
            <a:off x="6319838" y="3187700"/>
            <a:ext cx="593725" cy="490538"/>
          </a:xfrm>
          <a:custGeom>
            <a:avLst/>
            <a:gdLst>
              <a:gd name="T0" fmla="*/ 349944 w 151"/>
              <a:gd name="T1" fmla="*/ 0 h 125"/>
              <a:gd name="T2" fmla="*/ 334216 w 151"/>
              <a:gd name="T3" fmla="*/ 0 h 125"/>
              <a:gd name="T4" fmla="*/ 173006 w 151"/>
              <a:gd name="T5" fmla="*/ 70637 h 125"/>
              <a:gd name="T6" fmla="*/ 0 w 151"/>
              <a:gd name="T7" fmla="*/ 243307 h 125"/>
              <a:gd name="T8" fmla="*/ 173006 w 151"/>
              <a:gd name="T9" fmla="*/ 415976 h 125"/>
              <a:gd name="T10" fmla="*/ 346012 w 151"/>
              <a:gd name="T11" fmla="*/ 490538 h 125"/>
              <a:gd name="T12" fmla="*/ 519018 w 151"/>
              <a:gd name="T13" fmla="*/ 415976 h 125"/>
              <a:gd name="T14" fmla="*/ 593725 w 151"/>
              <a:gd name="T15" fmla="*/ 243307 h 125"/>
              <a:gd name="T16" fmla="*/ 519018 w 151"/>
              <a:gd name="T17" fmla="*/ 70637 h 125"/>
              <a:gd name="T18" fmla="*/ 349944 w 151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" h="125">
                <a:moveTo>
                  <a:pt x="89" y="0"/>
                </a:moveTo>
                <a:cubicBezTo>
                  <a:pt x="85" y="0"/>
                  <a:pt x="85" y="0"/>
                  <a:pt x="85" y="0"/>
                </a:cubicBezTo>
                <a:cubicBezTo>
                  <a:pt x="70" y="1"/>
                  <a:pt x="56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7" y="118"/>
                  <a:pt x="72" y="125"/>
                  <a:pt x="88" y="125"/>
                </a:cubicBezTo>
                <a:cubicBezTo>
                  <a:pt x="104" y="125"/>
                  <a:pt x="120" y="118"/>
                  <a:pt x="132" y="106"/>
                </a:cubicBezTo>
                <a:cubicBezTo>
                  <a:pt x="145" y="94"/>
                  <a:pt x="151" y="78"/>
                  <a:pt x="151" y="62"/>
                </a:cubicBezTo>
                <a:cubicBezTo>
                  <a:pt x="151" y="46"/>
                  <a:pt x="145" y="30"/>
                  <a:pt x="132" y="18"/>
                </a:cubicBezTo>
                <a:cubicBezTo>
                  <a:pt x="121" y="7"/>
                  <a:pt x="106" y="0"/>
                  <a:pt x="89" y="0"/>
                </a:cubicBezTo>
              </a:path>
            </a:pathLst>
          </a:custGeom>
          <a:solidFill>
            <a:srgbClr val="7525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Freeform 43"/>
          <p:cNvSpPr>
            <a:spLocks noEditPoints="1"/>
          </p:cNvSpPr>
          <p:nvPr/>
        </p:nvSpPr>
        <p:spPr bwMode="auto">
          <a:xfrm>
            <a:off x="7481888" y="3257550"/>
            <a:ext cx="996950" cy="974725"/>
          </a:xfrm>
          <a:custGeom>
            <a:avLst/>
            <a:gdLst>
              <a:gd name="T0" fmla="*/ 985175 w 254"/>
              <a:gd name="T1" fmla="*/ 361592 h 248"/>
              <a:gd name="T2" fmla="*/ 824250 w 254"/>
              <a:gd name="T3" fmla="*/ 420547 h 248"/>
              <a:gd name="T4" fmla="*/ 231575 w 254"/>
              <a:gd name="T5" fmla="*/ 420547 h 248"/>
              <a:gd name="T6" fmla="*/ 98125 w 254"/>
              <a:gd name="T7" fmla="*/ 554178 h 248"/>
              <a:gd name="T8" fmla="*/ 98125 w 254"/>
              <a:gd name="T9" fmla="*/ 900048 h 248"/>
              <a:gd name="T10" fmla="*/ 270825 w 254"/>
              <a:gd name="T11" fmla="*/ 974725 h 248"/>
              <a:gd name="T12" fmla="*/ 443525 w 254"/>
              <a:gd name="T13" fmla="*/ 900048 h 248"/>
              <a:gd name="T14" fmla="*/ 985175 w 254"/>
              <a:gd name="T15" fmla="*/ 361592 h 248"/>
              <a:gd name="T16" fmla="*/ 996950 w 254"/>
              <a:gd name="T17" fmla="*/ 0 h 248"/>
              <a:gd name="T18" fmla="*/ 996950 w 254"/>
              <a:gd name="T19" fmla="*/ 0 h 248"/>
              <a:gd name="T20" fmla="*/ 996950 w 254"/>
              <a:gd name="T21" fmla="*/ 0 h 248"/>
              <a:gd name="T22" fmla="*/ 996950 w 254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" h="248">
                <a:moveTo>
                  <a:pt x="251" y="92"/>
                </a:moveTo>
                <a:cubicBezTo>
                  <a:pt x="240" y="101"/>
                  <a:pt x="225" y="107"/>
                  <a:pt x="210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0" y="166"/>
                  <a:pt x="0" y="205"/>
                  <a:pt x="25" y="229"/>
                </a:cubicBezTo>
                <a:cubicBezTo>
                  <a:pt x="37" y="242"/>
                  <a:pt x="53" y="248"/>
                  <a:pt x="69" y="248"/>
                </a:cubicBezTo>
                <a:cubicBezTo>
                  <a:pt x="85" y="248"/>
                  <a:pt x="101" y="242"/>
                  <a:pt x="113" y="229"/>
                </a:cubicBezTo>
                <a:cubicBezTo>
                  <a:pt x="251" y="92"/>
                  <a:pt x="251" y="92"/>
                  <a:pt x="251" y="92"/>
                </a:cubicBezTo>
                <a:moveTo>
                  <a:pt x="254" y="0"/>
                </a:move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</a:path>
            </a:pathLst>
          </a:custGeom>
          <a:solidFill>
            <a:srgbClr val="B1E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Freeform 44"/>
          <p:cNvSpPr>
            <a:spLocks noEditPoints="1"/>
          </p:cNvSpPr>
          <p:nvPr/>
        </p:nvSpPr>
        <p:spPr bwMode="auto">
          <a:xfrm>
            <a:off x="6951663" y="3187700"/>
            <a:ext cx="1598612" cy="490538"/>
          </a:xfrm>
          <a:custGeom>
            <a:avLst/>
            <a:gdLst>
              <a:gd name="T0" fmla="*/ 1527912 w 407"/>
              <a:gd name="T1" fmla="*/ 70637 h 125"/>
              <a:gd name="T2" fmla="*/ 1598612 w 407"/>
              <a:gd name="T3" fmla="*/ 243307 h 125"/>
              <a:gd name="T4" fmla="*/ 1527912 w 407"/>
              <a:gd name="T5" fmla="*/ 415976 h 125"/>
              <a:gd name="T6" fmla="*/ 1516128 w 407"/>
              <a:gd name="T7" fmla="*/ 431673 h 125"/>
              <a:gd name="T8" fmla="*/ 1598612 w 407"/>
              <a:gd name="T9" fmla="*/ 243307 h 125"/>
              <a:gd name="T10" fmla="*/ 1598612 w 407"/>
              <a:gd name="T11" fmla="*/ 243307 h 125"/>
              <a:gd name="T12" fmla="*/ 1527912 w 407"/>
              <a:gd name="T13" fmla="*/ 70637 h 125"/>
              <a:gd name="T14" fmla="*/ 765920 w 407"/>
              <a:gd name="T15" fmla="*/ 0 h 125"/>
              <a:gd name="T16" fmla="*/ 243523 w 407"/>
              <a:gd name="T17" fmla="*/ 0 h 125"/>
              <a:gd name="T18" fmla="*/ 0 w 407"/>
              <a:gd name="T19" fmla="*/ 243307 h 125"/>
              <a:gd name="T20" fmla="*/ 0 w 407"/>
              <a:gd name="T21" fmla="*/ 243307 h 125"/>
              <a:gd name="T22" fmla="*/ 243523 w 407"/>
              <a:gd name="T23" fmla="*/ 490538 h 125"/>
              <a:gd name="T24" fmla="*/ 761992 w 407"/>
              <a:gd name="T25" fmla="*/ 490538 h 125"/>
              <a:gd name="T26" fmla="*/ 1009443 w 407"/>
              <a:gd name="T27" fmla="*/ 243307 h 125"/>
              <a:gd name="T28" fmla="*/ 765920 w 407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7" h="125">
                <a:moveTo>
                  <a:pt x="389" y="18"/>
                </a:moveTo>
                <a:cubicBezTo>
                  <a:pt x="401" y="30"/>
                  <a:pt x="407" y="46"/>
                  <a:pt x="407" y="62"/>
                </a:cubicBezTo>
                <a:cubicBezTo>
                  <a:pt x="407" y="78"/>
                  <a:pt x="401" y="94"/>
                  <a:pt x="389" y="106"/>
                </a:cubicBezTo>
                <a:cubicBezTo>
                  <a:pt x="386" y="110"/>
                  <a:pt x="386" y="110"/>
                  <a:pt x="386" y="110"/>
                </a:cubicBezTo>
                <a:cubicBezTo>
                  <a:pt x="399" y="98"/>
                  <a:pt x="407" y="81"/>
                  <a:pt x="407" y="62"/>
                </a:cubicBezTo>
                <a:cubicBezTo>
                  <a:pt x="407" y="62"/>
                  <a:pt x="407" y="62"/>
                  <a:pt x="407" y="62"/>
                </a:cubicBezTo>
                <a:cubicBezTo>
                  <a:pt x="407" y="45"/>
                  <a:pt x="400" y="30"/>
                  <a:pt x="389" y="18"/>
                </a:cubicBezTo>
                <a:moveTo>
                  <a:pt x="195" y="0"/>
                </a:moveTo>
                <a:cubicBezTo>
                  <a:pt x="62" y="0"/>
                  <a:pt x="62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8" y="125"/>
                  <a:pt x="62" y="125"/>
                </a:cubicBezTo>
                <a:cubicBezTo>
                  <a:pt x="194" y="125"/>
                  <a:pt x="194" y="125"/>
                  <a:pt x="194" y="125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195" y="0"/>
                  <a:pt x="195" y="0"/>
                  <a:pt x="195" y="0"/>
                </a:cubicBezTo>
              </a:path>
            </a:pathLst>
          </a:custGeom>
          <a:solidFill>
            <a:srgbClr val="B1E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Freeform 45"/>
          <p:cNvSpPr/>
          <p:nvPr/>
        </p:nvSpPr>
        <p:spPr bwMode="auto">
          <a:xfrm>
            <a:off x="7713663" y="3430588"/>
            <a:ext cx="836612" cy="247650"/>
          </a:xfrm>
          <a:custGeom>
            <a:avLst/>
            <a:gdLst>
              <a:gd name="T0" fmla="*/ 836612 w 213"/>
              <a:gd name="T1" fmla="*/ 0 h 63"/>
              <a:gd name="T2" fmla="*/ 765912 w 213"/>
              <a:gd name="T3" fmla="*/ 172962 h 63"/>
              <a:gd name="T4" fmla="*/ 593091 w 213"/>
              <a:gd name="T5" fmla="*/ 247650 h 63"/>
              <a:gd name="T6" fmla="*/ 420270 w 213"/>
              <a:gd name="T7" fmla="*/ 172962 h 63"/>
              <a:gd name="T8" fmla="*/ 247449 w 213"/>
              <a:gd name="T9" fmla="*/ 0 h 63"/>
              <a:gd name="T10" fmla="*/ 0 w 213"/>
              <a:gd name="T11" fmla="*/ 247650 h 63"/>
              <a:gd name="T12" fmla="*/ 593091 w 213"/>
              <a:gd name="T13" fmla="*/ 247650 h 63"/>
              <a:gd name="T14" fmla="*/ 754129 w 213"/>
              <a:gd name="T15" fmla="*/ 188686 h 63"/>
              <a:gd name="T16" fmla="*/ 765912 w 213"/>
              <a:gd name="T17" fmla="*/ 172962 h 63"/>
              <a:gd name="T18" fmla="*/ 836612 w 213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3" h="63">
                <a:moveTo>
                  <a:pt x="213" y="0"/>
                </a:moveTo>
                <a:cubicBezTo>
                  <a:pt x="213" y="16"/>
                  <a:pt x="207" y="32"/>
                  <a:pt x="195" y="44"/>
                </a:cubicBezTo>
                <a:cubicBezTo>
                  <a:pt x="183" y="56"/>
                  <a:pt x="167" y="63"/>
                  <a:pt x="151" y="63"/>
                </a:cubicBezTo>
                <a:cubicBezTo>
                  <a:pt x="135" y="63"/>
                  <a:pt x="119" y="56"/>
                  <a:pt x="107" y="44"/>
                </a:cubicBezTo>
                <a:cubicBezTo>
                  <a:pt x="63" y="0"/>
                  <a:pt x="63" y="0"/>
                  <a:pt x="63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1" y="63"/>
                  <a:pt x="151" y="63"/>
                  <a:pt x="151" y="63"/>
                </a:cubicBezTo>
                <a:cubicBezTo>
                  <a:pt x="166" y="63"/>
                  <a:pt x="181" y="57"/>
                  <a:pt x="192" y="48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7" y="32"/>
                  <a:pt x="213" y="16"/>
                  <a:pt x="213" y="0"/>
                </a:cubicBezTo>
              </a:path>
            </a:pathLst>
          </a:custGeom>
          <a:solidFill>
            <a:srgbClr val="7BD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Freeform 46"/>
          <p:cNvSpPr/>
          <p:nvPr/>
        </p:nvSpPr>
        <p:spPr bwMode="auto">
          <a:xfrm>
            <a:off x="7481888" y="2633663"/>
            <a:ext cx="996950" cy="623887"/>
          </a:xfrm>
          <a:custGeom>
            <a:avLst/>
            <a:gdLst>
              <a:gd name="T0" fmla="*/ 270825 w 254"/>
              <a:gd name="T1" fmla="*/ 0 h 159"/>
              <a:gd name="T2" fmla="*/ 98125 w 254"/>
              <a:gd name="T3" fmla="*/ 70629 h 159"/>
              <a:gd name="T4" fmla="*/ 98125 w 254"/>
              <a:gd name="T5" fmla="*/ 70629 h 159"/>
              <a:gd name="T6" fmla="*/ 98125 w 254"/>
              <a:gd name="T7" fmla="*/ 415925 h 159"/>
              <a:gd name="T8" fmla="*/ 235500 w 254"/>
              <a:gd name="T9" fmla="*/ 553259 h 159"/>
              <a:gd name="T10" fmla="*/ 808550 w 254"/>
              <a:gd name="T11" fmla="*/ 553259 h 159"/>
              <a:gd name="T12" fmla="*/ 824250 w 254"/>
              <a:gd name="T13" fmla="*/ 553259 h 159"/>
              <a:gd name="T14" fmla="*/ 996950 w 254"/>
              <a:gd name="T15" fmla="*/ 623888 h 159"/>
              <a:gd name="T16" fmla="*/ 443525 w 254"/>
              <a:gd name="T17" fmla="*/ 70629 h 159"/>
              <a:gd name="T18" fmla="*/ 270825 w 254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" h="159">
                <a:moveTo>
                  <a:pt x="69" y="0"/>
                </a:moveTo>
                <a:cubicBezTo>
                  <a:pt x="53" y="0"/>
                  <a:pt x="37" y="6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0" y="42"/>
                  <a:pt x="0" y="82"/>
                  <a:pt x="25" y="106"/>
                </a:cubicBezTo>
                <a:cubicBezTo>
                  <a:pt x="60" y="141"/>
                  <a:pt x="60" y="141"/>
                  <a:pt x="60" y="141"/>
                </a:cubicBezTo>
                <a:cubicBezTo>
                  <a:pt x="206" y="141"/>
                  <a:pt x="206" y="141"/>
                  <a:pt x="206" y="141"/>
                </a:cubicBezTo>
                <a:cubicBezTo>
                  <a:pt x="207" y="141"/>
                  <a:pt x="209" y="141"/>
                  <a:pt x="210" y="141"/>
                </a:cubicBezTo>
                <a:cubicBezTo>
                  <a:pt x="226" y="141"/>
                  <a:pt x="242" y="147"/>
                  <a:pt x="254" y="159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101" y="6"/>
                  <a:pt x="85" y="0"/>
                  <a:pt x="69" y="0"/>
                </a:cubicBezTo>
              </a:path>
            </a:pathLst>
          </a:custGeom>
          <a:solidFill>
            <a:srgbClr val="B1E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Freeform 47"/>
          <p:cNvSpPr/>
          <p:nvPr/>
        </p:nvSpPr>
        <p:spPr bwMode="auto">
          <a:xfrm>
            <a:off x="8289925" y="3187700"/>
            <a:ext cx="188913" cy="69850"/>
          </a:xfrm>
          <a:custGeom>
            <a:avLst/>
            <a:gdLst>
              <a:gd name="T0" fmla="*/ 15743 w 48"/>
              <a:gd name="T1" fmla="*/ 0 h 18"/>
              <a:gd name="T2" fmla="*/ 0 w 48"/>
              <a:gd name="T3" fmla="*/ 0 h 18"/>
              <a:gd name="T4" fmla="*/ 15743 w 48"/>
              <a:gd name="T5" fmla="*/ 0 h 18"/>
              <a:gd name="T6" fmla="*/ 188912 w 48"/>
              <a:gd name="T7" fmla="*/ 69850 h 18"/>
              <a:gd name="T8" fmla="*/ 188912 w 48"/>
              <a:gd name="T9" fmla="*/ 69850 h 18"/>
              <a:gd name="T10" fmla="*/ 188912 w 48"/>
              <a:gd name="T11" fmla="*/ 69850 h 18"/>
              <a:gd name="T12" fmla="*/ 188912 w 48"/>
              <a:gd name="T13" fmla="*/ 69850 h 18"/>
              <a:gd name="T14" fmla="*/ 15743 w 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8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7" y="7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36" y="6"/>
                  <a:pt x="20" y="0"/>
                  <a:pt x="4" y="0"/>
                </a:cubicBezTo>
              </a:path>
            </a:pathLst>
          </a:custGeom>
          <a:solidFill>
            <a:srgbClr val="7BD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Freeform 48"/>
          <p:cNvSpPr/>
          <p:nvPr/>
        </p:nvSpPr>
        <p:spPr bwMode="auto">
          <a:xfrm>
            <a:off x="7716838" y="3187700"/>
            <a:ext cx="573087" cy="242888"/>
          </a:xfrm>
          <a:custGeom>
            <a:avLst/>
            <a:gdLst>
              <a:gd name="T0" fmla="*/ 573087 w 146"/>
              <a:gd name="T1" fmla="*/ 0 h 62"/>
              <a:gd name="T2" fmla="*/ 0 w 146"/>
              <a:gd name="T3" fmla="*/ 0 h 62"/>
              <a:gd name="T4" fmla="*/ 243366 w 146"/>
              <a:gd name="T5" fmla="*/ 242888 h 62"/>
              <a:gd name="T6" fmla="*/ 416077 w 146"/>
              <a:gd name="T7" fmla="*/ 70516 h 62"/>
              <a:gd name="T8" fmla="*/ 573087 w 146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" h="62">
                <a:moveTo>
                  <a:pt x="146" y="0"/>
                </a:moveTo>
                <a:cubicBezTo>
                  <a:pt x="0" y="0"/>
                  <a:pt x="0" y="0"/>
                  <a:pt x="0" y="0"/>
                </a:cubicBezTo>
                <a:cubicBezTo>
                  <a:pt x="62" y="62"/>
                  <a:pt x="62" y="62"/>
                  <a:pt x="62" y="62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7" y="7"/>
                  <a:pt x="131" y="1"/>
                  <a:pt x="146" y="0"/>
                </a:cubicBezTo>
              </a:path>
            </a:pathLst>
          </a:custGeom>
          <a:solidFill>
            <a:srgbClr val="7BD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Freeform 49"/>
          <p:cNvSpPr/>
          <p:nvPr/>
        </p:nvSpPr>
        <p:spPr bwMode="auto">
          <a:xfrm>
            <a:off x="7961313" y="3187700"/>
            <a:ext cx="588962" cy="490538"/>
          </a:xfrm>
          <a:custGeom>
            <a:avLst/>
            <a:gdLst>
              <a:gd name="T0" fmla="*/ 345524 w 150"/>
              <a:gd name="T1" fmla="*/ 0 h 125"/>
              <a:gd name="T2" fmla="*/ 329819 w 150"/>
              <a:gd name="T3" fmla="*/ 0 h 125"/>
              <a:gd name="T4" fmla="*/ 172762 w 150"/>
              <a:gd name="T5" fmla="*/ 70637 h 125"/>
              <a:gd name="T6" fmla="*/ 0 w 150"/>
              <a:gd name="T7" fmla="*/ 243307 h 125"/>
              <a:gd name="T8" fmla="*/ 172762 w 150"/>
              <a:gd name="T9" fmla="*/ 415976 h 125"/>
              <a:gd name="T10" fmla="*/ 345524 w 150"/>
              <a:gd name="T11" fmla="*/ 490538 h 125"/>
              <a:gd name="T12" fmla="*/ 518287 w 150"/>
              <a:gd name="T13" fmla="*/ 415976 h 125"/>
              <a:gd name="T14" fmla="*/ 588962 w 150"/>
              <a:gd name="T15" fmla="*/ 243307 h 125"/>
              <a:gd name="T16" fmla="*/ 518287 w 150"/>
              <a:gd name="T17" fmla="*/ 70637 h 125"/>
              <a:gd name="T18" fmla="*/ 345524 w 150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0" h="125">
                <a:moveTo>
                  <a:pt x="88" y="0"/>
                </a:moveTo>
                <a:cubicBezTo>
                  <a:pt x="84" y="0"/>
                  <a:pt x="84" y="0"/>
                  <a:pt x="84" y="0"/>
                </a:cubicBezTo>
                <a:cubicBezTo>
                  <a:pt x="69" y="1"/>
                  <a:pt x="55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6" y="118"/>
                  <a:pt x="72" y="125"/>
                  <a:pt x="88" y="125"/>
                </a:cubicBezTo>
                <a:cubicBezTo>
                  <a:pt x="104" y="125"/>
                  <a:pt x="120" y="118"/>
                  <a:pt x="132" y="106"/>
                </a:cubicBezTo>
                <a:cubicBezTo>
                  <a:pt x="144" y="94"/>
                  <a:pt x="150" y="78"/>
                  <a:pt x="150" y="62"/>
                </a:cubicBezTo>
                <a:cubicBezTo>
                  <a:pt x="150" y="46"/>
                  <a:pt x="144" y="30"/>
                  <a:pt x="132" y="18"/>
                </a:cubicBezTo>
                <a:cubicBezTo>
                  <a:pt x="121" y="7"/>
                  <a:pt x="105" y="0"/>
                  <a:pt x="88" y="0"/>
                </a:cubicBezTo>
              </a:path>
            </a:pathLst>
          </a:custGeom>
          <a:solidFill>
            <a:srgbClr val="55C0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Freeform 50"/>
          <p:cNvSpPr>
            <a:spLocks noEditPoints="1"/>
          </p:cNvSpPr>
          <p:nvPr/>
        </p:nvSpPr>
        <p:spPr bwMode="auto">
          <a:xfrm>
            <a:off x="9123363" y="3257550"/>
            <a:ext cx="992187" cy="974725"/>
          </a:xfrm>
          <a:custGeom>
            <a:avLst/>
            <a:gdLst>
              <a:gd name="T0" fmla="*/ 980422 w 253"/>
              <a:gd name="T1" fmla="*/ 361592 h 248"/>
              <a:gd name="T2" fmla="*/ 819633 w 253"/>
              <a:gd name="T3" fmla="*/ 420547 h 248"/>
              <a:gd name="T4" fmla="*/ 231380 w 253"/>
              <a:gd name="T5" fmla="*/ 420547 h 248"/>
              <a:gd name="T6" fmla="*/ 94121 w 253"/>
              <a:gd name="T7" fmla="*/ 554178 h 248"/>
              <a:gd name="T8" fmla="*/ 94121 w 253"/>
              <a:gd name="T9" fmla="*/ 900048 h 248"/>
              <a:gd name="T10" fmla="*/ 266675 w 253"/>
              <a:gd name="T11" fmla="*/ 974725 h 248"/>
              <a:gd name="T12" fmla="*/ 439229 w 253"/>
              <a:gd name="T13" fmla="*/ 900048 h 248"/>
              <a:gd name="T14" fmla="*/ 980422 w 253"/>
              <a:gd name="T15" fmla="*/ 361592 h 248"/>
              <a:gd name="T16" fmla="*/ 992187 w 253"/>
              <a:gd name="T17" fmla="*/ 0 h 248"/>
              <a:gd name="T18" fmla="*/ 992187 w 253"/>
              <a:gd name="T19" fmla="*/ 0 h 248"/>
              <a:gd name="T20" fmla="*/ 992187 w 253"/>
              <a:gd name="T21" fmla="*/ 0 h 248"/>
              <a:gd name="T22" fmla="*/ 992187 w 253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3" h="248">
                <a:moveTo>
                  <a:pt x="250" y="92"/>
                </a:moveTo>
                <a:cubicBezTo>
                  <a:pt x="239" y="101"/>
                  <a:pt x="225" y="107"/>
                  <a:pt x="209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0" y="166"/>
                  <a:pt x="0" y="205"/>
                  <a:pt x="24" y="229"/>
                </a:cubicBezTo>
                <a:cubicBezTo>
                  <a:pt x="36" y="242"/>
                  <a:pt x="52" y="248"/>
                  <a:pt x="68" y="248"/>
                </a:cubicBezTo>
                <a:cubicBezTo>
                  <a:pt x="84" y="248"/>
                  <a:pt x="100" y="242"/>
                  <a:pt x="112" y="229"/>
                </a:cubicBezTo>
                <a:cubicBezTo>
                  <a:pt x="250" y="92"/>
                  <a:pt x="250" y="92"/>
                  <a:pt x="250" y="92"/>
                </a:cubicBezTo>
                <a:moveTo>
                  <a:pt x="253" y="0"/>
                </a:move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0"/>
                  <a:pt x="253" y="0"/>
                  <a:pt x="253" y="0"/>
                </a:cubicBezTo>
              </a:path>
            </a:pathLst>
          </a:custGeom>
          <a:solidFill>
            <a:srgbClr val="99D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Freeform 51"/>
          <p:cNvSpPr>
            <a:spLocks noEditPoints="1"/>
          </p:cNvSpPr>
          <p:nvPr/>
        </p:nvSpPr>
        <p:spPr bwMode="auto">
          <a:xfrm>
            <a:off x="8588375" y="3187700"/>
            <a:ext cx="1601788" cy="490538"/>
          </a:xfrm>
          <a:custGeom>
            <a:avLst/>
            <a:gdLst>
              <a:gd name="T0" fmla="*/ 1527194 w 408"/>
              <a:gd name="T1" fmla="*/ 70637 h 125"/>
              <a:gd name="T2" fmla="*/ 1597861 w 408"/>
              <a:gd name="T3" fmla="*/ 243307 h 125"/>
              <a:gd name="T4" fmla="*/ 1527194 w 408"/>
              <a:gd name="T5" fmla="*/ 415976 h 125"/>
              <a:gd name="T6" fmla="*/ 1515416 w 408"/>
              <a:gd name="T7" fmla="*/ 431673 h 125"/>
              <a:gd name="T8" fmla="*/ 1601787 w 408"/>
              <a:gd name="T9" fmla="*/ 243307 h 125"/>
              <a:gd name="T10" fmla="*/ 1601787 w 408"/>
              <a:gd name="T11" fmla="*/ 243307 h 125"/>
              <a:gd name="T12" fmla="*/ 1527194 w 408"/>
              <a:gd name="T13" fmla="*/ 70637 h 125"/>
              <a:gd name="T14" fmla="*/ 765560 w 408"/>
              <a:gd name="T15" fmla="*/ 0 h 125"/>
              <a:gd name="T16" fmla="*/ 247335 w 408"/>
              <a:gd name="T17" fmla="*/ 0 h 125"/>
              <a:gd name="T18" fmla="*/ 0 w 408"/>
              <a:gd name="T19" fmla="*/ 243307 h 125"/>
              <a:gd name="T20" fmla="*/ 0 w 408"/>
              <a:gd name="T21" fmla="*/ 243307 h 125"/>
              <a:gd name="T22" fmla="*/ 247335 w 408"/>
              <a:gd name="T23" fmla="*/ 490538 h 125"/>
              <a:gd name="T24" fmla="*/ 765560 w 408"/>
              <a:gd name="T25" fmla="*/ 490538 h 125"/>
              <a:gd name="T26" fmla="*/ 1008969 w 408"/>
              <a:gd name="T27" fmla="*/ 243307 h 125"/>
              <a:gd name="T28" fmla="*/ 765560 w 408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8" h="125">
                <a:moveTo>
                  <a:pt x="389" y="18"/>
                </a:moveTo>
                <a:cubicBezTo>
                  <a:pt x="401" y="30"/>
                  <a:pt x="407" y="46"/>
                  <a:pt x="407" y="62"/>
                </a:cubicBezTo>
                <a:cubicBezTo>
                  <a:pt x="407" y="78"/>
                  <a:pt x="401" y="94"/>
                  <a:pt x="389" y="106"/>
                </a:cubicBezTo>
                <a:cubicBezTo>
                  <a:pt x="386" y="110"/>
                  <a:pt x="386" y="110"/>
                  <a:pt x="386" y="110"/>
                </a:cubicBezTo>
                <a:cubicBezTo>
                  <a:pt x="399" y="98"/>
                  <a:pt x="408" y="81"/>
                  <a:pt x="408" y="62"/>
                </a:cubicBezTo>
                <a:cubicBezTo>
                  <a:pt x="408" y="62"/>
                  <a:pt x="408" y="62"/>
                  <a:pt x="408" y="62"/>
                </a:cubicBezTo>
                <a:cubicBezTo>
                  <a:pt x="408" y="45"/>
                  <a:pt x="401" y="30"/>
                  <a:pt x="389" y="18"/>
                </a:cubicBezTo>
                <a:moveTo>
                  <a:pt x="195" y="0"/>
                </a:moveTo>
                <a:cubicBezTo>
                  <a:pt x="63" y="0"/>
                  <a:pt x="63" y="0"/>
                  <a:pt x="63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8" y="125"/>
                  <a:pt x="63" y="125"/>
                </a:cubicBezTo>
                <a:cubicBezTo>
                  <a:pt x="195" y="125"/>
                  <a:pt x="195" y="125"/>
                  <a:pt x="195" y="125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195" y="0"/>
                  <a:pt x="195" y="0"/>
                  <a:pt x="195" y="0"/>
                </a:cubicBezTo>
              </a:path>
            </a:pathLst>
          </a:custGeom>
          <a:solidFill>
            <a:srgbClr val="99D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Freeform 52"/>
          <p:cNvSpPr/>
          <p:nvPr/>
        </p:nvSpPr>
        <p:spPr bwMode="auto">
          <a:xfrm>
            <a:off x="9353550" y="3430588"/>
            <a:ext cx="833438" cy="247650"/>
          </a:xfrm>
          <a:custGeom>
            <a:avLst/>
            <a:gdLst>
              <a:gd name="T0" fmla="*/ 833437 w 212"/>
              <a:gd name="T1" fmla="*/ 0 h 63"/>
              <a:gd name="T2" fmla="*/ 762673 w 212"/>
              <a:gd name="T3" fmla="*/ 172962 h 63"/>
              <a:gd name="T4" fmla="*/ 589696 w 212"/>
              <a:gd name="T5" fmla="*/ 247650 h 63"/>
              <a:gd name="T6" fmla="*/ 416719 w 212"/>
              <a:gd name="T7" fmla="*/ 172962 h 63"/>
              <a:gd name="T8" fmla="*/ 243741 w 212"/>
              <a:gd name="T9" fmla="*/ 0 h 63"/>
              <a:gd name="T10" fmla="*/ 0 w 212"/>
              <a:gd name="T11" fmla="*/ 247650 h 63"/>
              <a:gd name="T12" fmla="*/ 589696 w 212"/>
              <a:gd name="T13" fmla="*/ 247650 h 63"/>
              <a:gd name="T14" fmla="*/ 750880 w 212"/>
              <a:gd name="T15" fmla="*/ 188686 h 63"/>
              <a:gd name="T16" fmla="*/ 762673 w 212"/>
              <a:gd name="T17" fmla="*/ 172962 h 63"/>
              <a:gd name="T18" fmla="*/ 833437 w 212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2" h="63">
                <a:moveTo>
                  <a:pt x="212" y="0"/>
                </a:moveTo>
                <a:cubicBezTo>
                  <a:pt x="212" y="16"/>
                  <a:pt x="206" y="32"/>
                  <a:pt x="194" y="44"/>
                </a:cubicBezTo>
                <a:cubicBezTo>
                  <a:pt x="182" y="56"/>
                  <a:pt x="166" y="63"/>
                  <a:pt x="150" y="63"/>
                </a:cubicBezTo>
                <a:cubicBezTo>
                  <a:pt x="134" y="63"/>
                  <a:pt x="118" y="56"/>
                  <a:pt x="106" y="44"/>
                </a:cubicBezTo>
                <a:cubicBezTo>
                  <a:pt x="62" y="0"/>
                  <a:pt x="62" y="0"/>
                  <a:pt x="62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166" y="63"/>
                  <a:pt x="180" y="57"/>
                  <a:pt x="191" y="48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206" y="32"/>
                  <a:pt x="212" y="16"/>
                  <a:pt x="212" y="0"/>
                </a:cubicBezTo>
              </a:path>
            </a:pathLst>
          </a:custGeom>
          <a:solidFill>
            <a:srgbClr val="5CB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Freeform 53"/>
          <p:cNvSpPr/>
          <p:nvPr/>
        </p:nvSpPr>
        <p:spPr bwMode="auto">
          <a:xfrm>
            <a:off x="9123363" y="2633663"/>
            <a:ext cx="992187" cy="623887"/>
          </a:xfrm>
          <a:custGeom>
            <a:avLst/>
            <a:gdLst>
              <a:gd name="T0" fmla="*/ 266675 w 253"/>
              <a:gd name="T1" fmla="*/ 0 h 159"/>
              <a:gd name="T2" fmla="*/ 94121 w 253"/>
              <a:gd name="T3" fmla="*/ 70629 h 159"/>
              <a:gd name="T4" fmla="*/ 94121 w 253"/>
              <a:gd name="T5" fmla="*/ 70629 h 159"/>
              <a:gd name="T6" fmla="*/ 94121 w 253"/>
              <a:gd name="T7" fmla="*/ 415925 h 159"/>
              <a:gd name="T8" fmla="*/ 231380 w 253"/>
              <a:gd name="T9" fmla="*/ 553259 h 159"/>
              <a:gd name="T10" fmla="*/ 803946 w 253"/>
              <a:gd name="T11" fmla="*/ 553259 h 159"/>
              <a:gd name="T12" fmla="*/ 819633 w 253"/>
              <a:gd name="T13" fmla="*/ 553259 h 159"/>
              <a:gd name="T14" fmla="*/ 992187 w 253"/>
              <a:gd name="T15" fmla="*/ 623888 h 159"/>
              <a:gd name="T16" fmla="*/ 439229 w 253"/>
              <a:gd name="T17" fmla="*/ 70629 h 159"/>
              <a:gd name="T18" fmla="*/ 266675 w 253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3" h="159">
                <a:moveTo>
                  <a:pt x="68" y="0"/>
                </a:moveTo>
                <a:cubicBezTo>
                  <a:pt x="52" y="0"/>
                  <a:pt x="36" y="6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0" y="42"/>
                  <a:pt x="0" y="82"/>
                  <a:pt x="24" y="106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205" y="141"/>
                  <a:pt x="205" y="141"/>
                  <a:pt x="205" y="141"/>
                </a:cubicBezTo>
                <a:cubicBezTo>
                  <a:pt x="207" y="141"/>
                  <a:pt x="208" y="141"/>
                  <a:pt x="209" y="141"/>
                </a:cubicBezTo>
                <a:cubicBezTo>
                  <a:pt x="225" y="141"/>
                  <a:pt x="241" y="147"/>
                  <a:pt x="253" y="159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00" y="6"/>
                  <a:pt x="84" y="0"/>
                  <a:pt x="68" y="0"/>
                </a:cubicBezTo>
              </a:path>
            </a:pathLst>
          </a:custGeom>
          <a:solidFill>
            <a:srgbClr val="99D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Freeform 54"/>
          <p:cNvSpPr/>
          <p:nvPr/>
        </p:nvSpPr>
        <p:spPr bwMode="auto">
          <a:xfrm>
            <a:off x="9926638" y="3187700"/>
            <a:ext cx="188912" cy="69850"/>
          </a:xfrm>
          <a:custGeom>
            <a:avLst/>
            <a:gdLst>
              <a:gd name="T0" fmla="*/ 15743 w 48"/>
              <a:gd name="T1" fmla="*/ 0 h 18"/>
              <a:gd name="T2" fmla="*/ 0 w 48"/>
              <a:gd name="T3" fmla="*/ 0 h 18"/>
              <a:gd name="T4" fmla="*/ 15743 w 48"/>
              <a:gd name="T5" fmla="*/ 0 h 18"/>
              <a:gd name="T6" fmla="*/ 188912 w 48"/>
              <a:gd name="T7" fmla="*/ 69850 h 18"/>
              <a:gd name="T8" fmla="*/ 188912 w 48"/>
              <a:gd name="T9" fmla="*/ 69850 h 18"/>
              <a:gd name="T10" fmla="*/ 188912 w 48"/>
              <a:gd name="T11" fmla="*/ 69850 h 18"/>
              <a:gd name="T12" fmla="*/ 188912 w 48"/>
              <a:gd name="T13" fmla="*/ 69850 h 18"/>
              <a:gd name="T14" fmla="*/ 15743 w 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8">
                <a:moveTo>
                  <a:pt x="4" y="0"/>
                </a:moveTo>
                <a:cubicBezTo>
                  <a:pt x="3" y="0"/>
                  <a:pt x="2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7" y="7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36" y="6"/>
                  <a:pt x="20" y="0"/>
                  <a:pt x="4" y="0"/>
                </a:cubicBezTo>
              </a:path>
            </a:pathLst>
          </a:custGeom>
          <a:solidFill>
            <a:srgbClr val="5CB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Freeform 55"/>
          <p:cNvSpPr/>
          <p:nvPr/>
        </p:nvSpPr>
        <p:spPr bwMode="auto">
          <a:xfrm>
            <a:off x="9353550" y="3187700"/>
            <a:ext cx="573088" cy="242888"/>
          </a:xfrm>
          <a:custGeom>
            <a:avLst/>
            <a:gdLst>
              <a:gd name="T0" fmla="*/ 573087 w 146"/>
              <a:gd name="T1" fmla="*/ 0 h 62"/>
              <a:gd name="T2" fmla="*/ 0 w 146"/>
              <a:gd name="T3" fmla="*/ 0 h 62"/>
              <a:gd name="T4" fmla="*/ 243366 w 146"/>
              <a:gd name="T5" fmla="*/ 242888 h 62"/>
              <a:gd name="T6" fmla="*/ 416077 w 146"/>
              <a:gd name="T7" fmla="*/ 70516 h 62"/>
              <a:gd name="T8" fmla="*/ 573087 w 146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" h="62">
                <a:moveTo>
                  <a:pt x="146" y="0"/>
                </a:moveTo>
                <a:cubicBezTo>
                  <a:pt x="0" y="0"/>
                  <a:pt x="0" y="0"/>
                  <a:pt x="0" y="0"/>
                </a:cubicBezTo>
                <a:cubicBezTo>
                  <a:pt x="62" y="62"/>
                  <a:pt x="62" y="62"/>
                  <a:pt x="62" y="62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7" y="7"/>
                  <a:pt x="132" y="1"/>
                  <a:pt x="146" y="0"/>
                </a:cubicBezTo>
              </a:path>
            </a:pathLst>
          </a:custGeom>
          <a:solidFill>
            <a:srgbClr val="5CB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Freeform 56"/>
          <p:cNvSpPr/>
          <p:nvPr/>
        </p:nvSpPr>
        <p:spPr bwMode="auto">
          <a:xfrm>
            <a:off x="9598025" y="3187700"/>
            <a:ext cx="588963" cy="490538"/>
          </a:xfrm>
          <a:custGeom>
            <a:avLst/>
            <a:gdLst>
              <a:gd name="T0" fmla="*/ 345524 w 150"/>
              <a:gd name="T1" fmla="*/ 0 h 125"/>
              <a:gd name="T2" fmla="*/ 329819 w 150"/>
              <a:gd name="T3" fmla="*/ 0 h 125"/>
              <a:gd name="T4" fmla="*/ 172762 w 150"/>
              <a:gd name="T5" fmla="*/ 70637 h 125"/>
              <a:gd name="T6" fmla="*/ 0 w 150"/>
              <a:gd name="T7" fmla="*/ 243307 h 125"/>
              <a:gd name="T8" fmla="*/ 172762 w 150"/>
              <a:gd name="T9" fmla="*/ 415976 h 125"/>
              <a:gd name="T10" fmla="*/ 345524 w 150"/>
              <a:gd name="T11" fmla="*/ 490538 h 125"/>
              <a:gd name="T12" fmla="*/ 518287 w 150"/>
              <a:gd name="T13" fmla="*/ 415976 h 125"/>
              <a:gd name="T14" fmla="*/ 588962 w 150"/>
              <a:gd name="T15" fmla="*/ 243307 h 125"/>
              <a:gd name="T16" fmla="*/ 518287 w 150"/>
              <a:gd name="T17" fmla="*/ 70637 h 125"/>
              <a:gd name="T18" fmla="*/ 345524 w 150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0" h="125">
                <a:moveTo>
                  <a:pt x="88" y="0"/>
                </a:moveTo>
                <a:cubicBezTo>
                  <a:pt x="84" y="0"/>
                  <a:pt x="84" y="0"/>
                  <a:pt x="84" y="0"/>
                </a:cubicBezTo>
                <a:cubicBezTo>
                  <a:pt x="70" y="1"/>
                  <a:pt x="55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6" y="118"/>
                  <a:pt x="72" y="125"/>
                  <a:pt x="88" y="125"/>
                </a:cubicBezTo>
                <a:cubicBezTo>
                  <a:pt x="104" y="125"/>
                  <a:pt x="120" y="118"/>
                  <a:pt x="132" y="106"/>
                </a:cubicBezTo>
                <a:cubicBezTo>
                  <a:pt x="144" y="94"/>
                  <a:pt x="150" y="78"/>
                  <a:pt x="150" y="62"/>
                </a:cubicBezTo>
                <a:cubicBezTo>
                  <a:pt x="150" y="46"/>
                  <a:pt x="144" y="30"/>
                  <a:pt x="132" y="18"/>
                </a:cubicBezTo>
                <a:cubicBezTo>
                  <a:pt x="121" y="7"/>
                  <a:pt x="105" y="0"/>
                  <a:pt x="88" y="0"/>
                </a:cubicBezTo>
              </a:path>
            </a:pathLst>
          </a:custGeom>
          <a:solidFill>
            <a:srgbClr val="379B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Freeform 57"/>
          <p:cNvSpPr>
            <a:spLocks noEditPoints="1"/>
          </p:cNvSpPr>
          <p:nvPr/>
        </p:nvSpPr>
        <p:spPr bwMode="auto">
          <a:xfrm>
            <a:off x="10760075" y="3257550"/>
            <a:ext cx="996950" cy="974725"/>
          </a:xfrm>
          <a:custGeom>
            <a:avLst/>
            <a:gdLst>
              <a:gd name="T0" fmla="*/ 981250 w 254"/>
              <a:gd name="T1" fmla="*/ 361592 h 248"/>
              <a:gd name="T2" fmla="*/ 824250 w 254"/>
              <a:gd name="T3" fmla="*/ 420547 h 248"/>
              <a:gd name="T4" fmla="*/ 231575 w 254"/>
              <a:gd name="T5" fmla="*/ 420547 h 248"/>
              <a:gd name="T6" fmla="*/ 94200 w 254"/>
              <a:gd name="T7" fmla="*/ 554178 h 248"/>
              <a:gd name="T8" fmla="*/ 94200 w 254"/>
              <a:gd name="T9" fmla="*/ 900048 h 248"/>
              <a:gd name="T10" fmla="*/ 266900 w 254"/>
              <a:gd name="T11" fmla="*/ 974725 h 248"/>
              <a:gd name="T12" fmla="*/ 439600 w 254"/>
              <a:gd name="T13" fmla="*/ 900048 h 248"/>
              <a:gd name="T14" fmla="*/ 981250 w 254"/>
              <a:gd name="T15" fmla="*/ 361592 h 248"/>
              <a:gd name="T16" fmla="*/ 993025 w 254"/>
              <a:gd name="T17" fmla="*/ 0 h 248"/>
              <a:gd name="T18" fmla="*/ 996950 w 254"/>
              <a:gd name="T19" fmla="*/ 0 h 248"/>
              <a:gd name="T20" fmla="*/ 996950 w 254"/>
              <a:gd name="T21" fmla="*/ 0 h 248"/>
              <a:gd name="T22" fmla="*/ 993025 w 254"/>
              <a:gd name="T23" fmla="*/ 0 h 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" h="248">
                <a:moveTo>
                  <a:pt x="250" y="92"/>
                </a:moveTo>
                <a:cubicBezTo>
                  <a:pt x="239" y="101"/>
                  <a:pt x="225" y="107"/>
                  <a:pt x="210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0" y="166"/>
                  <a:pt x="0" y="205"/>
                  <a:pt x="24" y="229"/>
                </a:cubicBezTo>
                <a:cubicBezTo>
                  <a:pt x="37" y="242"/>
                  <a:pt x="52" y="248"/>
                  <a:pt x="68" y="248"/>
                </a:cubicBezTo>
                <a:cubicBezTo>
                  <a:pt x="84" y="248"/>
                  <a:pt x="100" y="242"/>
                  <a:pt x="112" y="229"/>
                </a:cubicBezTo>
                <a:cubicBezTo>
                  <a:pt x="250" y="92"/>
                  <a:pt x="250" y="92"/>
                  <a:pt x="250" y="92"/>
                </a:cubicBezTo>
                <a:moveTo>
                  <a:pt x="253" y="0"/>
                </a:move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3" y="0"/>
                  <a:pt x="253" y="0"/>
                </a:cubicBezTo>
              </a:path>
            </a:pathLst>
          </a:custGeom>
          <a:solidFill>
            <a:srgbClr val="82A8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Freeform 58"/>
          <p:cNvSpPr>
            <a:spLocks noEditPoints="1"/>
          </p:cNvSpPr>
          <p:nvPr/>
        </p:nvSpPr>
        <p:spPr bwMode="auto">
          <a:xfrm>
            <a:off x="10229850" y="3187700"/>
            <a:ext cx="1597025" cy="490538"/>
          </a:xfrm>
          <a:custGeom>
            <a:avLst/>
            <a:gdLst>
              <a:gd name="T0" fmla="*/ 1526395 w 407"/>
              <a:gd name="T1" fmla="*/ 70637 h 125"/>
              <a:gd name="T2" fmla="*/ 1597025 w 407"/>
              <a:gd name="T3" fmla="*/ 243307 h 125"/>
              <a:gd name="T4" fmla="*/ 1526395 w 407"/>
              <a:gd name="T5" fmla="*/ 415976 h 125"/>
              <a:gd name="T6" fmla="*/ 1510699 w 407"/>
              <a:gd name="T7" fmla="*/ 431673 h 125"/>
              <a:gd name="T8" fmla="*/ 1597025 w 407"/>
              <a:gd name="T9" fmla="*/ 243307 h 125"/>
              <a:gd name="T10" fmla="*/ 1597025 w 407"/>
              <a:gd name="T11" fmla="*/ 243307 h 125"/>
              <a:gd name="T12" fmla="*/ 1526395 w 407"/>
              <a:gd name="T13" fmla="*/ 70637 h 125"/>
              <a:gd name="T14" fmla="*/ 761236 w 407"/>
              <a:gd name="T15" fmla="*/ 0 h 125"/>
              <a:gd name="T16" fmla="*/ 243281 w 407"/>
              <a:gd name="T17" fmla="*/ 0 h 125"/>
              <a:gd name="T18" fmla="*/ 0 w 407"/>
              <a:gd name="T19" fmla="*/ 243307 h 125"/>
              <a:gd name="T20" fmla="*/ 0 w 407"/>
              <a:gd name="T21" fmla="*/ 243307 h 125"/>
              <a:gd name="T22" fmla="*/ 243281 w 407"/>
              <a:gd name="T23" fmla="*/ 490538 h 125"/>
              <a:gd name="T24" fmla="*/ 761236 w 407"/>
              <a:gd name="T25" fmla="*/ 490538 h 125"/>
              <a:gd name="T26" fmla="*/ 1004517 w 407"/>
              <a:gd name="T27" fmla="*/ 243307 h 125"/>
              <a:gd name="T28" fmla="*/ 761236 w 407"/>
              <a:gd name="T29" fmla="*/ 0 h 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7" h="125">
                <a:moveTo>
                  <a:pt x="389" y="18"/>
                </a:moveTo>
                <a:cubicBezTo>
                  <a:pt x="401" y="30"/>
                  <a:pt x="407" y="46"/>
                  <a:pt x="407" y="62"/>
                </a:cubicBezTo>
                <a:cubicBezTo>
                  <a:pt x="407" y="78"/>
                  <a:pt x="401" y="94"/>
                  <a:pt x="389" y="106"/>
                </a:cubicBezTo>
                <a:cubicBezTo>
                  <a:pt x="385" y="110"/>
                  <a:pt x="385" y="110"/>
                  <a:pt x="385" y="110"/>
                </a:cubicBezTo>
                <a:cubicBezTo>
                  <a:pt x="399" y="98"/>
                  <a:pt x="407" y="81"/>
                  <a:pt x="407" y="62"/>
                </a:cubicBezTo>
                <a:cubicBezTo>
                  <a:pt x="407" y="62"/>
                  <a:pt x="407" y="62"/>
                  <a:pt x="407" y="62"/>
                </a:cubicBezTo>
                <a:cubicBezTo>
                  <a:pt x="407" y="45"/>
                  <a:pt x="400" y="30"/>
                  <a:pt x="389" y="18"/>
                </a:cubicBezTo>
                <a:moveTo>
                  <a:pt x="194" y="0"/>
                </a:moveTo>
                <a:cubicBezTo>
                  <a:pt x="62" y="0"/>
                  <a:pt x="62" y="0"/>
                  <a:pt x="62" y="0"/>
                </a:cubicBezTo>
                <a:cubicBezTo>
                  <a:pt x="27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7"/>
                  <a:pt x="27" y="125"/>
                  <a:pt x="62" y="125"/>
                </a:cubicBezTo>
                <a:cubicBezTo>
                  <a:pt x="194" y="125"/>
                  <a:pt x="194" y="125"/>
                  <a:pt x="194" y="125"/>
                </a:cubicBezTo>
                <a:cubicBezTo>
                  <a:pt x="256" y="62"/>
                  <a:pt x="256" y="62"/>
                  <a:pt x="256" y="62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82A8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Freeform 59"/>
          <p:cNvSpPr/>
          <p:nvPr/>
        </p:nvSpPr>
        <p:spPr bwMode="auto">
          <a:xfrm>
            <a:off x="10990263" y="3430588"/>
            <a:ext cx="836612" cy="247650"/>
          </a:xfrm>
          <a:custGeom>
            <a:avLst/>
            <a:gdLst>
              <a:gd name="T0" fmla="*/ 836612 w 213"/>
              <a:gd name="T1" fmla="*/ 0 h 63"/>
              <a:gd name="T2" fmla="*/ 765912 w 213"/>
              <a:gd name="T3" fmla="*/ 172962 h 63"/>
              <a:gd name="T4" fmla="*/ 593091 w 213"/>
              <a:gd name="T5" fmla="*/ 247650 h 63"/>
              <a:gd name="T6" fmla="*/ 416342 w 213"/>
              <a:gd name="T7" fmla="*/ 172962 h 63"/>
              <a:gd name="T8" fmla="*/ 243521 w 213"/>
              <a:gd name="T9" fmla="*/ 0 h 63"/>
              <a:gd name="T10" fmla="*/ 0 w 213"/>
              <a:gd name="T11" fmla="*/ 247650 h 63"/>
              <a:gd name="T12" fmla="*/ 593091 w 213"/>
              <a:gd name="T13" fmla="*/ 247650 h 63"/>
              <a:gd name="T14" fmla="*/ 750201 w 213"/>
              <a:gd name="T15" fmla="*/ 188686 h 63"/>
              <a:gd name="T16" fmla="*/ 765912 w 213"/>
              <a:gd name="T17" fmla="*/ 172962 h 63"/>
              <a:gd name="T18" fmla="*/ 836612 w 213"/>
              <a:gd name="T19" fmla="*/ 0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3" h="63">
                <a:moveTo>
                  <a:pt x="213" y="0"/>
                </a:moveTo>
                <a:cubicBezTo>
                  <a:pt x="213" y="16"/>
                  <a:pt x="207" y="32"/>
                  <a:pt x="195" y="44"/>
                </a:cubicBezTo>
                <a:cubicBezTo>
                  <a:pt x="182" y="56"/>
                  <a:pt x="166" y="63"/>
                  <a:pt x="151" y="63"/>
                </a:cubicBezTo>
                <a:cubicBezTo>
                  <a:pt x="135" y="63"/>
                  <a:pt x="119" y="56"/>
                  <a:pt x="106" y="44"/>
                </a:cubicBezTo>
                <a:cubicBezTo>
                  <a:pt x="62" y="0"/>
                  <a:pt x="62" y="0"/>
                  <a:pt x="62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151" y="63"/>
                  <a:pt x="151" y="63"/>
                  <a:pt x="151" y="63"/>
                </a:cubicBezTo>
                <a:cubicBezTo>
                  <a:pt x="166" y="63"/>
                  <a:pt x="180" y="57"/>
                  <a:pt x="191" y="48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7" y="32"/>
                  <a:pt x="213" y="16"/>
                  <a:pt x="213" y="0"/>
                </a:cubicBezTo>
              </a:path>
            </a:pathLst>
          </a:custGeom>
          <a:solidFill>
            <a:srgbClr val="426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60"/>
          <p:cNvSpPr/>
          <p:nvPr/>
        </p:nvSpPr>
        <p:spPr bwMode="auto">
          <a:xfrm>
            <a:off x="10760075" y="2633663"/>
            <a:ext cx="992188" cy="623887"/>
          </a:xfrm>
          <a:custGeom>
            <a:avLst/>
            <a:gdLst>
              <a:gd name="T0" fmla="*/ 266675 w 253"/>
              <a:gd name="T1" fmla="*/ 0 h 159"/>
              <a:gd name="T2" fmla="*/ 94121 w 253"/>
              <a:gd name="T3" fmla="*/ 70629 h 159"/>
              <a:gd name="T4" fmla="*/ 94121 w 253"/>
              <a:gd name="T5" fmla="*/ 70629 h 159"/>
              <a:gd name="T6" fmla="*/ 94121 w 253"/>
              <a:gd name="T7" fmla="*/ 415925 h 159"/>
              <a:gd name="T8" fmla="*/ 231380 w 253"/>
              <a:gd name="T9" fmla="*/ 553259 h 159"/>
              <a:gd name="T10" fmla="*/ 807868 w 253"/>
              <a:gd name="T11" fmla="*/ 553259 h 159"/>
              <a:gd name="T12" fmla="*/ 823554 w 253"/>
              <a:gd name="T13" fmla="*/ 553259 h 159"/>
              <a:gd name="T14" fmla="*/ 992187 w 253"/>
              <a:gd name="T15" fmla="*/ 623888 h 159"/>
              <a:gd name="T16" fmla="*/ 439229 w 253"/>
              <a:gd name="T17" fmla="*/ 70629 h 159"/>
              <a:gd name="T18" fmla="*/ 266675 w 253"/>
              <a:gd name="T19" fmla="*/ 0 h 1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3" h="159">
                <a:moveTo>
                  <a:pt x="68" y="0"/>
                </a:moveTo>
                <a:cubicBezTo>
                  <a:pt x="52" y="0"/>
                  <a:pt x="37" y="6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0" y="42"/>
                  <a:pt x="0" y="82"/>
                  <a:pt x="24" y="106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206" y="141"/>
                  <a:pt x="206" y="141"/>
                  <a:pt x="206" y="141"/>
                </a:cubicBezTo>
                <a:cubicBezTo>
                  <a:pt x="207" y="141"/>
                  <a:pt x="208" y="141"/>
                  <a:pt x="210" y="141"/>
                </a:cubicBezTo>
                <a:cubicBezTo>
                  <a:pt x="225" y="141"/>
                  <a:pt x="241" y="147"/>
                  <a:pt x="253" y="159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00" y="6"/>
                  <a:pt x="84" y="0"/>
                  <a:pt x="68" y="0"/>
                </a:cubicBezTo>
              </a:path>
            </a:pathLst>
          </a:custGeom>
          <a:solidFill>
            <a:srgbClr val="82A8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5" name="Freeform 61"/>
          <p:cNvSpPr/>
          <p:nvPr/>
        </p:nvSpPr>
        <p:spPr bwMode="auto">
          <a:xfrm>
            <a:off x="11568113" y="3187700"/>
            <a:ext cx="188912" cy="69850"/>
          </a:xfrm>
          <a:custGeom>
            <a:avLst/>
            <a:gdLst>
              <a:gd name="T0" fmla="*/ 15743 w 48"/>
              <a:gd name="T1" fmla="*/ 0 h 18"/>
              <a:gd name="T2" fmla="*/ 0 w 48"/>
              <a:gd name="T3" fmla="*/ 0 h 18"/>
              <a:gd name="T4" fmla="*/ 15743 w 48"/>
              <a:gd name="T5" fmla="*/ 0 h 18"/>
              <a:gd name="T6" fmla="*/ 188912 w 48"/>
              <a:gd name="T7" fmla="*/ 69850 h 18"/>
              <a:gd name="T8" fmla="*/ 188912 w 48"/>
              <a:gd name="T9" fmla="*/ 69850 h 18"/>
              <a:gd name="T10" fmla="*/ 188912 w 48"/>
              <a:gd name="T11" fmla="*/ 69850 h 18"/>
              <a:gd name="T12" fmla="*/ 184976 w 48"/>
              <a:gd name="T13" fmla="*/ 69850 h 18"/>
              <a:gd name="T14" fmla="*/ 15743 w 48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8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21" y="0"/>
                  <a:pt x="36" y="7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5" y="6"/>
                  <a:pt x="19" y="0"/>
                  <a:pt x="4" y="0"/>
                </a:cubicBezTo>
              </a:path>
            </a:pathLst>
          </a:custGeom>
          <a:solidFill>
            <a:srgbClr val="426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6" name="Freeform 62"/>
          <p:cNvSpPr/>
          <p:nvPr/>
        </p:nvSpPr>
        <p:spPr bwMode="auto">
          <a:xfrm>
            <a:off x="10990263" y="3187700"/>
            <a:ext cx="577850" cy="242888"/>
          </a:xfrm>
          <a:custGeom>
            <a:avLst/>
            <a:gdLst>
              <a:gd name="T0" fmla="*/ 577850 w 147"/>
              <a:gd name="T1" fmla="*/ 0 h 62"/>
              <a:gd name="T2" fmla="*/ 0 w 147"/>
              <a:gd name="T3" fmla="*/ 0 h 62"/>
              <a:gd name="T4" fmla="*/ 243719 w 147"/>
              <a:gd name="T5" fmla="*/ 242888 h 62"/>
              <a:gd name="T6" fmla="*/ 416681 w 147"/>
              <a:gd name="T7" fmla="*/ 70516 h 62"/>
              <a:gd name="T8" fmla="*/ 577850 w 147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" h="62">
                <a:moveTo>
                  <a:pt x="147" y="0"/>
                </a:moveTo>
                <a:cubicBezTo>
                  <a:pt x="0" y="0"/>
                  <a:pt x="0" y="0"/>
                  <a:pt x="0" y="0"/>
                </a:cubicBezTo>
                <a:cubicBezTo>
                  <a:pt x="62" y="62"/>
                  <a:pt x="62" y="62"/>
                  <a:pt x="62" y="62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8" y="7"/>
                  <a:pt x="132" y="1"/>
                  <a:pt x="147" y="0"/>
                </a:cubicBezTo>
              </a:path>
            </a:pathLst>
          </a:custGeom>
          <a:solidFill>
            <a:srgbClr val="426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7" name="Freeform 63"/>
          <p:cNvSpPr/>
          <p:nvPr/>
        </p:nvSpPr>
        <p:spPr bwMode="auto">
          <a:xfrm>
            <a:off x="11234738" y="3187700"/>
            <a:ext cx="592137" cy="490538"/>
          </a:xfrm>
          <a:custGeom>
            <a:avLst/>
            <a:gdLst>
              <a:gd name="T0" fmla="*/ 349008 w 151"/>
              <a:gd name="T1" fmla="*/ 0 h 125"/>
              <a:gd name="T2" fmla="*/ 333322 w 151"/>
              <a:gd name="T3" fmla="*/ 0 h 125"/>
              <a:gd name="T4" fmla="*/ 172543 w 151"/>
              <a:gd name="T5" fmla="*/ 70637 h 125"/>
              <a:gd name="T6" fmla="*/ 0 w 151"/>
              <a:gd name="T7" fmla="*/ 243307 h 125"/>
              <a:gd name="T8" fmla="*/ 172543 w 151"/>
              <a:gd name="T9" fmla="*/ 415976 h 125"/>
              <a:gd name="T10" fmla="*/ 349008 w 151"/>
              <a:gd name="T11" fmla="*/ 490538 h 125"/>
              <a:gd name="T12" fmla="*/ 521551 w 151"/>
              <a:gd name="T13" fmla="*/ 415976 h 125"/>
              <a:gd name="T14" fmla="*/ 592137 w 151"/>
              <a:gd name="T15" fmla="*/ 243307 h 125"/>
              <a:gd name="T16" fmla="*/ 521551 w 151"/>
              <a:gd name="T17" fmla="*/ 70637 h 125"/>
              <a:gd name="T18" fmla="*/ 349008 w 151"/>
              <a:gd name="T19" fmla="*/ 0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1" h="125">
                <a:moveTo>
                  <a:pt x="89" y="0"/>
                </a:moveTo>
                <a:cubicBezTo>
                  <a:pt x="85" y="0"/>
                  <a:pt x="85" y="0"/>
                  <a:pt x="85" y="0"/>
                </a:cubicBezTo>
                <a:cubicBezTo>
                  <a:pt x="70" y="1"/>
                  <a:pt x="56" y="7"/>
                  <a:pt x="44" y="18"/>
                </a:cubicBezTo>
                <a:cubicBezTo>
                  <a:pt x="0" y="62"/>
                  <a:pt x="0" y="62"/>
                  <a:pt x="0" y="62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57" y="118"/>
                  <a:pt x="73" y="125"/>
                  <a:pt x="89" y="125"/>
                </a:cubicBezTo>
                <a:cubicBezTo>
                  <a:pt x="104" y="125"/>
                  <a:pt x="120" y="118"/>
                  <a:pt x="133" y="106"/>
                </a:cubicBezTo>
                <a:cubicBezTo>
                  <a:pt x="145" y="94"/>
                  <a:pt x="151" y="78"/>
                  <a:pt x="151" y="62"/>
                </a:cubicBezTo>
                <a:cubicBezTo>
                  <a:pt x="151" y="46"/>
                  <a:pt x="145" y="30"/>
                  <a:pt x="133" y="18"/>
                </a:cubicBezTo>
                <a:cubicBezTo>
                  <a:pt x="121" y="7"/>
                  <a:pt x="106" y="0"/>
                  <a:pt x="89" y="0"/>
                </a:cubicBezTo>
              </a:path>
            </a:pathLst>
          </a:custGeom>
          <a:solidFill>
            <a:srgbClr val="224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8" name="Rectangle 64"/>
          <p:cNvSpPr>
            <a:spLocks noChangeArrowheads="1"/>
          </p:cNvSpPr>
          <p:nvPr/>
        </p:nvSpPr>
        <p:spPr bwMode="auto">
          <a:xfrm>
            <a:off x="530225" y="3249613"/>
            <a:ext cx="8667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109" name="Rectangle 65"/>
          <p:cNvSpPr>
            <a:spLocks noChangeArrowheads="1"/>
          </p:cNvSpPr>
          <p:nvPr/>
        </p:nvSpPr>
        <p:spPr bwMode="auto">
          <a:xfrm>
            <a:off x="2159000" y="3249613"/>
            <a:ext cx="8874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1998</a:t>
            </a:r>
            <a:endParaRPr lang="en-US" altLang="en-US"/>
          </a:p>
        </p:txBody>
      </p:sp>
      <p:sp>
        <p:nvSpPr>
          <p:cNvPr id="2110" name="Rectangle 66"/>
          <p:cNvSpPr>
            <a:spLocks noChangeArrowheads="1"/>
          </p:cNvSpPr>
          <p:nvPr/>
        </p:nvSpPr>
        <p:spPr bwMode="auto">
          <a:xfrm>
            <a:off x="3752850" y="3249613"/>
            <a:ext cx="9731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2002</a:t>
            </a:r>
            <a:endParaRPr lang="en-US" altLang="en-US"/>
          </a:p>
        </p:txBody>
      </p:sp>
      <p:sp>
        <p:nvSpPr>
          <p:cNvPr id="2111" name="Rectangle 67"/>
          <p:cNvSpPr>
            <a:spLocks noChangeArrowheads="1"/>
          </p:cNvSpPr>
          <p:nvPr/>
        </p:nvSpPr>
        <p:spPr bwMode="auto">
          <a:xfrm>
            <a:off x="5421313" y="3249613"/>
            <a:ext cx="9096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2010</a:t>
            </a:r>
            <a:endParaRPr lang="en-US" altLang="en-US"/>
          </a:p>
        </p:txBody>
      </p:sp>
      <p:sp>
        <p:nvSpPr>
          <p:cNvPr id="2112" name="Rectangle 68"/>
          <p:cNvSpPr>
            <a:spLocks noChangeArrowheads="1"/>
          </p:cNvSpPr>
          <p:nvPr/>
        </p:nvSpPr>
        <p:spPr bwMode="auto">
          <a:xfrm>
            <a:off x="7065963" y="3249613"/>
            <a:ext cx="898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113" name="Rectangle 69"/>
          <p:cNvSpPr>
            <a:spLocks noChangeArrowheads="1"/>
          </p:cNvSpPr>
          <p:nvPr/>
        </p:nvSpPr>
        <p:spPr bwMode="auto">
          <a:xfrm>
            <a:off x="8678863" y="3249613"/>
            <a:ext cx="954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2029</a:t>
            </a:r>
            <a:endParaRPr lang="en-US" altLang="en-US"/>
          </a:p>
        </p:txBody>
      </p:sp>
      <p:sp>
        <p:nvSpPr>
          <p:cNvPr id="2114" name="Rectangle 70"/>
          <p:cNvSpPr>
            <a:spLocks noChangeArrowheads="1"/>
          </p:cNvSpPr>
          <p:nvPr/>
        </p:nvSpPr>
        <p:spPr bwMode="auto">
          <a:xfrm>
            <a:off x="10320338" y="3249613"/>
            <a:ext cx="9382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latin typeface="Montserrat" panose="02000505000000020004" pitchFamily="2" charset="0"/>
              </a:rPr>
              <a:t>2045</a:t>
            </a:r>
            <a:endParaRPr lang="en-US" altLang="en-US"/>
          </a:p>
        </p:txBody>
      </p:sp>
      <p:sp>
        <p:nvSpPr>
          <p:cNvPr id="2115" name="TextBox 93"/>
          <p:cNvSpPr txBox="1">
            <a:spLocks noChangeArrowheads="1"/>
          </p:cNvSpPr>
          <p:nvPr/>
        </p:nvSpPr>
        <p:spPr bwMode="auto">
          <a:xfrm>
            <a:off x="3825875" y="80010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16" name="TextBox 93"/>
          <p:cNvSpPr txBox="1">
            <a:spLocks noChangeArrowheads="1"/>
          </p:cNvSpPr>
          <p:nvPr/>
        </p:nvSpPr>
        <p:spPr bwMode="auto">
          <a:xfrm>
            <a:off x="7073900" y="792163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17" name="TextBox 93"/>
          <p:cNvSpPr txBox="1">
            <a:spLocks noChangeArrowheads="1"/>
          </p:cNvSpPr>
          <p:nvPr/>
        </p:nvSpPr>
        <p:spPr bwMode="auto">
          <a:xfrm>
            <a:off x="10350500" y="788988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18" name="TextBox 93"/>
          <p:cNvSpPr txBox="1">
            <a:spLocks noChangeArrowheads="1"/>
          </p:cNvSpPr>
          <p:nvPr/>
        </p:nvSpPr>
        <p:spPr bwMode="auto">
          <a:xfrm>
            <a:off x="2271713" y="5084763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19" name="TextBox 93"/>
          <p:cNvSpPr txBox="1">
            <a:spLocks noChangeArrowheads="1"/>
          </p:cNvSpPr>
          <p:nvPr/>
        </p:nvSpPr>
        <p:spPr bwMode="auto">
          <a:xfrm>
            <a:off x="5548313" y="5081588"/>
            <a:ext cx="12938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0" name="TextBox 93"/>
          <p:cNvSpPr txBox="1">
            <a:spLocks noChangeArrowheads="1"/>
          </p:cNvSpPr>
          <p:nvPr/>
        </p:nvSpPr>
        <p:spPr bwMode="auto">
          <a:xfrm>
            <a:off x="8794750" y="507365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433388" y="966788"/>
            <a:ext cx="12938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763" y="1588"/>
            <a:ext cx="121761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741363" y="5027613"/>
            <a:ext cx="598487" cy="715962"/>
          </a:xfrm>
          <a:custGeom>
            <a:avLst/>
            <a:gdLst>
              <a:gd name="T0" fmla="*/ 225517 w 138"/>
              <a:gd name="T1" fmla="*/ 715962 h 165"/>
              <a:gd name="T2" fmla="*/ 377307 w 138"/>
              <a:gd name="T3" fmla="*/ 668231 h 165"/>
              <a:gd name="T4" fmla="*/ 377307 w 138"/>
              <a:gd name="T5" fmla="*/ 603144 h 165"/>
              <a:gd name="T6" fmla="*/ 225517 w 138"/>
              <a:gd name="T7" fmla="*/ 650875 h 165"/>
              <a:gd name="T8" fmla="*/ 325265 w 138"/>
              <a:gd name="T9" fmla="*/ 351472 h 165"/>
              <a:gd name="T10" fmla="*/ 277559 w 138"/>
              <a:gd name="T11" fmla="*/ 585787 h 165"/>
              <a:gd name="T12" fmla="*/ 303580 w 138"/>
              <a:gd name="T13" fmla="*/ 585787 h 165"/>
              <a:gd name="T14" fmla="*/ 325265 w 138"/>
              <a:gd name="T15" fmla="*/ 351472 h 165"/>
              <a:gd name="T16" fmla="*/ 216843 w 138"/>
              <a:gd name="T17" fmla="*/ 329776 h 165"/>
              <a:gd name="T18" fmla="*/ 216843 w 138"/>
              <a:gd name="T19" fmla="*/ 256011 h 165"/>
              <a:gd name="T20" fmla="*/ 346949 w 138"/>
              <a:gd name="T21" fmla="*/ 295063 h 165"/>
              <a:gd name="T22" fmla="*/ 420676 w 138"/>
              <a:gd name="T23" fmla="*/ 295063 h 165"/>
              <a:gd name="T24" fmla="*/ 104085 w 138"/>
              <a:gd name="T25" fmla="*/ 229976 h 165"/>
              <a:gd name="T26" fmla="*/ 203833 w 138"/>
              <a:gd name="T27" fmla="*/ 559752 h 165"/>
              <a:gd name="T28" fmla="*/ 255875 w 138"/>
              <a:gd name="T29" fmla="*/ 351472 h 165"/>
              <a:gd name="T30" fmla="*/ 160464 w 138"/>
              <a:gd name="T31" fmla="*/ 295063 h 165"/>
              <a:gd name="T32" fmla="*/ 277559 w 138"/>
              <a:gd name="T33" fmla="*/ 290724 h 165"/>
              <a:gd name="T34" fmla="*/ 325265 w 138"/>
              <a:gd name="T35" fmla="*/ 329776 h 165"/>
              <a:gd name="T36" fmla="*/ 342612 w 138"/>
              <a:gd name="T37" fmla="*/ 251671 h 165"/>
              <a:gd name="T38" fmla="*/ 442360 w 138"/>
              <a:gd name="T39" fmla="*/ 295063 h 165"/>
              <a:gd name="T40" fmla="*/ 346949 w 138"/>
              <a:gd name="T41" fmla="*/ 351472 h 165"/>
              <a:gd name="T42" fmla="*/ 398991 w 138"/>
              <a:gd name="T43" fmla="*/ 559752 h 165"/>
              <a:gd name="T44" fmla="*/ 498739 w 138"/>
              <a:gd name="T45" fmla="*/ 229976 h 165"/>
              <a:gd name="T46" fmla="*/ 277559 w 138"/>
              <a:gd name="T47" fmla="*/ 21696 h 165"/>
              <a:gd name="T48" fmla="*/ 325265 w 138"/>
              <a:gd name="T49" fmla="*/ 60748 h 165"/>
              <a:gd name="T50" fmla="*/ 433686 w 138"/>
              <a:gd name="T51" fmla="*/ 26035 h 165"/>
              <a:gd name="T52" fmla="*/ 394654 w 138"/>
              <a:gd name="T53" fmla="*/ 99801 h 165"/>
              <a:gd name="T54" fmla="*/ 533434 w 138"/>
              <a:gd name="T55" fmla="*/ 125836 h 165"/>
              <a:gd name="T56" fmla="*/ 472718 w 138"/>
              <a:gd name="T57" fmla="*/ 121497 h 165"/>
              <a:gd name="T58" fmla="*/ 533434 w 138"/>
              <a:gd name="T59" fmla="*/ 125836 h 165"/>
              <a:gd name="T60" fmla="*/ 572466 w 138"/>
              <a:gd name="T61" fmla="*/ 190923 h 165"/>
              <a:gd name="T62" fmla="*/ 542108 w 138"/>
              <a:gd name="T63" fmla="*/ 242993 h 165"/>
              <a:gd name="T64" fmla="*/ 594150 w 138"/>
              <a:gd name="T65" fmla="*/ 334116 h 165"/>
              <a:gd name="T66" fmla="*/ 516087 w 138"/>
              <a:gd name="T67" fmla="*/ 316759 h 165"/>
              <a:gd name="T68" fmla="*/ 173474 w 138"/>
              <a:gd name="T69" fmla="*/ 91122 h 165"/>
              <a:gd name="T70" fmla="*/ 195159 w 138"/>
              <a:gd name="T71" fmla="*/ 34713 h 165"/>
              <a:gd name="T72" fmla="*/ 173474 w 138"/>
              <a:gd name="T73" fmla="*/ 91122 h 165"/>
              <a:gd name="T74" fmla="*/ 125769 w 138"/>
              <a:gd name="T75" fmla="*/ 121497 h 165"/>
              <a:gd name="T76" fmla="*/ 65053 w 138"/>
              <a:gd name="T77" fmla="*/ 125836 h 165"/>
              <a:gd name="T78" fmla="*/ 86737 w 138"/>
              <a:gd name="T79" fmla="*/ 225637 h 165"/>
              <a:gd name="T80" fmla="*/ 4337 w 138"/>
              <a:gd name="T81" fmla="*/ 208280 h 165"/>
              <a:gd name="T82" fmla="*/ 69390 w 138"/>
              <a:gd name="T83" fmla="*/ 342794 h 165"/>
              <a:gd name="T84" fmla="*/ 21684 w 138"/>
              <a:gd name="T85" fmla="*/ 308081 h 165"/>
              <a:gd name="T86" fmla="*/ 69390 w 138"/>
              <a:gd name="T87" fmla="*/ 342794 h 1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38" h="165">
                <a:moveTo>
                  <a:pt x="93" y="159"/>
                </a:moveTo>
                <a:cubicBezTo>
                  <a:pt x="93" y="162"/>
                  <a:pt x="90" y="165"/>
                  <a:pt x="87" y="165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49" y="165"/>
                  <a:pt x="46" y="162"/>
                  <a:pt x="46" y="159"/>
                </a:cubicBezTo>
                <a:cubicBezTo>
                  <a:pt x="46" y="156"/>
                  <a:pt x="49" y="154"/>
                  <a:pt x="52" y="154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90" y="154"/>
                  <a:pt x="93" y="156"/>
                  <a:pt x="93" y="159"/>
                </a:cubicBezTo>
                <a:close/>
                <a:moveTo>
                  <a:pt x="93" y="144"/>
                </a:moveTo>
                <a:cubicBezTo>
                  <a:pt x="93" y="141"/>
                  <a:pt x="90" y="139"/>
                  <a:pt x="87" y="139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49" y="139"/>
                  <a:pt x="46" y="141"/>
                  <a:pt x="46" y="144"/>
                </a:cubicBezTo>
                <a:cubicBezTo>
                  <a:pt x="46" y="147"/>
                  <a:pt x="49" y="150"/>
                  <a:pt x="52" y="150"/>
                </a:cubicBezTo>
                <a:cubicBezTo>
                  <a:pt x="87" y="150"/>
                  <a:pt x="87" y="150"/>
                  <a:pt x="87" y="150"/>
                </a:cubicBezTo>
                <a:cubicBezTo>
                  <a:pt x="90" y="150"/>
                  <a:pt x="93" y="147"/>
                  <a:pt x="93" y="144"/>
                </a:cubicBezTo>
                <a:close/>
                <a:moveTo>
                  <a:pt x="75" y="81"/>
                </a:moveTo>
                <a:cubicBezTo>
                  <a:pt x="68" y="81"/>
                  <a:pt x="68" y="81"/>
                  <a:pt x="68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64" y="135"/>
                  <a:pt x="64" y="135"/>
                  <a:pt x="64" y="135"/>
                </a:cubicBezTo>
                <a:cubicBezTo>
                  <a:pt x="66" y="135"/>
                  <a:pt x="67" y="135"/>
                  <a:pt x="69" y="135"/>
                </a:cubicBezTo>
                <a:cubicBezTo>
                  <a:pt x="69" y="135"/>
                  <a:pt x="69" y="135"/>
                  <a:pt x="69" y="135"/>
                </a:cubicBezTo>
                <a:cubicBezTo>
                  <a:pt x="70" y="135"/>
                  <a:pt x="70" y="135"/>
                  <a:pt x="70" y="135"/>
                </a:cubicBezTo>
                <a:cubicBezTo>
                  <a:pt x="70" y="135"/>
                  <a:pt x="70" y="135"/>
                  <a:pt x="70" y="135"/>
                </a:cubicBezTo>
                <a:cubicBezTo>
                  <a:pt x="71" y="135"/>
                  <a:pt x="73" y="135"/>
                  <a:pt x="75" y="135"/>
                </a:cubicBezTo>
                <a:lnTo>
                  <a:pt x="75" y="81"/>
                </a:lnTo>
                <a:close/>
                <a:moveTo>
                  <a:pt x="50" y="59"/>
                </a:moveTo>
                <a:cubicBezTo>
                  <a:pt x="46" y="59"/>
                  <a:pt x="42" y="63"/>
                  <a:pt x="42" y="68"/>
                </a:cubicBezTo>
                <a:cubicBezTo>
                  <a:pt x="42" y="72"/>
                  <a:pt x="46" y="76"/>
                  <a:pt x="50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3"/>
                  <a:pt x="55" y="59"/>
                  <a:pt x="50" y="59"/>
                </a:cubicBezTo>
                <a:close/>
                <a:moveTo>
                  <a:pt x="97" y="68"/>
                </a:moveTo>
                <a:cubicBezTo>
                  <a:pt x="97" y="63"/>
                  <a:pt x="93" y="59"/>
                  <a:pt x="89" y="59"/>
                </a:cubicBezTo>
                <a:cubicBezTo>
                  <a:pt x="84" y="59"/>
                  <a:pt x="80" y="63"/>
                  <a:pt x="80" y="68"/>
                </a:cubicBezTo>
                <a:cubicBezTo>
                  <a:pt x="80" y="76"/>
                  <a:pt x="80" y="76"/>
                  <a:pt x="80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3" y="76"/>
                  <a:pt x="97" y="72"/>
                  <a:pt x="97" y="68"/>
                </a:cubicBezTo>
                <a:close/>
                <a:moveTo>
                  <a:pt x="115" y="53"/>
                </a:moveTo>
                <a:cubicBezTo>
                  <a:pt x="111" y="38"/>
                  <a:pt x="94" y="22"/>
                  <a:pt x="69" y="22"/>
                </a:cubicBezTo>
                <a:cubicBezTo>
                  <a:pt x="45" y="22"/>
                  <a:pt x="28" y="38"/>
                  <a:pt x="24" y="53"/>
                </a:cubicBezTo>
                <a:cubicBezTo>
                  <a:pt x="21" y="64"/>
                  <a:pt x="24" y="74"/>
                  <a:pt x="29" y="85"/>
                </a:cubicBezTo>
                <a:cubicBezTo>
                  <a:pt x="34" y="94"/>
                  <a:pt x="39" y="102"/>
                  <a:pt x="43" y="111"/>
                </a:cubicBezTo>
                <a:cubicBezTo>
                  <a:pt x="45" y="116"/>
                  <a:pt x="46" y="124"/>
                  <a:pt x="47" y="129"/>
                </a:cubicBezTo>
                <a:cubicBezTo>
                  <a:pt x="48" y="134"/>
                  <a:pt x="50" y="135"/>
                  <a:pt x="55" y="135"/>
                </a:cubicBezTo>
                <a:cubicBezTo>
                  <a:pt x="56" y="135"/>
                  <a:pt x="58" y="135"/>
                  <a:pt x="59" y="135"/>
                </a:cubicBezTo>
                <a:cubicBezTo>
                  <a:pt x="59" y="81"/>
                  <a:pt x="59" y="81"/>
                  <a:pt x="59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1"/>
                  <a:pt x="43" y="80"/>
                  <a:pt x="41" y="77"/>
                </a:cubicBezTo>
                <a:cubicBezTo>
                  <a:pt x="38" y="75"/>
                  <a:pt x="37" y="71"/>
                  <a:pt x="37" y="68"/>
                </a:cubicBezTo>
                <a:cubicBezTo>
                  <a:pt x="37" y="64"/>
                  <a:pt x="38" y="61"/>
                  <a:pt x="41" y="58"/>
                </a:cubicBezTo>
                <a:cubicBezTo>
                  <a:pt x="43" y="55"/>
                  <a:pt x="47" y="54"/>
                  <a:pt x="50" y="54"/>
                </a:cubicBezTo>
                <a:cubicBezTo>
                  <a:pt x="58" y="54"/>
                  <a:pt x="64" y="60"/>
                  <a:pt x="64" y="67"/>
                </a:cubicBezTo>
                <a:cubicBezTo>
                  <a:pt x="64" y="76"/>
                  <a:pt x="64" y="76"/>
                  <a:pt x="64" y="76"/>
                </a:cubicBezTo>
                <a:cubicBezTo>
                  <a:pt x="68" y="76"/>
                  <a:pt x="68" y="76"/>
                  <a:pt x="68" y="76"/>
                </a:cubicBezTo>
                <a:cubicBezTo>
                  <a:pt x="75" y="76"/>
                  <a:pt x="75" y="76"/>
                  <a:pt x="75" y="76"/>
                </a:cubicBezTo>
                <a:cubicBezTo>
                  <a:pt x="75" y="67"/>
                  <a:pt x="75" y="67"/>
                  <a:pt x="75" y="67"/>
                </a:cubicBezTo>
                <a:cubicBezTo>
                  <a:pt x="75" y="67"/>
                  <a:pt x="75" y="67"/>
                  <a:pt x="75" y="67"/>
                </a:cubicBezTo>
                <a:cubicBezTo>
                  <a:pt x="75" y="64"/>
                  <a:pt x="76" y="60"/>
                  <a:pt x="79" y="58"/>
                </a:cubicBezTo>
                <a:cubicBezTo>
                  <a:pt x="82" y="55"/>
                  <a:pt x="85" y="54"/>
                  <a:pt x="89" y="54"/>
                </a:cubicBezTo>
                <a:cubicBezTo>
                  <a:pt x="92" y="54"/>
                  <a:pt x="96" y="55"/>
                  <a:pt x="98" y="58"/>
                </a:cubicBezTo>
                <a:cubicBezTo>
                  <a:pt x="101" y="61"/>
                  <a:pt x="102" y="64"/>
                  <a:pt x="102" y="68"/>
                </a:cubicBezTo>
                <a:cubicBezTo>
                  <a:pt x="102" y="71"/>
                  <a:pt x="101" y="75"/>
                  <a:pt x="98" y="77"/>
                </a:cubicBezTo>
                <a:cubicBezTo>
                  <a:pt x="96" y="80"/>
                  <a:pt x="92" y="81"/>
                  <a:pt x="89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81" y="135"/>
                  <a:pt x="83" y="135"/>
                  <a:pt x="84" y="135"/>
                </a:cubicBezTo>
                <a:cubicBezTo>
                  <a:pt x="89" y="135"/>
                  <a:pt x="91" y="134"/>
                  <a:pt x="92" y="129"/>
                </a:cubicBezTo>
                <a:cubicBezTo>
                  <a:pt x="93" y="124"/>
                  <a:pt x="94" y="116"/>
                  <a:pt x="96" y="111"/>
                </a:cubicBezTo>
                <a:cubicBezTo>
                  <a:pt x="100" y="102"/>
                  <a:pt x="105" y="94"/>
                  <a:pt x="110" y="85"/>
                </a:cubicBezTo>
                <a:cubicBezTo>
                  <a:pt x="115" y="74"/>
                  <a:pt x="118" y="64"/>
                  <a:pt x="115" y="53"/>
                </a:cubicBezTo>
                <a:close/>
                <a:moveTo>
                  <a:pt x="75" y="5"/>
                </a:moveTo>
                <a:cubicBezTo>
                  <a:pt x="75" y="2"/>
                  <a:pt x="72" y="0"/>
                  <a:pt x="69" y="0"/>
                </a:cubicBezTo>
                <a:cubicBezTo>
                  <a:pt x="67" y="0"/>
                  <a:pt x="64" y="2"/>
                  <a:pt x="64" y="5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7"/>
                  <a:pt x="67" y="19"/>
                  <a:pt x="69" y="19"/>
                </a:cubicBezTo>
                <a:cubicBezTo>
                  <a:pt x="72" y="19"/>
                  <a:pt x="75" y="17"/>
                  <a:pt x="75" y="14"/>
                </a:cubicBezTo>
                <a:lnTo>
                  <a:pt x="75" y="5"/>
                </a:lnTo>
                <a:close/>
                <a:moveTo>
                  <a:pt x="102" y="13"/>
                </a:moveTo>
                <a:cubicBezTo>
                  <a:pt x="104" y="11"/>
                  <a:pt x="103" y="8"/>
                  <a:pt x="100" y="6"/>
                </a:cubicBezTo>
                <a:cubicBezTo>
                  <a:pt x="98" y="5"/>
                  <a:pt x="95" y="6"/>
                  <a:pt x="94" y="8"/>
                </a:cubicBezTo>
                <a:cubicBezTo>
                  <a:pt x="89" y="17"/>
                  <a:pt x="89" y="17"/>
                  <a:pt x="89" y="17"/>
                </a:cubicBezTo>
                <a:cubicBezTo>
                  <a:pt x="88" y="19"/>
                  <a:pt x="89" y="22"/>
                  <a:pt x="91" y="23"/>
                </a:cubicBezTo>
                <a:cubicBezTo>
                  <a:pt x="94" y="25"/>
                  <a:pt x="97" y="24"/>
                  <a:pt x="98" y="21"/>
                </a:cubicBezTo>
                <a:lnTo>
                  <a:pt x="102" y="13"/>
                </a:lnTo>
                <a:close/>
                <a:moveTo>
                  <a:pt x="123" y="29"/>
                </a:moveTo>
                <a:cubicBezTo>
                  <a:pt x="125" y="28"/>
                  <a:pt x="125" y="24"/>
                  <a:pt x="123" y="22"/>
                </a:cubicBezTo>
                <a:cubicBezTo>
                  <a:pt x="122" y="20"/>
                  <a:pt x="118" y="20"/>
                  <a:pt x="116" y="22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07" y="30"/>
                  <a:pt x="107" y="33"/>
                  <a:pt x="109" y="35"/>
                </a:cubicBezTo>
                <a:cubicBezTo>
                  <a:pt x="111" y="37"/>
                  <a:pt x="114" y="37"/>
                  <a:pt x="116" y="36"/>
                </a:cubicBezTo>
                <a:lnTo>
                  <a:pt x="123" y="29"/>
                </a:lnTo>
                <a:close/>
                <a:moveTo>
                  <a:pt x="134" y="54"/>
                </a:moveTo>
                <a:cubicBezTo>
                  <a:pt x="136" y="54"/>
                  <a:pt x="138" y="51"/>
                  <a:pt x="138" y="48"/>
                </a:cubicBezTo>
                <a:cubicBezTo>
                  <a:pt x="137" y="45"/>
                  <a:pt x="135" y="44"/>
                  <a:pt x="132" y="44"/>
                </a:cubicBezTo>
                <a:cubicBezTo>
                  <a:pt x="123" y="46"/>
                  <a:pt x="123" y="46"/>
                  <a:pt x="123" y="46"/>
                </a:cubicBezTo>
                <a:cubicBezTo>
                  <a:pt x="120" y="46"/>
                  <a:pt x="118" y="49"/>
                  <a:pt x="119" y="52"/>
                </a:cubicBezTo>
                <a:cubicBezTo>
                  <a:pt x="119" y="54"/>
                  <a:pt x="122" y="56"/>
                  <a:pt x="125" y="56"/>
                </a:cubicBezTo>
                <a:lnTo>
                  <a:pt x="134" y="54"/>
                </a:lnTo>
                <a:close/>
                <a:moveTo>
                  <a:pt x="132" y="81"/>
                </a:moveTo>
                <a:cubicBezTo>
                  <a:pt x="134" y="81"/>
                  <a:pt x="137" y="80"/>
                  <a:pt x="137" y="77"/>
                </a:cubicBezTo>
                <a:cubicBezTo>
                  <a:pt x="138" y="74"/>
                  <a:pt x="136" y="72"/>
                  <a:pt x="134" y="71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2" y="69"/>
                  <a:pt x="119" y="70"/>
                  <a:pt x="119" y="73"/>
                </a:cubicBezTo>
                <a:cubicBezTo>
                  <a:pt x="118" y="76"/>
                  <a:pt x="120" y="79"/>
                  <a:pt x="122" y="79"/>
                </a:cubicBezTo>
                <a:lnTo>
                  <a:pt x="132" y="81"/>
                </a:lnTo>
                <a:close/>
                <a:moveTo>
                  <a:pt x="40" y="21"/>
                </a:moveTo>
                <a:cubicBezTo>
                  <a:pt x="42" y="24"/>
                  <a:pt x="45" y="25"/>
                  <a:pt x="47" y="23"/>
                </a:cubicBezTo>
                <a:cubicBezTo>
                  <a:pt x="50" y="22"/>
                  <a:pt x="51" y="19"/>
                  <a:pt x="49" y="17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6"/>
                  <a:pt x="40" y="5"/>
                  <a:pt x="38" y="6"/>
                </a:cubicBezTo>
                <a:cubicBezTo>
                  <a:pt x="36" y="8"/>
                  <a:pt x="35" y="11"/>
                  <a:pt x="36" y="13"/>
                </a:cubicBezTo>
                <a:lnTo>
                  <a:pt x="40" y="21"/>
                </a:lnTo>
                <a:close/>
                <a:moveTo>
                  <a:pt x="22" y="36"/>
                </a:moveTo>
                <a:cubicBezTo>
                  <a:pt x="24" y="37"/>
                  <a:pt x="28" y="37"/>
                  <a:pt x="29" y="35"/>
                </a:cubicBezTo>
                <a:cubicBezTo>
                  <a:pt x="31" y="33"/>
                  <a:pt x="31" y="30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0"/>
                  <a:pt x="15" y="22"/>
                </a:cubicBezTo>
                <a:cubicBezTo>
                  <a:pt x="13" y="24"/>
                  <a:pt x="13" y="28"/>
                  <a:pt x="15" y="29"/>
                </a:cubicBezTo>
                <a:lnTo>
                  <a:pt x="22" y="36"/>
                </a:lnTo>
                <a:close/>
                <a:moveTo>
                  <a:pt x="14" y="56"/>
                </a:moveTo>
                <a:cubicBezTo>
                  <a:pt x="16" y="56"/>
                  <a:pt x="19" y="54"/>
                  <a:pt x="20" y="52"/>
                </a:cubicBezTo>
                <a:cubicBezTo>
                  <a:pt x="20" y="49"/>
                  <a:pt x="18" y="46"/>
                  <a:pt x="15" y="46"/>
                </a:cubicBezTo>
                <a:cubicBezTo>
                  <a:pt x="6" y="44"/>
                  <a:pt x="6" y="44"/>
                  <a:pt x="6" y="44"/>
                </a:cubicBezTo>
                <a:cubicBezTo>
                  <a:pt x="4" y="44"/>
                  <a:pt x="1" y="45"/>
                  <a:pt x="1" y="48"/>
                </a:cubicBezTo>
                <a:cubicBezTo>
                  <a:pt x="0" y="51"/>
                  <a:pt x="2" y="54"/>
                  <a:pt x="5" y="54"/>
                </a:cubicBezTo>
                <a:lnTo>
                  <a:pt x="14" y="56"/>
                </a:lnTo>
                <a:close/>
                <a:moveTo>
                  <a:pt x="16" y="79"/>
                </a:moveTo>
                <a:cubicBezTo>
                  <a:pt x="19" y="79"/>
                  <a:pt x="20" y="76"/>
                  <a:pt x="20" y="73"/>
                </a:cubicBezTo>
                <a:cubicBezTo>
                  <a:pt x="19" y="70"/>
                  <a:pt x="17" y="69"/>
                  <a:pt x="14" y="69"/>
                </a:cubicBezTo>
                <a:cubicBezTo>
                  <a:pt x="5" y="71"/>
                  <a:pt x="5" y="71"/>
                  <a:pt x="5" y="71"/>
                </a:cubicBezTo>
                <a:cubicBezTo>
                  <a:pt x="2" y="72"/>
                  <a:pt x="0" y="74"/>
                  <a:pt x="1" y="77"/>
                </a:cubicBezTo>
                <a:cubicBezTo>
                  <a:pt x="1" y="80"/>
                  <a:pt x="4" y="81"/>
                  <a:pt x="7" y="81"/>
                </a:cubicBezTo>
                <a:lnTo>
                  <a:pt x="16" y="79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3459163" y="5184775"/>
            <a:ext cx="835025" cy="558800"/>
          </a:xfrm>
          <a:custGeom>
            <a:avLst/>
            <a:gdLst>
              <a:gd name="T0" fmla="*/ 644657 w 193"/>
              <a:gd name="T1" fmla="*/ 290229 h 129"/>
              <a:gd name="T2" fmla="*/ 302859 w 193"/>
              <a:gd name="T3" fmla="*/ 138617 h 129"/>
              <a:gd name="T4" fmla="*/ 285553 w 193"/>
              <a:gd name="T5" fmla="*/ 95299 h 129"/>
              <a:gd name="T6" fmla="*/ 666289 w 193"/>
              <a:gd name="T7" fmla="*/ 56313 h 129"/>
              <a:gd name="T8" fmla="*/ 692249 w 193"/>
              <a:gd name="T9" fmla="*/ 17327 h 129"/>
              <a:gd name="T10" fmla="*/ 761474 w 193"/>
              <a:gd name="T11" fmla="*/ 246912 h 129"/>
              <a:gd name="T12" fmla="*/ 835025 w 193"/>
              <a:gd name="T13" fmla="*/ 233916 h 129"/>
              <a:gd name="T14" fmla="*/ 735514 w 193"/>
              <a:gd name="T15" fmla="*/ 0 h 129"/>
              <a:gd name="T16" fmla="*/ 21633 w 193"/>
              <a:gd name="T17" fmla="*/ 303225 h 129"/>
              <a:gd name="T18" fmla="*/ 95184 w 193"/>
              <a:gd name="T19" fmla="*/ 56313 h 129"/>
              <a:gd name="T20" fmla="*/ 38939 w 193"/>
              <a:gd name="T21" fmla="*/ 30322 h 129"/>
              <a:gd name="T22" fmla="*/ 0 w 193"/>
              <a:gd name="T23" fmla="*/ 281566 h 129"/>
              <a:gd name="T24" fmla="*/ 289879 w 193"/>
              <a:gd name="T25" fmla="*/ 467833 h 129"/>
              <a:gd name="T26" fmla="*/ 255267 w 193"/>
              <a:gd name="T27" fmla="*/ 506819 h 129"/>
              <a:gd name="T28" fmla="*/ 302859 w 193"/>
              <a:gd name="T29" fmla="*/ 545805 h 129"/>
              <a:gd name="T30" fmla="*/ 337471 w 193"/>
              <a:gd name="T31" fmla="*/ 506819 h 129"/>
              <a:gd name="T32" fmla="*/ 190368 w 193"/>
              <a:gd name="T33" fmla="*/ 511150 h 129"/>
              <a:gd name="T34" fmla="*/ 268246 w 193"/>
              <a:gd name="T35" fmla="*/ 411519 h 129"/>
              <a:gd name="T36" fmla="*/ 203348 w 193"/>
              <a:gd name="T37" fmla="*/ 446174 h 129"/>
              <a:gd name="T38" fmla="*/ 125470 w 193"/>
              <a:gd name="T39" fmla="*/ 411519 h 129"/>
              <a:gd name="T40" fmla="*/ 173062 w 193"/>
              <a:gd name="T41" fmla="*/ 450505 h 129"/>
              <a:gd name="T42" fmla="*/ 207675 w 193"/>
              <a:gd name="T43" fmla="*/ 355206 h 129"/>
              <a:gd name="T44" fmla="*/ 147103 w 193"/>
              <a:gd name="T45" fmla="*/ 389860 h 129"/>
              <a:gd name="T46" fmla="*/ 112490 w 193"/>
              <a:gd name="T47" fmla="*/ 394192 h 129"/>
              <a:gd name="T48" fmla="*/ 108164 w 193"/>
              <a:gd name="T49" fmla="*/ 303225 h 129"/>
              <a:gd name="T50" fmla="*/ 95184 w 193"/>
              <a:gd name="T51" fmla="*/ 324884 h 129"/>
              <a:gd name="T52" fmla="*/ 73551 w 193"/>
              <a:gd name="T53" fmla="*/ 389860 h 129"/>
              <a:gd name="T54" fmla="*/ 631677 w 193"/>
              <a:gd name="T55" fmla="*/ 350874 h 129"/>
              <a:gd name="T56" fmla="*/ 424002 w 193"/>
              <a:gd name="T57" fmla="*/ 129953 h 129"/>
              <a:gd name="T58" fmla="*/ 302859 w 193"/>
              <a:gd name="T59" fmla="*/ 160276 h 129"/>
              <a:gd name="T60" fmla="*/ 272573 w 193"/>
              <a:gd name="T61" fmla="*/ 77972 h 129"/>
              <a:gd name="T62" fmla="*/ 134123 w 193"/>
              <a:gd name="T63" fmla="*/ 272902 h 129"/>
              <a:gd name="T64" fmla="*/ 220654 w 193"/>
              <a:gd name="T65" fmla="*/ 342211 h 129"/>
              <a:gd name="T66" fmla="*/ 298532 w 193"/>
              <a:gd name="T67" fmla="*/ 437510 h 129"/>
              <a:gd name="T68" fmla="*/ 376410 w 193"/>
              <a:gd name="T69" fmla="*/ 515482 h 129"/>
              <a:gd name="T70" fmla="*/ 393716 w 193"/>
              <a:gd name="T71" fmla="*/ 524146 h 129"/>
              <a:gd name="T72" fmla="*/ 419676 w 193"/>
              <a:gd name="T73" fmla="*/ 476496 h 129"/>
              <a:gd name="T74" fmla="*/ 346124 w 193"/>
              <a:gd name="T75" fmla="*/ 402856 h 129"/>
              <a:gd name="T76" fmla="*/ 471594 w 193"/>
              <a:gd name="T77" fmla="*/ 485160 h 129"/>
              <a:gd name="T78" fmla="*/ 488901 w 193"/>
              <a:gd name="T79" fmla="*/ 424515 h 129"/>
              <a:gd name="T80" fmla="*/ 428329 w 193"/>
              <a:gd name="T81" fmla="*/ 372533 h 129"/>
              <a:gd name="T82" fmla="*/ 441309 w 193"/>
              <a:gd name="T83" fmla="*/ 355206 h 129"/>
              <a:gd name="T84" fmla="*/ 575432 w 193"/>
              <a:gd name="T85" fmla="*/ 415851 h 129"/>
              <a:gd name="T86" fmla="*/ 545146 w 193"/>
              <a:gd name="T87" fmla="*/ 350874 h 129"/>
              <a:gd name="T88" fmla="*/ 497554 w 193"/>
              <a:gd name="T89" fmla="*/ 303225 h 129"/>
              <a:gd name="T90" fmla="*/ 631677 w 193"/>
              <a:gd name="T91" fmla="*/ 350874 h 12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3" h="129">
                <a:moveTo>
                  <a:pt x="154" y="13"/>
                </a:moveTo>
                <a:cubicBezTo>
                  <a:pt x="172" y="58"/>
                  <a:pt x="172" y="58"/>
                  <a:pt x="172" y="58"/>
                </a:cubicBezTo>
                <a:cubicBezTo>
                  <a:pt x="149" y="67"/>
                  <a:pt x="149" y="67"/>
                  <a:pt x="149" y="67"/>
                </a:cubicBezTo>
                <a:cubicBezTo>
                  <a:pt x="137" y="57"/>
                  <a:pt x="101" y="26"/>
                  <a:pt x="98" y="26"/>
                </a:cubicBezTo>
                <a:cubicBezTo>
                  <a:pt x="95" y="26"/>
                  <a:pt x="84" y="29"/>
                  <a:pt x="83" y="30"/>
                </a:cubicBezTo>
                <a:cubicBezTo>
                  <a:pt x="83" y="30"/>
                  <a:pt x="76" y="32"/>
                  <a:pt x="70" y="32"/>
                </a:cubicBezTo>
                <a:cubicBezTo>
                  <a:pt x="67" y="32"/>
                  <a:pt x="65" y="31"/>
                  <a:pt x="64" y="31"/>
                </a:cubicBezTo>
                <a:cubicBezTo>
                  <a:pt x="62" y="30"/>
                  <a:pt x="62" y="29"/>
                  <a:pt x="62" y="27"/>
                </a:cubicBezTo>
                <a:cubicBezTo>
                  <a:pt x="62" y="25"/>
                  <a:pt x="64" y="23"/>
                  <a:pt x="66" y="22"/>
                </a:cubicBezTo>
                <a:cubicBezTo>
                  <a:pt x="75" y="17"/>
                  <a:pt x="101" y="7"/>
                  <a:pt x="103" y="7"/>
                </a:cubicBezTo>
                <a:cubicBezTo>
                  <a:pt x="104" y="7"/>
                  <a:pt x="104" y="7"/>
                  <a:pt x="104" y="7"/>
                </a:cubicBezTo>
                <a:cubicBezTo>
                  <a:pt x="110" y="7"/>
                  <a:pt x="149" y="12"/>
                  <a:pt x="154" y="13"/>
                </a:cubicBezTo>
                <a:close/>
                <a:moveTo>
                  <a:pt x="170" y="0"/>
                </a:moveTo>
                <a:cubicBezTo>
                  <a:pt x="169" y="0"/>
                  <a:pt x="168" y="0"/>
                  <a:pt x="168" y="1"/>
                </a:cubicBezTo>
                <a:cubicBezTo>
                  <a:pt x="160" y="4"/>
                  <a:pt x="160" y="4"/>
                  <a:pt x="160" y="4"/>
                </a:cubicBezTo>
                <a:cubicBezTo>
                  <a:pt x="159" y="4"/>
                  <a:pt x="158" y="5"/>
                  <a:pt x="158" y="6"/>
                </a:cubicBezTo>
                <a:cubicBezTo>
                  <a:pt x="157" y="8"/>
                  <a:pt x="157" y="9"/>
                  <a:pt x="157" y="10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77" y="60"/>
                  <a:pt x="180" y="61"/>
                  <a:pt x="183" y="60"/>
                </a:cubicBezTo>
                <a:cubicBezTo>
                  <a:pt x="190" y="57"/>
                  <a:pt x="190" y="57"/>
                  <a:pt x="190" y="57"/>
                </a:cubicBezTo>
                <a:cubicBezTo>
                  <a:pt x="191" y="56"/>
                  <a:pt x="192" y="56"/>
                  <a:pt x="193" y="54"/>
                </a:cubicBezTo>
                <a:cubicBezTo>
                  <a:pt x="193" y="53"/>
                  <a:pt x="193" y="52"/>
                  <a:pt x="193" y="50"/>
                </a:cubicBezTo>
                <a:cubicBezTo>
                  <a:pt x="174" y="4"/>
                  <a:pt x="174" y="4"/>
                  <a:pt x="174" y="4"/>
                </a:cubicBezTo>
                <a:cubicBezTo>
                  <a:pt x="173" y="2"/>
                  <a:pt x="172" y="0"/>
                  <a:pt x="170" y="0"/>
                </a:cubicBezTo>
                <a:close/>
                <a:moveTo>
                  <a:pt x="0" y="65"/>
                </a:moveTo>
                <a:cubicBezTo>
                  <a:pt x="0" y="66"/>
                  <a:pt x="0" y="67"/>
                  <a:pt x="1" y="68"/>
                </a:cubicBezTo>
                <a:cubicBezTo>
                  <a:pt x="2" y="69"/>
                  <a:pt x="3" y="70"/>
                  <a:pt x="5" y="70"/>
                </a:cubicBezTo>
                <a:cubicBezTo>
                  <a:pt x="13" y="71"/>
                  <a:pt x="13" y="71"/>
                  <a:pt x="13" y="71"/>
                </a:cubicBezTo>
                <a:cubicBezTo>
                  <a:pt x="15" y="71"/>
                  <a:pt x="18" y="69"/>
                  <a:pt x="18" y="66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2" y="11"/>
                  <a:pt x="21" y="10"/>
                </a:cubicBezTo>
                <a:cubicBezTo>
                  <a:pt x="20" y="9"/>
                  <a:pt x="19" y="8"/>
                  <a:pt x="17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7" y="7"/>
                  <a:pt x="4" y="9"/>
                  <a:pt x="4" y="12"/>
                </a:cubicBezTo>
                <a:lnTo>
                  <a:pt x="0" y="65"/>
                </a:lnTo>
                <a:close/>
                <a:moveTo>
                  <a:pt x="79" y="112"/>
                </a:moveTo>
                <a:cubicBezTo>
                  <a:pt x="79" y="110"/>
                  <a:pt x="78" y="108"/>
                  <a:pt x="76" y="107"/>
                </a:cubicBezTo>
                <a:cubicBezTo>
                  <a:pt x="73" y="104"/>
                  <a:pt x="70" y="105"/>
                  <a:pt x="67" y="10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55" y="122"/>
                  <a:pt x="59" y="126"/>
                  <a:pt x="61" y="128"/>
                </a:cubicBezTo>
                <a:cubicBezTo>
                  <a:pt x="62" y="129"/>
                  <a:pt x="64" y="129"/>
                  <a:pt x="65" y="129"/>
                </a:cubicBezTo>
                <a:cubicBezTo>
                  <a:pt x="67" y="129"/>
                  <a:pt x="69" y="128"/>
                  <a:pt x="70" y="126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7"/>
                  <a:pt x="78" y="117"/>
                  <a:pt x="78" y="117"/>
                </a:cubicBezTo>
                <a:cubicBezTo>
                  <a:pt x="79" y="116"/>
                  <a:pt x="80" y="114"/>
                  <a:pt x="79" y="112"/>
                </a:cubicBezTo>
                <a:close/>
                <a:moveTo>
                  <a:pt x="42" y="109"/>
                </a:moveTo>
                <a:cubicBezTo>
                  <a:pt x="39" y="112"/>
                  <a:pt x="40" y="115"/>
                  <a:pt x="44" y="118"/>
                </a:cubicBezTo>
                <a:cubicBezTo>
                  <a:pt x="47" y="121"/>
                  <a:pt x="51" y="120"/>
                  <a:pt x="54" y="117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67" y="101"/>
                  <a:pt x="63" y="97"/>
                  <a:pt x="62" y="95"/>
                </a:cubicBezTo>
                <a:cubicBezTo>
                  <a:pt x="58" y="93"/>
                  <a:pt x="55" y="93"/>
                  <a:pt x="52" y="97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6" y="103"/>
                  <a:pt x="46" y="103"/>
                  <a:pt x="46" y="103"/>
                </a:cubicBezTo>
                <a:lnTo>
                  <a:pt x="42" y="109"/>
                </a:lnTo>
                <a:close/>
                <a:moveTo>
                  <a:pt x="29" y="95"/>
                </a:moveTo>
                <a:cubicBezTo>
                  <a:pt x="27" y="97"/>
                  <a:pt x="26" y="99"/>
                  <a:pt x="27" y="101"/>
                </a:cubicBezTo>
                <a:cubicBezTo>
                  <a:pt x="27" y="103"/>
                  <a:pt x="28" y="104"/>
                  <a:pt x="30" y="106"/>
                </a:cubicBezTo>
                <a:cubicBezTo>
                  <a:pt x="33" y="109"/>
                  <a:pt x="37" y="108"/>
                  <a:pt x="40" y="104"/>
                </a:cubicBezTo>
                <a:cubicBezTo>
                  <a:pt x="50" y="93"/>
                  <a:pt x="50" y="93"/>
                  <a:pt x="50" y="93"/>
                </a:cubicBezTo>
                <a:cubicBezTo>
                  <a:pt x="51" y="91"/>
                  <a:pt x="52" y="89"/>
                  <a:pt x="51" y="87"/>
                </a:cubicBezTo>
                <a:cubicBezTo>
                  <a:pt x="51" y="85"/>
                  <a:pt x="50" y="84"/>
                  <a:pt x="48" y="82"/>
                </a:cubicBezTo>
                <a:cubicBezTo>
                  <a:pt x="45" y="79"/>
                  <a:pt x="42" y="80"/>
                  <a:pt x="39" y="84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90"/>
                  <a:pt x="34" y="90"/>
                  <a:pt x="34" y="90"/>
                </a:cubicBezTo>
                <a:cubicBezTo>
                  <a:pt x="33" y="90"/>
                  <a:pt x="33" y="90"/>
                  <a:pt x="33" y="90"/>
                </a:cubicBezTo>
                <a:lnTo>
                  <a:pt x="29" y="95"/>
                </a:lnTo>
                <a:close/>
                <a:moveTo>
                  <a:pt x="26" y="91"/>
                </a:moveTo>
                <a:cubicBezTo>
                  <a:pt x="36" y="79"/>
                  <a:pt x="36" y="79"/>
                  <a:pt x="36" y="79"/>
                </a:cubicBezTo>
                <a:cubicBezTo>
                  <a:pt x="41" y="74"/>
                  <a:pt x="37" y="70"/>
                  <a:pt x="35" y="69"/>
                </a:cubicBezTo>
                <a:cubicBezTo>
                  <a:pt x="32" y="66"/>
                  <a:pt x="28" y="67"/>
                  <a:pt x="25" y="70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5"/>
                  <a:pt x="22" y="75"/>
                  <a:pt x="22" y="75"/>
                </a:cubicBezTo>
                <a:cubicBezTo>
                  <a:pt x="17" y="80"/>
                  <a:pt x="17" y="80"/>
                  <a:pt x="17" y="80"/>
                </a:cubicBezTo>
                <a:cubicBezTo>
                  <a:pt x="15" y="82"/>
                  <a:pt x="15" y="84"/>
                  <a:pt x="15" y="86"/>
                </a:cubicBezTo>
                <a:cubicBezTo>
                  <a:pt x="15" y="88"/>
                  <a:pt x="16" y="89"/>
                  <a:pt x="17" y="90"/>
                </a:cubicBezTo>
                <a:cubicBezTo>
                  <a:pt x="19" y="91"/>
                  <a:pt x="21" y="93"/>
                  <a:pt x="23" y="93"/>
                </a:cubicBezTo>
                <a:cubicBezTo>
                  <a:pt x="24" y="93"/>
                  <a:pt x="25" y="92"/>
                  <a:pt x="26" y="91"/>
                </a:cubicBezTo>
                <a:close/>
                <a:moveTo>
                  <a:pt x="146" y="81"/>
                </a:moveTo>
                <a:cubicBezTo>
                  <a:pt x="149" y="78"/>
                  <a:pt x="150" y="74"/>
                  <a:pt x="145" y="70"/>
                </a:cubicBezTo>
                <a:cubicBezTo>
                  <a:pt x="142" y="67"/>
                  <a:pt x="142" y="67"/>
                  <a:pt x="142" y="67"/>
                </a:cubicBezTo>
                <a:cubicBezTo>
                  <a:pt x="124" y="51"/>
                  <a:pt x="102" y="33"/>
                  <a:pt x="98" y="30"/>
                </a:cubicBezTo>
                <a:cubicBezTo>
                  <a:pt x="95" y="31"/>
                  <a:pt x="89" y="33"/>
                  <a:pt x="85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34"/>
                  <a:pt x="77" y="37"/>
                  <a:pt x="70" y="37"/>
                </a:cubicBezTo>
                <a:cubicBezTo>
                  <a:pt x="66" y="37"/>
                  <a:pt x="63" y="36"/>
                  <a:pt x="61" y="35"/>
                </a:cubicBezTo>
                <a:cubicBezTo>
                  <a:pt x="57" y="32"/>
                  <a:pt x="57" y="29"/>
                  <a:pt x="57" y="27"/>
                </a:cubicBezTo>
                <a:cubicBezTo>
                  <a:pt x="57" y="23"/>
                  <a:pt x="61" y="20"/>
                  <a:pt x="63" y="18"/>
                </a:cubicBezTo>
                <a:cubicBezTo>
                  <a:pt x="27" y="14"/>
                  <a:pt x="27" y="14"/>
                  <a:pt x="27" y="14"/>
                </a:cubicBezTo>
                <a:cubicBezTo>
                  <a:pt x="23" y="66"/>
                  <a:pt x="23" y="66"/>
                  <a:pt x="23" y="66"/>
                </a:cubicBezTo>
                <a:cubicBezTo>
                  <a:pt x="26" y="63"/>
                  <a:pt x="29" y="63"/>
                  <a:pt x="31" y="63"/>
                </a:cubicBezTo>
                <a:cubicBezTo>
                  <a:pt x="33" y="63"/>
                  <a:pt x="36" y="64"/>
                  <a:pt x="38" y="65"/>
                </a:cubicBezTo>
                <a:cubicBezTo>
                  <a:pt x="42" y="68"/>
                  <a:pt x="43" y="72"/>
                  <a:pt x="43" y="76"/>
                </a:cubicBezTo>
                <a:cubicBezTo>
                  <a:pt x="46" y="75"/>
                  <a:pt x="49" y="76"/>
                  <a:pt x="51" y="79"/>
                </a:cubicBezTo>
                <a:cubicBezTo>
                  <a:pt x="55" y="82"/>
                  <a:pt x="57" y="85"/>
                  <a:pt x="56" y="89"/>
                </a:cubicBezTo>
                <a:cubicBezTo>
                  <a:pt x="59" y="89"/>
                  <a:pt x="62" y="90"/>
                  <a:pt x="65" y="92"/>
                </a:cubicBezTo>
                <a:cubicBezTo>
                  <a:pt x="68" y="94"/>
                  <a:pt x="69" y="98"/>
                  <a:pt x="69" y="101"/>
                </a:cubicBezTo>
                <a:cubicBezTo>
                  <a:pt x="73" y="100"/>
                  <a:pt x="76" y="101"/>
                  <a:pt x="79" y="104"/>
                </a:cubicBezTo>
                <a:cubicBezTo>
                  <a:pt x="84" y="107"/>
                  <a:pt x="85" y="112"/>
                  <a:pt x="83" y="116"/>
                </a:cubicBezTo>
                <a:cubicBezTo>
                  <a:pt x="87" y="119"/>
                  <a:pt x="87" y="119"/>
                  <a:pt x="87" y="119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9" y="121"/>
                  <a:pt x="90" y="121"/>
                  <a:pt x="91" y="121"/>
                </a:cubicBezTo>
                <a:cubicBezTo>
                  <a:pt x="94" y="121"/>
                  <a:pt x="95" y="119"/>
                  <a:pt x="96" y="118"/>
                </a:cubicBezTo>
                <a:cubicBezTo>
                  <a:pt x="98" y="116"/>
                  <a:pt x="100" y="113"/>
                  <a:pt x="97" y="111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80" y="96"/>
                  <a:pt x="80" y="96"/>
                  <a:pt x="80" y="96"/>
                </a:cubicBezTo>
                <a:cubicBezTo>
                  <a:pt x="80" y="96"/>
                  <a:pt x="80" y="95"/>
                  <a:pt x="80" y="95"/>
                </a:cubicBezTo>
                <a:cubicBezTo>
                  <a:pt x="79" y="94"/>
                  <a:pt x="80" y="93"/>
                  <a:pt x="80" y="93"/>
                </a:cubicBezTo>
                <a:cubicBezTo>
                  <a:pt x="81" y="92"/>
                  <a:pt x="83" y="92"/>
                  <a:pt x="84" y="92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6" y="111"/>
                  <a:pt x="108" y="112"/>
                  <a:pt x="109" y="112"/>
                </a:cubicBezTo>
                <a:cubicBezTo>
                  <a:pt x="111" y="112"/>
                  <a:pt x="113" y="111"/>
                  <a:pt x="115" y="109"/>
                </a:cubicBezTo>
                <a:cubicBezTo>
                  <a:pt x="116" y="107"/>
                  <a:pt x="117" y="105"/>
                  <a:pt x="116" y="103"/>
                </a:cubicBezTo>
                <a:cubicBezTo>
                  <a:pt x="116" y="102"/>
                  <a:pt x="115" y="100"/>
                  <a:pt x="113" y="98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99" y="86"/>
                  <a:pt x="99" y="86"/>
                  <a:pt x="99" y="86"/>
                </a:cubicBezTo>
                <a:cubicBezTo>
                  <a:pt x="98" y="86"/>
                  <a:pt x="98" y="85"/>
                  <a:pt x="98" y="85"/>
                </a:cubicBezTo>
                <a:cubicBezTo>
                  <a:pt x="98" y="84"/>
                  <a:pt x="98" y="83"/>
                  <a:pt x="98" y="83"/>
                </a:cubicBezTo>
                <a:cubicBezTo>
                  <a:pt x="99" y="82"/>
                  <a:pt x="101" y="82"/>
                  <a:pt x="102" y="82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3" y="99"/>
                  <a:pt x="125" y="100"/>
                  <a:pt x="126" y="100"/>
                </a:cubicBezTo>
                <a:cubicBezTo>
                  <a:pt x="129" y="100"/>
                  <a:pt x="131" y="99"/>
                  <a:pt x="133" y="96"/>
                </a:cubicBezTo>
                <a:cubicBezTo>
                  <a:pt x="134" y="95"/>
                  <a:pt x="135" y="93"/>
                  <a:pt x="135" y="91"/>
                </a:cubicBezTo>
                <a:cubicBezTo>
                  <a:pt x="135" y="89"/>
                  <a:pt x="133" y="88"/>
                  <a:pt x="132" y="8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5" y="72"/>
                  <a:pt x="114" y="71"/>
                  <a:pt x="115" y="70"/>
                </a:cubicBezTo>
                <a:cubicBezTo>
                  <a:pt x="116" y="68"/>
                  <a:pt x="118" y="68"/>
                  <a:pt x="119" y="69"/>
                </a:cubicBezTo>
                <a:cubicBezTo>
                  <a:pt x="136" y="83"/>
                  <a:pt x="136" y="83"/>
                  <a:pt x="136" y="83"/>
                </a:cubicBezTo>
                <a:cubicBezTo>
                  <a:pt x="139" y="85"/>
                  <a:pt x="143" y="85"/>
                  <a:pt x="146" y="8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9117013" y="5157788"/>
            <a:ext cx="723900" cy="608012"/>
          </a:xfrm>
          <a:custGeom>
            <a:avLst/>
            <a:gdLst>
              <a:gd name="T0" fmla="*/ 99699 w 167"/>
              <a:gd name="T1" fmla="*/ 495095 h 140"/>
              <a:gd name="T2" fmla="*/ 99699 w 167"/>
              <a:gd name="T3" fmla="*/ 334407 h 140"/>
              <a:gd name="T4" fmla="*/ 121372 w 167"/>
              <a:gd name="T5" fmla="*/ 308349 h 140"/>
              <a:gd name="T6" fmla="*/ 160385 w 167"/>
              <a:gd name="T7" fmla="*/ 308349 h 140"/>
              <a:gd name="T8" fmla="*/ 186393 w 167"/>
              <a:gd name="T9" fmla="*/ 334407 h 140"/>
              <a:gd name="T10" fmla="*/ 186393 w 167"/>
              <a:gd name="T11" fmla="*/ 495095 h 140"/>
              <a:gd name="T12" fmla="*/ 160385 w 167"/>
              <a:gd name="T13" fmla="*/ 521153 h 140"/>
              <a:gd name="T14" fmla="*/ 121372 w 167"/>
              <a:gd name="T15" fmla="*/ 521153 h 140"/>
              <a:gd name="T16" fmla="*/ 99699 w 167"/>
              <a:gd name="T17" fmla="*/ 495095 h 140"/>
              <a:gd name="T18" fmla="*/ 264419 w 167"/>
              <a:gd name="T19" fmla="*/ 251891 h 140"/>
              <a:gd name="T20" fmla="*/ 242745 w 167"/>
              <a:gd name="T21" fmla="*/ 273605 h 140"/>
              <a:gd name="T22" fmla="*/ 242745 w 167"/>
              <a:gd name="T23" fmla="*/ 495095 h 140"/>
              <a:gd name="T24" fmla="*/ 264419 w 167"/>
              <a:gd name="T25" fmla="*/ 521153 h 140"/>
              <a:gd name="T26" fmla="*/ 307766 w 167"/>
              <a:gd name="T27" fmla="*/ 521153 h 140"/>
              <a:gd name="T28" fmla="*/ 329440 w 167"/>
              <a:gd name="T29" fmla="*/ 495095 h 140"/>
              <a:gd name="T30" fmla="*/ 329440 w 167"/>
              <a:gd name="T31" fmla="*/ 273605 h 140"/>
              <a:gd name="T32" fmla="*/ 307766 w 167"/>
              <a:gd name="T33" fmla="*/ 251891 h 140"/>
              <a:gd name="T34" fmla="*/ 264419 w 167"/>
              <a:gd name="T35" fmla="*/ 251891 h 140"/>
              <a:gd name="T36" fmla="*/ 411799 w 167"/>
              <a:gd name="T37" fmla="*/ 199775 h 140"/>
              <a:gd name="T38" fmla="*/ 385791 w 167"/>
              <a:gd name="T39" fmla="*/ 225833 h 140"/>
              <a:gd name="T40" fmla="*/ 385791 w 167"/>
              <a:gd name="T41" fmla="*/ 495095 h 140"/>
              <a:gd name="T42" fmla="*/ 411799 w 167"/>
              <a:gd name="T43" fmla="*/ 521153 h 140"/>
              <a:gd name="T44" fmla="*/ 450812 w 167"/>
              <a:gd name="T45" fmla="*/ 521153 h 140"/>
              <a:gd name="T46" fmla="*/ 472486 w 167"/>
              <a:gd name="T47" fmla="*/ 495095 h 140"/>
              <a:gd name="T48" fmla="*/ 472486 w 167"/>
              <a:gd name="T49" fmla="*/ 225833 h 140"/>
              <a:gd name="T50" fmla="*/ 450812 w 167"/>
              <a:gd name="T51" fmla="*/ 199775 h 140"/>
              <a:gd name="T52" fmla="*/ 411799 w 167"/>
              <a:gd name="T53" fmla="*/ 199775 h 140"/>
              <a:gd name="T54" fmla="*/ 554846 w 167"/>
              <a:gd name="T55" fmla="*/ 147660 h 140"/>
              <a:gd name="T56" fmla="*/ 533172 w 167"/>
              <a:gd name="T57" fmla="*/ 173718 h 140"/>
              <a:gd name="T58" fmla="*/ 533172 w 167"/>
              <a:gd name="T59" fmla="*/ 495095 h 140"/>
              <a:gd name="T60" fmla="*/ 554846 w 167"/>
              <a:gd name="T61" fmla="*/ 521153 h 140"/>
              <a:gd name="T62" fmla="*/ 593858 w 167"/>
              <a:gd name="T63" fmla="*/ 521153 h 140"/>
              <a:gd name="T64" fmla="*/ 619866 w 167"/>
              <a:gd name="T65" fmla="*/ 495095 h 140"/>
              <a:gd name="T66" fmla="*/ 619866 w 167"/>
              <a:gd name="T67" fmla="*/ 173718 h 140"/>
              <a:gd name="T68" fmla="*/ 593858 w 167"/>
              <a:gd name="T69" fmla="*/ 147660 h 140"/>
              <a:gd name="T70" fmla="*/ 554846 w 167"/>
              <a:gd name="T71" fmla="*/ 147660 h 140"/>
              <a:gd name="T72" fmla="*/ 108368 w 167"/>
              <a:gd name="T73" fmla="*/ 243205 h 140"/>
              <a:gd name="T74" fmla="*/ 537507 w 167"/>
              <a:gd name="T75" fmla="*/ 82516 h 140"/>
              <a:gd name="T76" fmla="*/ 550511 w 167"/>
              <a:gd name="T77" fmla="*/ 104231 h 140"/>
              <a:gd name="T78" fmla="*/ 593858 w 167"/>
              <a:gd name="T79" fmla="*/ 34744 h 140"/>
              <a:gd name="T80" fmla="*/ 511498 w 167"/>
              <a:gd name="T81" fmla="*/ 30401 h 140"/>
              <a:gd name="T82" fmla="*/ 524502 w 167"/>
              <a:gd name="T83" fmla="*/ 56458 h 140"/>
              <a:gd name="T84" fmla="*/ 104034 w 167"/>
              <a:gd name="T85" fmla="*/ 212804 h 140"/>
              <a:gd name="T86" fmla="*/ 108368 w 167"/>
              <a:gd name="T87" fmla="*/ 243205 h 140"/>
              <a:gd name="T88" fmla="*/ 723900 w 167"/>
              <a:gd name="T89" fmla="*/ 564583 h 140"/>
              <a:gd name="T90" fmla="*/ 650210 w 167"/>
              <a:gd name="T91" fmla="*/ 525496 h 140"/>
              <a:gd name="T92" fmla="*/ 650210 w 167"/>
              <a:gd name="T93" fmla="*/ 551554 h 140"/>
              <a:gd name="T94" fmla="*/ 60686 w 167"/>
              <a:gd name="T95" fmla="*/ 551554 h 140"/>
              <a:gd name="T96" fmla="*/ 60686 w 167"/>
              <a:gd name="T97" fmla="*/ 78173 h 140"/>
              <a:gd name="T98" fmla="*/ 86695 w 167"/>
              <a:gd name="T99" fmla="*/ 78173 h 140"/>
              <a:gd name="T100" fmla="*/ 43347 w 167"/>
              <a:gd name="T101" fmla="*/ 0 h 140"/>
              <a:gd name="T102" fmla="*/ 0 w 167"/>
              <a:gd name="T103" fmla="*/ 78173 h 140"/>
              <a:gd name="T104" fmla="*/ 26008 w 167"/>
              <a:gd name="T105" fmla="*/ 78173 h 140"/>
              <a:gd name="T106" fmla="*/ 26008 w 167"/>
              <a:gd name="T107" fmla="*/ 551554 h 140"/>
              <a:gd name="T108" fmla="*/ 26008 w 167"/>
              <a:gd name="T109" fmla="*/ 564583 h 140"/>
              <a:gd name="T110" fmla="*/ 26008 w 167"/>
              <a:gd name="T111" fmla="*/ 581954 h 140"/>
              <a:gd name="T112" fmla="*/ 650210 w 167"/>
              <a:gd name="T113" fmla="*/ 581954 h 140"/>
              <a:gd name="T114" fmla="*/ 650210 w 167"/>
              <a:gd name="T115" fmla="*/ 608012 h 140"/>
              <a:gd name="T116" fmla="*/ 723900 w 167"/>
              <a:gd name="T117" fmla="*/ 564583 h 1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7" h="140">
                <a:moveTo>
                  <a:pt x="23" y="114"/>
                </a:moveTo>
                <a:cubicBezTo>
                  <a:pt x="23" y="77"/>
                  <a:pt x="23" y="77"/>
                  <a:pt x="23" y="77"/>
                </a:cubicBezTo>
                <a:cubicBezTo>
                  <a:pt x="23" y="74"/>
                  <a:pt x="25" y="71"/>
                  <a:pt x="28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40" y="71"/>
                  <a:pt x="43" y="74"/>
                  <a:pt x="43" y="77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7"/>
                  <a:pt x="40" y="120"/>
                  <a:pt x="37" y="120"/>
                </a:cubicBezTo>
                <a:cubicBezTo>
                  <a:pt x="28" y="120"/>
                  <a:pt x="28" y="120"/>
                  <a:pt x="28" y="120"/>
                </a:cubicBezTo>
                <a:cubicBezTo>
                  <a:pt x="25" y="120"/>
                  <a:pt x="23" y="117"/>
                  <a:pt x="23" y="114"/>
                </a:cubicBezTo>
                <a:close/>
                <a:moveTo>
                  <a:pt x="61" y="58"/>
                </a:moveTo>
                <a:cubicBezTo>
                  <a:pt x="58" y="58"/>
                  <a:pt x="56" y="60"/>
                  <a:pt x="56" y="63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6" y="117"/>
                  <a:pt x="58" y="120"/>
                  <a:pt x="61" y="120"/>
                </a:cubicBezTo>
                <a:cubicBezTo>
                  <a:pt x="71" y="120"/>
                  <a:pt x="71" y="120"/>
                  <a:pt x="71" y="120"/>
                </a:cubicBezTo>
                <a:cubicBezTo>
                  <a:pt x="74" y="120"/>
                  <a:pt x="76" y="117"/>
                  <a:pt x="76" y="114"/>
                </a:cubicBezTo>
                <a:cubicBezTo>
                  <a:pt x="76" y="63"/>
                  <a:pt x="76" y="63"/>
                  <a:pt x="76" y="63"/>
                </a:cubicBezTo>
                <a:cubicBezTo>
                  <a:pt x="76" y="60"/>
                  <a:pt x="74" y="58"/>
                  <a:pt x="71" y="58"/>
                </a:cubicBezTo>
                <a:lnTo>
                  <a:pt x="61" y="58"/>
                </a:lnTo>
                <a:close/>
                <a:moveTo>
                  <a:pt x="95" y="46"/>
                </a:moveTo>
                <a:cubicBezTo>
                  <a:pt x="92" y="46"/>
                  <a:pt x="89" y="49"/>
                  <a:pt x="89" y="52"/>
                </a:cubicBezTo>
                <a:cubicBezTo>
                  <a:pt x="89" y="114"/>
                  <a:pt x="89" y="114"/>
                  <a:pt x="89" y="114"/>
                </a:cubicBezTo>
                <a:cubicBezTo>
                  <a:pt x="89" y="117"/>
                  <a:pt x="92" y="120"/>
                  <a:pt x="95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7" y="120"/>
                  <a:pt x="109" y="117"/>
                  <a:pt x="109" y="114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49"/>
                  <a:pt x="107" y="46"/>
                  <a:pt x="104" y="46"/>
                </a:cubicBezTo>
                <a:lnTo>
                  <a:pt x="95" y="46"/>
                </a:lnTo>
                <a:close/>
                <a:moveTo>
                  <a:pt x="128" y="34"/>
                </a:moveTo>
                <a:cubicBezTo>
                  <a:pt x="125" y="34"/>
                  <a:pt x="123" y="37"/>
                  <a:pt x="123" y="40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3" y="117"/>
                  <a:pt x="125" y="120"/>
                  <a:pt x="128" y="120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40" y="120"/>
                  <a:pt x="143" y="117"/>
                  <a:pt x="143" y="114"/>
                </a:cubicBezTo>
                <a:cubicBezTo>
                  <a:pt x="143" y="40"/>
                  <a:pt x="143" y="40"/>
                  <a:pt x="143" y="40"/>
                </a:cubicBezTo>
                <a:cubicBezTo>
                  <a:pt x="143" y="37"/>
                  <a:pt x="140" y="34"/>
                  <a:pt x="137" y="34"/>
                </a:cubicBezTo>
                <a:lnTo>
                  <a:pt x="128" y="34"/>
                </a:lnTo>
                <a:close/>
                <a:moveTo>
                  <a:pt x="25" y="56"/>
                </a:moveTo>
                <a:cubicBezTo>
                  <a:pt x="61" y="50"/>
                  <a:pt x="94" y="37"/>
                  <a:pt x="124" y="19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37" y="8"/>
                  <a:pt x="137" y="8"/>
                  <a:pt x="137" y="8"/>
                </a:cubicBezTo>
                <a:cubicBezTo>
                  <a:pt x="118" y="7"/>
                  <a:pt x="118" y="7"/>
                  <a:pt x="118" y="7"/>
                </a:cubicBezTo>
                <a:cubicBezTo>
                  <a:pt x="121" y="13"/>
                  <a:pt x="121" y="13"/>
                  <a:pt x="121" y="13"/>
                </a:cubicBezTo>
                <a:cubicBezTo>
                  <a:pt x="91" y="30"/>
                  <a:pt x="59" y="43"/>
                  <a:pt x="24" y="49"/>
                </a:cubicBezTo>
                <a:lnTo>
                  <a:pt x="25" y="56"/>
                </a:lnTo>
                <a:close/>
                <a:moveTo>
                  <a:pt x="167" y="130"/>
                </a:moveTo>
                <a:cubicBezTo>
                  <a:pt x="150" y="121"/>
                  <a:pt x="150" y="121"/>
                  <a:pt x="150" y="121"/>
                </a:cubicBezTo>
                <a:cubicBezTo>
                  <a:pt x="150" y="127"/>
                  <a:pt x="150" y="127"/>
                  <a:pt x="15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14" y="18"/>
                  <a:pt x="14" y="18"/>
                  <a:pt x="14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27"/>
                  <a:pt x="6" y="127"/>
                  <a:pt x="6" y="127"/>
                </a:cubicBezTo>
                <a:cubicBezTo>
                  <a:pt x="6" y="130"/>
                  <a:pt x="6" y="130"/>
                  <a:pt x="6" y="130"/>
                </a:cubicBezTo>
                <a:cubicBezTo>
                  <a:pt x="6" y="134"/>
                  <a:pt x="6" y="134"/>
                  <a:pt x="6" y="134"/>
                </a:cubicBezTo>
                <a:cubicBezTo>
                  <a:pt x="150" y="134"/>
                  <a:pt x="150" y="134"/>
                  <a:pt x="150" y="134"/>
                </a:cubicBezTo>
                <a:cubicBezTo>
                  <a:pt x="150" y="140"/>
                  <a:pt x="150" y="140"/>
                  <a:pt x="150" y="140"/>
                </a:cubicBezTo>
                <a:lnTo>
                  <a:pt x="167" y="130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>
            <a:spLocks noEditPoints="1"/>
          </p:cNvSpPr>
          <p:nvPr/>
        </p:nvSpPr>
        <p:spPr bwMode="auto">
          <a:xfrm>
            <a:off x="4745038" y="1198563"/>
            <a:ext cx="1062037" cy="550862"/>
          </a:xfrm>
          <a:custGeom>
            <a:avLst/>
            <a:gdLst>
              <a:gd name="T0" fmla="*/ 767268 w 245"/>
              <a:gd name="T1" fmla="*/ 520500 h 127"/>
              <a:gd name="T2" fmla="*/ 719584 w 245"/>
              <a:gd name="T3" fmla="*/ 537850 h 127"/>
              <a:gd name="T4" fmla="*/ 546190 w 245"/>
              <a:gd name="T5" fmla="*/ 550862 h 127"/>
              <a:gd name="T6" fmla="*/ 372797 w 245"/>
              <a:gd name="T7" fmla="*/ 537850 h 127"/>
              <a:gd name="T8" fmla="*/ 320779 w 245"/>
              <a:gd name="T9" fmla="*/ 520500 h 127"/>
              <a:gd name="T10" fmla="*/ 303439 w 245"/>
              <a:gd name="T11" fmla="*/ 433750 h 127"/>
              <a:gd name="T12" fmla="*/ 403141 w 245"/>
              <a:gd name="T13" fmla="*/ 373025 h 127"/>
              <a:gd name="T14" fmla="*/ 450824 w 245"/>
              <a:gd name="T15" fmla="*/ 351337 h 127"/>
              <a:gd name="T16" fmla="*/ 468163 w 245"/>
              <a:gd name="T17" fmla="*/ 286275 h 127"/>
              <a:gd name="T18" fmla="*/ 407475 w 245"/>
              <a:gd name="T19" fmla="*/ 121450 h 127"/>
              <a:gd name="T20" fmla="*/ 507177 w 245"/>
              <a:gd name="T21" fmla="*/ 4337 h 127"/>
              <a:gd name="T22" fmla="*/ 546190 w 245"/>
              <a:gd name="T23" fmla="*/ 0 h 127"/>
              <a:gd name="T24" fmla="*/ 585204 w 245"/>
              <a:gd name="T25" fmla="*/ 4337 h 127"/>
              <a:gd name="T26" fmla="*/ 684905 w 245"/>
              <a:gd name="T27" fmla="*/ 121450 h 127"/>
              <a:gd name="T28" fmla="*/ 624218 w 245"/>
              <a:gd name="T29" fmla="*/ 286275 h 127"/>
              <a:gd name="T30" fmla="*/ 641557 w 245"/>
              <a:gd name="T31" fmla="*/ 351337 h 127"/>
              <a:gd name="T32" fmla="*/ 689240 w 245"/>
              <a:gd name="T33" fmla="*/ 373025 h 127"/>
              <a:gd name="T34" fmla="*/ 788942 w 245"/>
              <a:gd name="T35" fmla="*/ 433750 h 127"/>
              <a:gd name="T36" fmla="*/ 767268 w 245"/>
              <a:gd name="T37" fmla="*/ 520500 h 127"/>
              <a:gd name="T38" fmla="*/ 1044698 w 245"/>
              <a:gd name="T39" fmla="*/ 472787 h 127"/>
              <a:gd name="T40" fmla="*/ 979675 w 245"/>
              <a:gd name="T41" fmla="*/ 425075 h 127"/>
              <a:gd name="T42" fmla="*/ 944996 w 245"/>
              <a:gd name="T43" fmla="*/ 412062 h 127"/>
              <a:gd name="T44" fmla="*/ 931992 w 245"/>
              <a:gd name="T45" fmla="*/ 364350 h 127"/>
              <a:gd name="T46" fmla="*/ 975340 w 245"/>
              <a:gd name="T47" fmla="*/ 251575 h 127"/>
              <a:gd name="T48" fmla="*/ 901648 w 245"/>
              <a:gd name="T49" fmla="*/ 169162 h 127"/>
              <a:gd name="T50" fmla="*/ 875639 w 245"/>
              <a:gd name="T51" fmla="*/ 169162 h 127"/>
              <a:gd name="T52" fmla="*/ 849630 w 245"/>
              <a:gd name="T53" fmla="*/ 169162 h 127"/>
              <a:gd name="T54" fmla="*/ 780272 w 245"/>
              <a:gd name="T55" fmla="*/ 251575 h 127"/>
              <a:gd name="T56" fmla="*/ 823621 w 245"/>
              <a:gd name="T57" fmla="*/ 364350 h 127"/>
              <a:gd name="T58" fmla="*/ 810616 w 245"/>
              <a:gd name="T59" fmla="*/ 412062 h 127"/>
              <a:gd name="T60" fmla="*/ 806281 w 245"/>
              <a:gd name="T61" fmla="*/ 412062 h 127"/>
              <a:gd name="T62" fmla="*/ 819286 w 245"/>
              <a:gd name="T63" fmla="*/ 420737 h 127"/>
              <a:gd name="T64" fmla="*/ 836625 w 245"/>
              <a:gd name="T65" fmla="*/ 481462 h 127"/>
              <a:gd name="T66" fmla="*/ 793277 w 245"/>
              <a:gd name="T67" fmla="*/ 537850 h 127"/>
              <a:gd name="T68" fmla="*/ 771602 w 245"/>
              <a:gd name="T69" fmla="*/ 546525 h 127"/>
              <a:gd name="T70" fmla="*/ 875639 w 245"/>
              <a:gd name="T71" fmla="*/ 550862 h 127"/>
              <a:gd name="T72" fmla="*/ 997014 w 245"/>
              <a:gd name="T73" fmla="*/ 542187 h 127"/>
              <a:gd name="T74" fmla="*/ 1031693 w 245"/>
              <a:gd name="T75" fmla="*/ 529175 h 127"/>
              <a:gd name="T76" fmla="*/ 1044698 w 245"/>
              <a:gd name="T77" fmla="*/ 472787 h 127"/>
              <a:gd name="T78" fmla="*/ 251421 w 245"/>
              <a:gd name="T79" fmla="*/ 481462 h 127"/>
              <a:gd name="T80" fmla="*/ 273095 w 245"/>
              <a:gd name="T81" fmla="*/ 420737 h 127"/>
              <a:gd name="T82" fmla="*/ 294769 w 245"/>
              <a:gd name="T83" fmla="*/ 403387 h 127"/>
              <a:gd name="T84" fmla="*/ 281765 w 245"/>
              <a:gd name="T85" fmla="*/ 399050 h 127"/>
              <a:gd name="T86" fmla="*/ 268760 w 245"/>
              <a:gd name="T87" fmla="*/ 347000 h 127"/>
              <a:gd name="T88" fmla="*/ 316444 w 245"/>
              <a:gd name="T89" fmla="*/ 221212 h 127"/>
              <a:gd name="T90" fmla="*/ 238416 w 245"/>
              <a:gd name="T91" fmla="*/ 130125 h 127"/>
              <a:gd name="T92" fmla="*/ 208073 w 245"/>
              <a:gd name="T93" fmla="*/ 125787 h 127"/>
              <a:gd name="T94" fmla="*/ 177729 w 245"/>
              <a:gd name="T95" fmla="*/ 130125 h 127"/>
              <a:gd name="T96" fmla="*/ 99701 w 245"/>
              <a:gd name="T97" fmla="*/ 221212 h 127"/>
              <a:gd name="T98" fmla="*/ 147385 w 245"/>
              <a:gd name="T99" fmla="*/ 347000 h 127"/>
              <a:gd name="T100" fmla="*/ 134380 w 245"/>
              <a:gd name="T101" fmla="*/ 399050 h 127"/>
              <a:gd name="T102" fmla="*/ 95367 w 245"/>
              <a:gd name="T103" fmla="*/ 412062 h 127"/>
              <a:gd name="T104" fmla="*/ 21674 w 245"/>
              <a:gd name="T105" fmla="*/ 464112 h 127"/>
              <a:gd name="T106" fmla="*/ 34679 w 245"/>
              <a:gd name="T107" fmla="*/ 529175 h 127"/>
              <a:gd name="T108" fmla="*/ 73692 w 245"/>
              <a:gd name="T109" fmla="*/ 542187 h 127"/>
              <a:gd name="T110" fmla="*/ 208073 w 245"/>
              <a:gd name="T111" fmla="*/ 550862 h 127"/>
              <a:gd name="T112" fmla="*/ 316444 w 245"/>
              <a:gd name="T113" fmla="*/ 546525 h 127"/>
              <a:gd name="T114" fmla="*/ 299104 w 245"/>
              <a:gd name="T115" fmla="*/ 537850 h 127"/>
              <a:gd name="T116" fmla="*/ 251421 w 245"/>
              <a:gd name="T117" fmla="*/ 481462 h 12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45" h="127">
                <a:moveTo>
                  <a:pt x="177" y="120"/>
                </a:moveTo>
                <a:cubicBezTo>
                  <a:pt x="174" y="122"/>
                  <a:pt x="170" y="123"/>
                  <a:pt x="166" y="124"/>
                </a:cubicBezTo>
                <a:cubicBezTo>
                  <a:pt x="154" y="127"/>
                  <a:pt x="141" y="127"/>
                  <a:pt x="126" y="127"/>
                </a:cubicBezTo>
                <a:cubicBezTo>
                  <a:pt x="110" y="127"/>
                  <a:pt x="98" y="127"/>
                  <a:pt x="86" y="124"/>
                </a:cubicBezTo>
                <a:cubicBezTo>
                  <a:pt x="82" y="123"/>
                  <a:pt x="78" y="122"/>
                  <a:pt x="74" y="120"/>
                </a:cubicBezTo>
                <a:cubicBezTo>
                  <a:pt x="64" y="115"/>
                  <a:pt x="64" y="106"/>
                  <a:pt x="70" y="100"/>
                </a:cubicBezTo>
                <a:cubicBezTo>
                  <a:pt x="76" y="94"/>
                  <a:pt x="84" y="89"/>
                  <a:pt x="93" y="86"/>
                </a:cubicBezTo>
                <a:cubicBezTo>
                  <a:pt x="96" y="84"/>
                  <a:pt x="100" y="82"/>
                  <a:pt x="104" y="81"/>
                </a:cubicBezTo>
                <a:cubicBezTo>
                  <a:pt x="111" y="78"/>
                  <a:pt x="113" y="71"/>
                  <a:pt x="108" y="66"/>
                </a:cubicBezTo>
                <a:cubicBezTo>
                  <a:pt x="97" y="55"/>
                  <a:pt x="93" y="42"/>
                  <a:pt x="94" y="28"/>
                </a:cubicBezTo>
                <a:cubicBezTo>
                  <a:pt x="94" y="12"/>
                  <a:pt x="103" y="4"/>
                  <a:pt x="117" y="1"/>
                </a:cubicBezTo>
                <a:cubicBezTo>
                  <a:pt x="120" y="0"/>
                  <a:pt x="123" y="0"/>
                  <a:pt x="126" y="0"/>
                </a:cubicBezTo>
                <a:cubicBezTo>
                  <a:pt x="129" y="0"/>
                  <a:pt x="132" y="0"/>
                  <a:pt x="135" y="1"/>
                </a:cubicBezTo>
                <a:cubicBezTo>
                  <a:pt x="149" y="4"/>
                  <a:pt x="158" y="12"/>
                  <a:pt x="158" y="28"/>
                </a:cubicBezTo>
                <a:cubicBezTo>
                  <a:pt x="159" y="42"/>
                  <a:pt x="155" y="55"/>
                  <a:pt x="144" y="66"/>
                </a:cubicBezTo>
                <a:cubicBezTo>
                  <a:pt x="139" y="71"/>
                  <a:pt x="141" y="78"/>
                  <a:pt x="148" y="81"/>
                </a:cubicBezTo>
                <a:cubicBezTo>
                  <a:pt x="152" y="82"/>
                  <a:pt x="155" y="84"/>
                  <a:pt x="159" y="86"/>
                </a:cubicBezTo>
                <a:cubicBezTo>
                  <a:pt x="167" y="89"/>
                  <a:pt x="175" y="94"/>
                  <a:pt x="182" y="100"/>
                </a:cubicBezTo>
                <a:cubicBezTo>
                  <a:pt x="186" y="105"/>
                  <a:pt x="188" y="115"/>
                  <a:pt x="177" y="120"/>
                </a:cubicBezTo>
                <a:close/>
                <a:moveTo>
                  <a:pt x="241" y="109"/>
                </a:moveTo>
                <a:cubicBezTo>
                  <a:pt x="237" y="104"/>
                  <a:pt x="231" y="101"/>
                  <a:pt x="226" y="98"/>
                </a:cubicBezTo>
                <a:cubicBezTo>
                  <a:pt x="223" y="97"/>
                  <a:pt x="220" y="96"/>
                  <a:pt x="218" y="95"/>
                </a:cubicBezTo>
                <a:cubicBezTo>
                  <a:pt x="213" y="93"/>
                  <a:pt x="211" y="88"/>
                  <a:pt x="215" y="84"/>
                </a:cubicBezTo>
                <a:cubicBezTo>
                  <a:pt x="222" y="77"/>
                  <a:pt x="225" y="68"/>
                  <a:pt x="225" y="58"/>
                </a:cubicBezTo>
                <a:cubicBezTo>
                  <a:pt x="224" y="47"/>
                  <a:pt x="218" y="42"/>
                  <a:pt x="208" y="39"/>
                </a:cubicBezTo>
                <a:cubicBezTo>
                  <a:pt x="206" y="39"/>
                  <a:pt x="204" y="39"/>
                  <a:pt x="202" y="39"/>
                </a:cubicBezTo>
                <a:cubicBezTo>
                  <a:pt x="200" y="39"/>
                  <a:pt x="198" y="39"/>
                  <a:pt x="196" y="39"/>
                </a:cubicBezTo>
                <a:cubicBezTo>
                  <a:pt x="187" y="42"/>
                  <a:pt x="180" y="47"/>
                  <a:pt x="180" y="58"/>
                </a:cubicBezTo>
                <a:cubicBezTo>
                  <a:pt x="180" y="68"/>
                  <a:pt x="182" y="77"/>
                  <a:pt x="190" y="84"/>
                </a:cubicBezTo>
                <a:cubicBezTo>
                  <a:pt x="193" y="88"/>
                  <a:pt x="192" y="93"/>
                  <a:pt x="187" y="95"/>
                </a:cubicBezTo>
                <a:cubicBezTo>
                  <a:pt x="186" y="95"/>
                  <a:pt x="186" y="95"/>
                  <a:pt x="186" y="95"/>
                </a:cubicBezTo>
                <a:cubicBezTo>
                  <a:pt x="187" y="96"/>
                  <a:pt x="188" y="97"/>
                  <a:pt x="189" y="97"/>
                </a:cubicBezTo>
                <a:cubicBezTo>
                  <a:pt x="192" y="101"/>
                  <a:pt x="194" y="106"/>
                  <a:pt x="193" y="111"/>
                </a:cubicBezTo>
                <a:cubicBezTo>
                  <a:pt x="192" y="117"/>
                  <a:pt x="188" y="121"/>
                  <a:pt x="183" y="124"/>
                </a:cubicBezTo>
                <a:cubicBezTo>
                  <a:pt x="181" y="125"/>
                  <a:pt x="180" y="125"/>
                  <a:pt x="178" y="126"/>
                </a:cubicBezTo>
                <a:cubicBezTo>
                  <a:pt x="186" y="127"/>
                  <a:pt x="193" y="127"/>
                  <a:pt x="202" y="127"/>
                </a:cubicBezTo>
                <a:cubicBezTo>
                  <a:pt x="213" y="127"/>
                  <a:pt x="222" y="127"/>
                  <a:pt x="230" y="125"/>
                </a:cubicBezTo>
                <a:cubicBezTo>
                  <a:pt x="233" y="124"/>
                  <a:pt x="236" y="123"/>
                  <a:pt x="238" y="122"/>
                </a:cubicBezTo>
                <a:cubicBezTo>
                  <a:pt x="245" y="119"/>
                  <a:pt x="244" y="111"/>
                  <a:pt x="241" y="109"/>
                </a:cubicBezTo>
                <a:close/>
                <a:moveTo>
                  <a:pt x="58" y="111"/>
                </a:moveTo>
                <a:cubicBezTo>
                  <a:pt x="57" y="107"/>
                  <a:pt x="59" y="101"/>
                  <a:pt x="63" y="97"/>
                </a:cubicBezTo>
                <a:cubicBezTo>
                  <a:pt x="64" y="96"/>
                  <a:pt x="66" y="94"/>
                  <a:pt x="68" y="93"/>
                </a:cubicBezTo>
                <a:cubicBezTo>
                  <a:pt x="67" y="92"/>
                  <a:pt x="66" y="92"/>
                  <a:pt x="65" y="92"/>
                </a:cubicBezTo>
                <a:cubicBezTo>
                  <a:pt x="59" y="90"/>
                  <a:pt x="58" y="84"/>
                  <a:pt x="62" y="80"/>
                </a:cubicBezTo>
                <a:cubicBezTo>
                  <a:pt x="70" y="72"/>
                  <a:pt x="73" y="62"/>
                  <a:pt x="73" y="51"/>
                </a:cubicBezTo>
                <a:cubicBezTo>
                  <a:pt x="72" y="39"/>
                  <a:pt x="65" y="33"/>
                  <a:pt x="55" y="30"/>
                </a:cubicBezTo>
                <a:cubicBezTo>
                  <a:pt x="52" y="29"/>
                  <a:pt x="50" y="29"/>
                  <a:pt x="48" y="29"/>
                </a:cubicBezTo>
                <a:cubicBezTo>
                  <a:pt x="46" y="29"/>
                  <a:pt x="43" y="29"/>
                  <a:pt x="41" y="30"/>
                </a:cubicBezTo>
                <a:cubicBezTo>
                  <a:pt x="30" y="33"/>
                  <a:pt x="23" y="39"/>
                  <a:pt x="23" y="51"/>
                </a:cubicBezTo>
                <a:cubicBezTo>
                  <a:pt x="23" y="62"/>
                  <a:pt x="26" y="72"/>
                  <a:pt x="34" y="80"/>
                </a:cubicBezTo>
                <a:cubicBezTo>
                  <a:pt x="38" y="84"/>
                  <a:pt x="36" y="90"/>
                  <a:pt x="31" y="92"/>
                </a:cubicBezTo>
                <a:cubicBezTo>
                  <a:pt x="28" y="93"/>
                  <a:pt x="25" y="94"/>
                  <a:pt x="22" y="95"/>
                </a:cubicBezTo>
                <a:cubicBezTo>
                  <a:pt x="16" y="98"/>
                  <a:pt x="10" y="102"/>
                  <a:pt x="5" y="107"/>
                </a:cubicBezTo>
                <a:cubicBezTo>
                  <a:pt x="0" y="111"/>
                  <a:pt x="0" y="118"/>
                  <a:pt x="8" y="122"/>
                </a:cubicBezTo>
                <a:cubicBezTo>
                  <a:pt x="11" y="123"/>
                  <a:pt x="14" y="124"/>
                  <a:pt x="17" y="125"/>
                </a:cubicBezTo>
                <a:cubicBezTo>
                  <a:pt x="26" y="127"/>
                  <a:pt x="36" y="127"/>
                  <a:pt x="48" y="127"/>
                </a:cubicBezTo>
                <a:cubicBezTo>
                  <a:pt x="58" y="127"/>
                  <a:pt x="66" y="127"/>
                  <a:pt x="73" y="126"/>
                </a:cubicBezTo>
                <a:cubicBezTo>
                  <a:pt x="72" y="125"/>
                  <a:pt x="70" y="125"/>
                  <a:pt x="69" y="124"/>
                </a:cubicBezTo>
                <a:cubicBezTo>
                  <a:pt x="63" y="121"/>
                  <a:pt x="59" y="117"/>
                  <a:pt x="58" y="11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10660063" y="1146175"/>
            <a:ext cx="446087" cy="655638"/>
          </a:xfrm>
          <a:custGeom>
            <a:avLst/>
            <a:gdLst>
              <a:gd name="T0" fmla="*/ 446087 w 103"/>
              <a:gd name="T1" fmla="*/ 434197 h 151"/>
              <a:gd name="T2" fmla="*/ 290173 w 103"/>
              <a:gd name="T3" fmla="*/ 290912 h 151"/>
              <a:gd name="T4" fmla="*/ 207885 w 103"/>
              <a:gd name="T5" fmla="*/ 269202 h 151"/>
              <a:gd name="T6" fmla="*/ 108274 w 103"/>
              <a:gd name="T7" fmla="*/ 212756 h 151"/>
              <a:gd name="T8" fmla="*/ 216547 w 103"/>
              <a:gd name="T9" fmla="*/ 164995 h 151"/>
              <a:gd name="T10" fmla="*/ 333483 w 103"/>
              <a:gd name="T11" fmla="*/ 208414 h 151"/>
              <a:gd name="T12" fmla="*/ 389785 w 103"/>
              <a:gd name="T13" fmla="*/ 204072 h 151"/>
              <a:gd name="T14" fmla="*/ 411439 w 103"/>
              <a:gd name="T15" fmla="*/ 164995 h 151"/>
              <a:gd name="T16" fmla="*/ 268518 w 103"/>
              <a:gd name="T17" fmla="*/ 78155 h 151"/>
              <a:gd name="T18" fmla="*/ 268518 w 103"/>
              <a:gd name="T19" fmla="*/ 26052 h 151"/>
              <a:gd name="T20" fmla="*/ 238202 w 103"/>
              <a:gd name="T21" fmla="*/ 0 h 151"/>
              <a:gd name="T22" fmla="*/ 207885 w 103"/>
              <a:gd name="T23" fmla="*/ 0 h 151"/>
              <a:gd name="T24" fmla="*/ 177569 w 103"/>
              <a:gd name="T25" fmla="*/ 26052 h 151"/>
              <a:gd name="T26" fmla="*/ 177569 w 103"/>
              <a:gd name="T27" fmla="*/ 73813 h 151"/>
              <a:gd name="T28" fmla="*/ 0 w 103"/>
              <a:gd name="T29" fmla="*/ 217098 h 151"/>
              <a:gd name="T30" fmla="*/ 168907 w 103"/>
              <a:gd name="T31" fmla="*/ 356041 h 151"/>
              <a:gd name="T32" fmla="*/ 259857 w 103"/>
              <a:gd name="T33" fmla="*/ 382093 h 151"/>
              <a:gd name="T34" fmla="*/ 337813 w 103"/>
              <a:gd name="T35" fmla="*/ 438539 h 151"/>
              <a:gd name="T36" fmla="*/ 229540 w 103"/>
              <a:gd name="T37" fmla="*/ 490642 h 151"/>
              <a:gd name="T38" fmla="*/ 90950 w 103"/>
              <a:gd name="T39" fmla="*/ 442881 h 151"/>
              <a:gd name="T40" fmla="*/ 30317 w 103"/>
              <a:gd name="T41" fmla="*/ 451565 h 151"/>
              <a:gd name="T42" fmla="*/ 17324 w 103"/>
              <a:gd name="T43" fmla="*/ 490642 h 151"/>
              <a:gd name="T44" fmla="*/ 177569 w 103"/>
              <a:gd name="T45" fmla="*/ 577482 h 151"/>
              <a:gd name="T46" fmla="*/ 177569 w 103"/>
              <a:gd name="T47" fmla="*/ 629585 h 151"/>
              <a:gd name="T48" fmla="*/ 207885 w 103"/>
              <a:gd name="T49" fmla="*/ 655637 h 151"/>
              <a:gd name="T50" fmla="*/ 238202 w 103"/>
              <a:gd name="T51" fmla="*/ 655637 h 151"/>
              <a:gd name="T52" fmla="*/ 268518 w 103"/>
              <a:gd name="T53" fmla="*/ 629585 h 151"/>
              <a:gd name="T54" fmla="*/ 268518 w 103"/>
              <a:gd name="T55" fmla="*/ 581824 h 151"/>
              <a:gd name="T56" fmla="*/ 446087 w 103"/>
              <a:gd name="T57" fmla="*/ 434197 h 15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3" h="151">
                <a:moveTo>
                  <a:pt x="103" y="100"/>
                </a:moveTo>
                <a:cubicBezTo>
                  <a:pt x="103" y="85"/>
                  <a:pt x="91" y="72"/>
                  <a:pt x="67" y="67"/>
                </a:cubicBezTo>
                <a:cubicBezTo>
                  <a:pt x="64" y="66"/>
                  <a:pt x="51" y="63"/>
                  <a:pt x="48" y="62"/>
                </a:cubicBezTo>
                <a:cubicBezTo>
                  <a:pt x="30" y="57"/>
                  <a:pt x="25" y="54"/>
                  <a:pt x="25" y="49"/>
                </a:cubicBezTo>
                <a:cubicBezTo>
                  <a:pt x="25" y="44"/>
                  <a:pt x="31" y="38"/>
                  <a:pt x="50" y="38"/>
                </a:cubicBezTo>
                <a:cubicBezTo>
                  <a:pt x="64" y="38"/>
                  <a:pt x="77" y="48"/>
                  <a:pt x="77" y="48"/>
                </a:cubicBezTo>
                <a:cubicBezTo>
                  <a:pt x="82" y="52"/>
                  <a:pt x="85" y="51"/>
                  <a:pt x="90" y="47"/>
                </a:cubicBezTo>
                <a:cubicBezTo>
                  <a:pt x="90" y="47"/>
                  <a:pt x="95" y="42"/>
                  <a:pt x="95" y="38"/>
                </a:cubicBezTo>
                <a:cubicBezTo>
                  <a:pt x="95" y="31"/>
                  <a:pt x="79" y="21"/>
                  <a:pt x="62" y="18"/>
                </a:cubicBezTo>
                <a:cubicBezTo>
                  <a:pt x="62" y="6"/>
                  <a:pt x="62" y="6"/>
                  <a:pt x="62" y="6"/>
                </a:cubicBezTo>
                <a:cubicBezTo>
                  <a:pt x="62" y="3"/>
                  <a:pt x="59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1" y="3"/>
                  <a:pt x="41" y="6"/>
                </a:cubicBezTo>
                <a:cubicBezTo>
                  <a:pt x="41" y="17"/>
                  <a:pt x="41" y="17"/>
                  <a:pt x="41" y="17"/>
                </a:cubicBezTo>
                <a:cubicBezTo>
                  <a:pt x="14" y="20"/>
                  <a:pt x="0" y="33"/>
                  <a:pt x="0" y="50"/>
                </a:cubicBezTo>
                <a:cubicBezTo>
                  <a:pt x="0" y="69"/>
                  <a:pt x="18" y="77"/>
                  <a:pt x="39" y="82"/>
                </a:cubicBezTo>
                <a:cubicBezTo>
                  <a:pt x="41" y="83"/>
                  <a:pt x="58" y="87"/>
                  <a:pt x="60" y="88"/>
                </a:cubicBezTo>
                <a:cubicBezTo>
                  <a:pt x="75" y="91"/>
                  <a:pt x="78" y="97"/>
                  <a:pt x="78" y="101"/>
                </a:cubicBezTo>
                <a:cubicBezTo>
                  <a:pt x="78" y="107"/>
                  <a:pt x="72" y="113"/>
                  <a:pt x="53" y="113"/>
                </a:cubicBezTo>
                <a:cubicBezTo>
                  <a:pt x="39" y="113"/>
                  <a:pt x="21" y="102"/>
                  <a:pt x="21" y="102"/>
                </a:cubicBezTo>
                <a:cubicBezTo>
                  <a:pt x="16" y="99"/>
                  <a:pt x="11" y="100"/>
                  <a:pt x="7" y="104"/>
                </a:cubicBezTo>
                <a:cubicBezTo>
                  <a:pt x="7" y="104"/>
                  <a:pt x="4" y="109"/>
                  <a:pt x="4" y="113"/>
                </a:cubicBezTo>
                <a:cubicBezTo>
                  <a:pt x="4" y="120"/>
                  <a:pt x="23" y="130"/>
                  <a:pt x="41" y="133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1" y="148"/>
                  <a:pt x="44" y="151"/>
                  <a:pt x="48" y="151"/>
                </a:cubicBezTo>
                <a:cubicBezTo>
                  <a:pt x="55" y="151"/>
                  <a:pt x="55" y="151"/>
                  <a:pt x="55" y="151"/>
                </a:cubicBezTo>
                <a:cubicBezTo>
                  <a:pt x="59" y="151"/>
                  <a:pt x="62" y="148"/>
                  <a:pt x="62" y="145"/>
                </a:cubicBezTo>
                <a:cubicBezTo>
                  <a:pt x="62" y="134"/>
                  <a:pt x="62" y="134"/>
                  <a:pt x="62" y="134"/>
                </a:cubicBezTo>
                <a:cubicBezTo>
                  <a:pt x="90" y="131"/>
                  <a:pt x="103" y="116"/>
                  <a:pt x="103" y="10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>
            <a:spLocks noEditPoints="1"/>
          </p:cNvSpPr>
          <p:nvPr/>
        </p:nvSpPr>
        <p:spPr bwMode="auto">
          <a:xfrm>
            <a:off x="6340475" y="5110163"/>
            <a:ext cx="676275" cy="611187"/>
          </a:xfrm>
          <a:custGeom>
            <a:avLst/>
            <a:gdLst>
              <a:gd name="T0" fmla="*/ 420504 w 156"/>
              <a:gd name="T1" fmla="*/ 82359 h 141"/>
              <a:gd name="T2" fmla="*/ 299122 w 156"/>
              <a:gd name="T3" fmla="*/ 39012 h 141"/>
              <a:gd name="T4" fmla="*/ 216755 w 156"/>
              <a:gd name="T5" fmla="*/ 82359 h 141"/>
              <a:gd name="T6" fmla="*/ 385824 w 156"/>
              <a:gd name="T7" fmla="*/ 0 h 141"/>
              <a:gd name="T8" fmla="*/ 99707 w 156"/>
              <a:gd name="T9" fmla="*/ 342438 h 141"/>
              <a:gd name="T10" fmla="*/ 273111 w 156"/>
              <a:gd name="T11" fmla="*/ 316430 h 141"/>
              <a:gd name="T12" fmla="*/ 372818 w 156"/>
              <a:gd name="T13" fmla="*/ 281753 h 141"/>
              <a:gd name="T14" fmla="*/ 403164 w 156"/>
              <a:gd name="T15" fmla="*/ 342438 h 141"/>
              <a:gd name="T16" fmla="*/ 676275 w 156"/>
              <a:gd name="T17" fmla="*/ 242741 h 141"/>
              <a:gd name="T18" fmla="*/ 598243 w 156"/>
              <a:gd name="T19" fmla="*/ 99697 h 141"/>
              <a:gd name="T20" fmla="*/ 541887 w 156"/>
              <a:gd name="T21" fmla="*/ 99697 h 141"/>
              <a:gd name="T22" fmla="*/ 485531 w 156"/>
              <a:gd name="T23" fmla="*/ 99697 h 141"/>
              <a:gd name="T24" fmla="*/ 416169 w 156"/>
              <a:gd name="T25" fmla="*/ 99697 h 141"/>
              <a:gd name="T26" fmla="*/ 212420 w 156"/>
              <a:gd name="T27" fmla="*/ 99697 h 141"/>
              <a:gd name="T28" fmla="*/ 125718 w 156"/>
              <a:gd name="T29" fmla="*/ 99697 h 141"/>
              <a:gd name="T30" fmla="*/ 78032 w 156"/>
              <a:gd name="T31" fmla="*/ 99697 h 141"/>
              <a:gd name="T32" fmla="*/ 0 w 156"/>
              <a:gd name="T33" fmla="*/ 242741 h 141"/>
              <a:gd name="T34" fmla="*/ 576568 w 156"/>
              <a:gd name="T35" fmla="*/ 368446 h 141"/>
              <a:gd name="T36" fmla="*/ 403164 w 156"/>
              <a:gd name="T37" fmla="*/ 394454 h 141"/>
              <a:gd name="T38" fmla="*/ 303457 w 156"/>
              <a:gd name="T39" fmla="*/ 429131 h 141"/>
              <a:gd name="T40" fmla="*/ 273111 w 156"/>
              <a:gd name="T41" fmla="*/ 368446 h 141"/>
              <a:gd name="T42" fmla="*/ 0 w 156"/>
              <a:gd name="T43" fmla="*/ 312095 h 141"/>
              <a:gd name="T44" fmla="*/ 78032 w 156"/>
              <a:gd name="T45" fmla="*/ 611187 h 141"/>
              <a:gd name="T46" fmla="*/ 125718 w 156"/>
              <a:gd name="T47" fmla="*/ 611187 h 141"/>
              <a:gd name="T48" fmla="*/ 515876 w 156"/>
              <a:gd name="T49" fmla="*/ 611187 h 141"/>
              <a:gd name="T50" fmla="*/ 559227 w 156"/>
              <a:gd name="T51" fmla="*/ 611187 h 141"/>
              <a:gd name="T52" fmla="*/ 676275 w 156"/>
              <a:gd name="T53" fmla="*/ 520159 h 141"/>
              <a:gd name="T54" fmla="*/ 576568 w 156"/>
              <a:gd name="T55" fmla="*/ 368446 h 141"/>
              <a:gd name="T56" fmla="*/ 307792 w 156"/>
              <a:gd name="T57" fmla="*/ 307761 h 141"/>
              <a:gd name="T58" fmla="*/ 294787 w 156"/>
              <a:gd name="T59" fmla="*/ 338103 h 141"/>
              <a:gd name="T60" fmla="*/ 294787 w 156"/>
              <a:gd name="T61" fmla="*/ 368446 h 141"/>
              <a:gd name="T62" fmla="*/ 294787 w 156"/>
              <a:gd name="T63" fmla="*/ 390119 h 141"/>
              <a:gd name="T64" fmla="*/ 368483 w 156"/>
              <a:gd name="T65" fmla="*/ 403123 h 141"/>
              <a:gd name="T66" fmla="*/ 381488 w 156"/>
              <a:gd name="T67" fmla="*/ 372781 h 141"/>
              <a:gd name="T68" fmla="*/ 381488 w 156"/>
              <a:gd name="T69" fmla="*/ 346773 h 141"/>
              <a:gd name="T70" fmla="*/ 381488 w 156"/>
              <a:gd name="T71" fmla="*/ 320765 h 14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56" h="141">
                <a:moveTo>
                  <a:pt x="106" y="19"/>
                </a:moveTo>
                <a:cubicBezTo>
                  <a:pt x="97" y="19"/>
                  <a:pt x="97" y="19"/>
                  <a:pt x="97" y="19"/>
                </a:cubicBezTo>
                <a:cubicBezTo>
                  <a:pt x="96" y="14"/>
                  <a:pt x="92" y="9"/>
                  <a:pt x="87" y="9"/>
                </a:cubicBezTo>
                <a:cubicBezTo>
                  <a:pt x="69" y="9"/>
                  <a:pt x="69" y="9"/>
                  <a:pt x="69" y="9"/>
                </a:cubicBezTo>
                <a:cubicBezTo>
                  <a:pt x="64" y="9"/>
                  <a:pt x="60" y="14"/>
                  <a:pt x="59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9"/>
                  <a:pt x="58" y="0"/>
                  <a:pt x="67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98" y="0"/>
                  <a:pt x="106" y="9"/>
                  <a:pt x="106" y="19"/>
                </a:cubicBezTo>
                <a:close/>
                <a:moveTo>
                  <a:pt x="23" y="79"/>
                </a:moveTo>
                <a:cubicBezTo>
                  <a:pt x="63" y="79"/>
                  <a:pt x="63" y="79"/>
                  <a:pt x="63" y="79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69"/>
                  <a:pt x="66" y="65"/>
                  <a:pt x="7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90" y="65"/>
                  <a:pt x="93" y="69"/>
                  <a:pt x="93" y="73"/>
                </a:cubicBezTo>
                <a:cubicBezTo>
                  <a:pt x="93" y="79"/>
                  <a:pt x="93" y="79"/>
                  <a:pt x="93" y="79"/>
                </a:cubicBezTo>
                <a:cubicBezTo>
                  <a:pt x="133" y="79"/>
                  <a:pt x="133" y="79"/>
                  <a:pt x="133" y="79"/>
                </a:cubicBezTo>
                <a:cubicBezTo>
                  <a:pt x="144" y="79"/>
                  <a:pt x="154" y="69"/>
                  <a:pt x="156" y="56"/>
                </a:cubicBezTo>
                <a:cubicBezTo>
                  <a:pt x="156" y="44"/>
                  <a:pt x="156" y="44"/>
                  <a:pt x="156" y="44"/>
                </a:cubicBezTo>
                <a:cubicBezTo>
                  <a:pt x="156" y="33"/>
                  <a:pt x="148" y="23"/>
                  <a:pt x="138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07" y="23"/>
                  <a:pt x="107" y="23"/>
                  <a:pt x="107" y="23"/>
                </a:cubicBezTo>
                <a:cubicBezTo>
                  <a:pt x="96" y="23"/>
                  <a:pt x="96" y="23"/>
                  <a:pt x="96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8" y="23"/>
                  <a:pt x="0" y="33"/>
                  <a:pt x="0" y="44"/>
                </a:cubicBezTo>
                <a:cubicBezTo>
                  <a:pt x="0" y="56"/>
                  <a:pt x="0" y="56"/>
                  <a:pt x="0" y="56"/>
                </a:cubicBezTo>
                <a:cubicBezTo>
                  <a:pt x="1" y="69"/>
                  <a:pt x="11" y="79"/>
                  <a:pt x="23" y="79"/>
                </a:cubicBezTo>
                <a:close/>
                <a:moveTo>
                  <a:pt x="13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1"/>
                  <a:pt x="93" y="91"/>
                  <a:pt x="93" y="91"/>
                </a:cubicBezTo>
                <a:cubicBezTo>
                  <a:pt x="93" y="95"/>
                  <a:pt x="90" y="99"/>
                  <a:pt x="86" y="99"/>
                </a:cubicBezTo>
                <a:cubicBezTo>
                  <a:pt x="70" y="99"/>
                  <a:pt x="70" y="99"/>
                  <a:pt x="70" y="99"/>
                </a:cubicBezTo>
                <a:cubicBezTo>
                  <a:pt x="66" y="99"/>
                  <a:pt x="63" y="95"/>
                  <a:pt x="63" y="91"/>
                </a:cubicBezTo>
                <a:cubicBezTo>
                  <a:pt x="63" y="85"/>
                  <a:pt x="63" y="85"/>
                  <a:pt x="63" y="85"/>
                </a:cubicBezTo>
                <a:cubicBezTo>
                  <a:pt x="23" y="85"/>
                  <a:pt x="23" y="85"/>
                  <a:pt x="23" y="85"/>
                </a:cubicBezTo>
                <a:cubicBezTo>
                  <a:pt x="13" y="85"/>
                  <a:pt x="5" y="80"/>
                  <a:pt x="0" y="72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32"/>
                  <a:pt x="8" y="141"/>
                  <a:pt x="18" y="141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9" y="141"/>
                  <a:pt x="29" y="141"/>
                  <a:pt x="29" y="141"/>
                </a:cubicBezTo>
                <a:cubicBezTo>
                  <a:pt x="36" y="141"/>
                  <a:pt x="36" y="141"/>
                  <a:pt x="36" y="141"/>
                </a:cubicBezTo>
                <a:cubicBezTo>
                  <a:pt x="119" y="141"/>
                  <a:pt x="119" y="141"/>
                  <a:pt x="119" y="141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29" y="141"/>
                  <a:pt x="129" y="141"/>
                  <a:pt x="129" y="141"/>
                </a:cubicBezTo>
                <a:cubicBezTo>
                  <a:pt x="138" y="141"/>
                  <a:pt x="138" y="141"/>
                  <a:pt x="138" y="141"/>
                </a:cubicBezTo>
                <a:cubicBezTo>
                  <a:pt x="148" y="141"/>
                  <a:pt x="156" y="132"/>
                  <a:pt x="156" y="120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51" y="80"/>
                  <a:pt x="142" y="85"/>
                  <a:pt x="133" y="85"/>
                </a:cubicBezTo>
                <a:close/>
                <a:moveTo>
                  <a:pt x="85" y="71"/>
                </a:moveTo>
                <a:cubicBezTo>
                  <a:pt x="71" y="71"/>
                  <a:pt x="71" y="71"/>
                  <a:pt x="71" y="71"/>
                </a:cubicBezTo>
                <a:cubicBezTo>
                  <a:pt x="69" y="71"/>
                  <a:pt x="68" y="72"/>
                  <a:pt x="68" y="74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5"/>
                  <a:pt x="68" y="85"/>
                  <a:pt x="68" y="85"/>
                </a:cubicBezTo>
                <a:cubicBezTo>
                  <a:pt x="68" y="86"/>
                  <a:pt x="68" y="86"/>
                  <a:pt x="68" y="86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2"/>
                  <a:pt x="69" y="93"/>
                  <a:pt x="71" y="93"/>
                </a:cubicBezTo>
                <a:cubicBezTo>
                  <a:pt x="85" y="93"/>
                  <a:pt x="85" y="93"/>
                  <a:pt x="85" y="93"/>
                </a:cubicBezTo>
                <a:cubicBezTo>
                  <a:pt x="87" y="93"/>
                  <a:pt x="88" y="92"/>
                  <a:pt x="88" y="90"/>
                </a:cubicBezTo>
                <a:cubicBezTo>
                  <a:pt x="88" y="86"/>
                  <a:pt x="88" y="86"/>
                  <a:pt x="88" y="86"/>
                </a:cubicBezTo>
                <a:cubicBezTo>
                  <a:pt x="88" y="85"/>
                  <a:pt x="88" y="85"/>
                  <a:pt x="88" y="85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78"/>
                  <a:pt x="88" y="78"/>
                  <a:pt x="88" y="78"/>
                </a:cubicBezTo>
                <a:cubicBezTo>
                  <a:pt x="88" y="74"/>
                  <a:pt x="88" y="74"/>
                  <a:pt x="88" y="74"/>
                </a:cubicBezTo>
                <a:cubicBezTo>
                  <a:pt x="88" y="72"/>
                  <a:pt x="87" y="71"/>
                  <a:pt x="85" y="7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>
            <a:spLocks noEditPoints="1"/>
          </p:cNvSpPr>
          <p:nvPr/>
        </p:nvSpPr>
        <p:spPr bwMode="auto">
          <a:xfrm>
            <a:off x="2162175" y="1146175"/>
            <a:ext cx="650875" cy="655638"/>
          </a:xfrm>
          <a:custGeom>
            <a:avLst/>
            <a:gdLst>
              <a:gd name="T0" fmla="*/ 637858 w 150"/>
              <a:gd name="T1" fmla="*/ 282228 h 151"/>
              <a:gd name="T2" fmla="*/ 559753 w 150"/>
              <a:gd name="T3" fmla="*/ 269202 h 151"/>
              <a:gd name="T4" fmla="*/ 533718 w 150"/>
              <a:gd name="T5" fmla="*/ 204072 h 151"/>
              <a:gd name="T6" fmla="*/ 581448 w 150"/>
              <a:gd name="T7" fmla="*/ 138943 h 151"/>
              <a:gd name="T8" fmla="*/ 581448 w 150"/>
              <a:gd name="T9" fmla="*/ 121575 h 151"/>
              <a:gd name="T10" fmla="*/ 533718 w 150"/>
              <a:gd name="T11" fmla="*/ 73813 h 151"/>
              <a:gd name="T12" fmla="*/ 512022 w 150"/>
              <a:gd name="T13" fmla="*/ 73813 h 151"/>
              <a:gd name="T14" fmla="*/ 446934 w 150"/>
              <a:gd name="T15" fmla="*/ 121575 h 151"/>
              <a:gd name="T16" fmla="*/ 386186 w 150"/>
              <a:gd name="T17" fmla="*/ 95523 h 151"/>
              <a:gd name="T18" fmla="*/ 373168 w 150"/>
              <a:gd name="T19" fmla="*/ 13026 h 151"/>
              <a:gd name="T20" fmla="*/ 360151 w 150"/>
              <a:gd name="T21" fmla="*/ 0 h 151"/>
              <a:gd name="T22" fmla="*/ 290724 w 150"/>
              <a:gd name="T23" fmla="*/ 0 h 151"/>
              <a:gd name="T24" fmla="*/ 277707 w 150"/>
              <a:gd name="T25" fmla="*/ 13026 h 151"/>
              <a:gd name="T26" fmla="*/ 264689 w 150"/>
              <a:gd name="T27" fmla="*/ 95523 h 151"/>
              <a:gd name="T28" fmla="*/ 203941 w 150"/>
              <a:gd name="T29" fmla="*/ 121575 h 151"/>
              <a:gd name="T30" fmla="*/ 134514 w 150"/>
              <a:gd name="T31" fmla="*/ 73813 h 151"/>
              <a:gd name="T32" fmla="*/ 117158 w 150"/>
              <a:gd name="T33" fmla="*/ 73813 h 151"/>
              <a:gd name="T34" fmla="*/ 69427 w 150"/>
              <a:gd name="T35" fmla="*/ 121575 h 151"/>
              <a:gd name="T36" fmla="*/ 69427 w 150"/>
              <a:gd name="T37" fmla="*/ 138943 h 151"/>
              <a:gd name="T38" fmla="*/ 117158 w 150"/>
              <a:gd name="T39" fmla="*/ 204072 h 151"/>
              <a:gd name="T40" fmla="*/ 91123 w 150"/>
              <a:gd name="T41" fmla="*/ 269202 h 151"/>
              <a:gd name="T42" fmla="*/ 8678 w 150"/>
              <a:gd name="T43" fmla="*/ 282228 h 151"/>
              <a:gd name="T44" fmla="*/ 0 w 150"/>
              <a:gd name="T45" fmla="*/ 295254 h 151"/>
              <a:gd name="T46" fmla="*/ 0 w 150"/>
              <a:gd name="T47" fmla="*/ 360383 h 151"/>
              <a:gd name="T48" fmla="*/ 8678 w 150"/>
              <a:gd name="T49" fmla="*/ 373409 h 151"/>
              <a:gd name="T50" fmla="*/ 91123 w 150"/>
              <a:gd name="T51" fmla="*/ 386435 h 151"/>
              <a:gd name="T52" fmla="*/ 117158 w 150"/>
              <a:gd name="T53" fmla="*/ 451565 h 151"/>
              <a:gd name="T54" fmla="*/ 69427 w 150"/>
              <a:gd name="T55" fmla="*/ 516694 h 151"/>
              <a:gd name="T56" fmla="*/ 69427 w 150"/>
              <a:gd name="T57" fmla="*/ 534062 h 151"/>
              <a:gd name="T58" fmla="*/ 117158 w 150"/>
              <a:gd name="T59" fmla="*/ 581824 h 151"/>
              <a:gd name="T60" fmla="*/ 134514 w 150"/>
              <a:gd name="T61" fmla="*/ 586166 h 151"/>
              <a:gd name="T62" fmla="*/ 203941 w 150"/>
              <a:gd name="T63" fmla="*/ 534062 h 151"/>
              <a:gd name="T64" fmla="*/ 264689 w 150"/>
              <a:gd name="T65" fmla="*/ 560114 h 151"/>
              <a:gd name="T66" fmla="*/ 277707 w 150"/>
              <a:gd name="T67" fmla="*/ 642611 h 151"/>
              <a:gd name="T68" fmla="*/ 290724 w 150"/>
              <a:gd name="T69" fmla="*/ 655637 h 151"/>
              <a:gd name="T70" fmla="*/ 360151 w 150"/>
              <a:gd name="T71" fmla="*/ 655637 h 151"/>
              <a:gd name="T72" fmla="*/ 373168 w 150"/>
              <a:gd name="T73" fmla="*/ 642611 h 151"/>
              <a:gd name="T74" fmla="*/ 386186 w 150"/>
              <a:gd name="T75" fmla="*/ 560114 h 151"/>
              <a:gd name="T76" fmla="*/ 446934 w 150"/>
              <a:gd name="T77" fmla="*/ 534062 h 151"/>
              <a:gd name="T78" fmla="*/ 512022 w 150"/>
              <a:gd name="T79" fmla="*/ 586166 h 151"/>
              <a:gd name="T80" fmla="*/ 533718 w 150"/>
              <a:gd name="T81" fmla="*/ 581824 h 151"/>
              <a:gd name="T82" fmla="*/ 581448 w 150"/>
              <a:gd name="T83" fmla="*/ 534062 h 151"/>
              <a:gd name="T84" fmla="*/ 581448 w 150"/>
              <a:gd name="T85" fmla="*/ 516694 h 151"/>
              <a:gd name="T86" fmla="*/ 533718 w 150"/>
              <a:gd name="T87" fmla="*/ 451565 h 151"/>
              <a:gd name="T88" fmla="*/ 559753 w 150"/>
              <a:gd name="T89" fmla="*/ 386435 h 151"/>
              <a:gd name="T90" fmla="*/ 637858 w 150"/>
              <a:gd name="T91" fmla="*/ 373409 h 151"/>
              <a:gd name="T92" fmla="*/ 650875 w 150"/>
              <a:gd name="T93" fmla="*/ 360383 h 151"/>
              <a:gd name="T94" fmla="*/ 650875 w 150"/>
              <a:gd name="T95" fmla="*/ 295254 h 151"/>
              <a:gd name="T96" fmla="*/ 637858 w 150"/>
              <a:gd name="T97" fmla="*/ 282228 h 151"/>
              <a:gd name="T98" fmla="*/ 325438 w 150"/>
              <a:gd name="T99" fmla="*/ 447223 h 151"/>
              <a:gd name="T100" fmla="*/ 203941 w 150"/>
              <a:gd name="T101" fmla="*/ 329989 h 151"/>
              <a:gd name="T102" fmla="*/ 325438 w 150"/>
              <a:gd name="T103" fmla="*/ 208414 h 151"/>
              <a:gd name="T104" fmla="*/ 446934 w 150"/>
              <a:gd name="T105" fmla="*/ 329989 h 151"/>
              <a:gd name="T106" fmla="*/ 325438 w 150"/>
              <a:gd name="T107" fmla="*/ 447223 h 15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50" h="151">
                <a:moveTo>
                  <a:pt x="147" y="65"/>
                </a:moveTo>
                <a:cubicBezTo>
                  <a:pt x="129" y="62"/>
                  <a:pt x="129" y="62"/>
                  <a:pt x="129" y="62"/>
                </a:cubicBezTo>
                <a:cubicBezTo>
                  <a:pt x="127" y="57"/>
                  <a:pt x="125" y="52"/>
                  <a:pt x="123" y="47"/>
                </a:cubicBezTo>
                <a:cubicBezTo>
                  <a:pt x="134" y="32"/>
                  <a:pt x="134" y="32"/>
                  <a:pt x="134" y="32"/>
                </a:cubicBezTo>
                <a:cubicBezTo>
                  <a:pt x="135" y="31"/>
                  <a:pt x="135" y="29"/>
                  <a:pt x="134" y="28"/>
                </a:cubicBezTo>
                <a:cubicBezTo>
                  <a:pt x="123" y="17"/>
                  <a:pt x="123" y="17"/>
                  <a:pt x="123" y="17"/>
                </a:cubicBezTo>
                <a:cubicBezTo>
                  <a:pt x="122" y="16"/>
                  <a:pt x="120" y="16"/>
                  <a:pt x="118" y="17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99" y="25"/>
                  <a:pt x="94" y="23"/>
                  <a:pt x="89" y="22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2"/>
                  <a:pt x="84" y="0"/>
                  <a:pt x="83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6" y="0"/>
                  <a:pt x="64" y="2"/>
                  <a:pt x="64" y="3"/>
                </a:cubicBezTo>
                <a:cubicBezTo>
                  <a:pt x="61" y="22"/>
                  <a:pt x="61" y="22"/>
                  <a:pt x="61" y="22"/>
                </a:cubicBezTo>
                <a:cubicBezTo>
                  <a:pt x="56" y="23"/>
                  <a:pt x="51" y="25"/>
                  <a:pt x="47" y="28"/>
                </a:cubicBezTo>
                <a:cubicBezTo>
                  <a:pt x="31" y="17"/>
                  <a:pt x="31" y="17"/>
                  <a:pt x="31" y="17"/>
                </a:cubicBezTo>
                <a:cubicBezTo>
                  <a:pt x="30" y="16"/>
                  <a:pt x="28" y="16"/>
                  <a:pt x="27" y="17"/>
                </a:cubicBezTo>
                <a:cubicBezTo>
                  <a:pt x="16" y="28"/>
                  <a:pt x="16" y="28"/>
                  <a:pt x="16" y="28"/>
                </a:cubicBezTo>
                <a:cubicBezTo>
                  <a:pt x="15" y="29"/>
                  <a:pt x="15" y="31"/>
                  <a:pt x="16" y="32"/>
                </a:cubicBezTo>
                <a:cubicBezTo>
                  <a:pt x="27" y="47"/>
                  <a:pt x="27" y="47"/>
                  <a:pt x="27" y="47"/>
                </a:cubicBezTo>
                <a:cubicBezTo>
                  <a:pt x="24" y="52"/>
                  <a:pt x="22" y="57"/>
                  <a:pt x="21" y="62"/>
                </a:cubicBezTo>
                <a:cubicBezTo>
                  <a:pt x="2" y="65"/>
                  <a:pt x="2" y="65"/>
                  <a:pt x="2" y="65"/>
                </a:cubicBezTo>
                <a:cubicBezTo>
                  <a:pt x="1" y="65"/>
                  <a:pt x="0" y="66"/>
                  <a:pt x="0" y="68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5"/>
                  <a:pt x="1" y="86"/>
                  <a:pt x="2" y="86"/>
                </a:cubicBezTo>
                <a:cubicBezTo>
                  <a:pt x="21" y="89"/>
                  <a:pt x="21" y="89"/>
                  <a:pt x="21" y="89"/>
                </a:cubicBezTo>
                <a:cubicBezTo>
                  <a:pt x="22" y="95"/>
                  <a:pt x="24" y="99"/>
                  <a:pt x="27" y="104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15" y="120"/>
                  <a:pt x="15" y="122"/>
                  <a:pt x="16" y="123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28" y="135"/>
                  <a:pt x="30" y="136"/>
                  <a:pt x="31" y="135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51" y="126"/>
                  <a:pt x="56" y="128"/>
                  <a:pt x="61" y="129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50"/>
                  <a:pt x="66" y="151"/>
                  <a:pt x="67" y="151"/>
                </a:cubicBezTo>
                <a:cubicBezTo>
                  <a:pt x="83" y="151"/>
                  <a:pt x="83" y="151"/>
                  <a:pt x="83" y="151"/>
                </a:cubicBezTo>
                <a:cubicBezTo>
                  <a:pt x="84" y="151"/>
                  <a:pt x="86" y="150"/>
                  <a:pt x="86" y="148"/>
                </a:cubicBezTo>
                <a:cubicBezTo>
                  <a:pt x="89" y="129"/>
                  <a:pt x="89" y="129"/>
                  <a:pt x="89" y="129"/>
                </a:cubicBezTo>
                <a:cubicBezTo>
                  <a:pt x="94" y="128"/>
                  <a:pt x="99" y="126"/>
                  <a:pt x="103" y="123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20" y="136"/>
                  <a:pt x="122" y="135"/>
                  <a:pt x="123" y="134"/>
                </a:cubicBezTo>
                <a:cubicBezTo>
                  <a:pt x="134" y="123"/>
                  <a:pt x="134" y="123"/>
                  <a:pt x="134" y="123"/>
                </a:cubicBezTo>
                <a:cubicBezTo>
                  <a:pt x="135" y="122"/>
                  <a:pt x="135" y="120"/>
                  <a:pt x="134" y="119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5" y="99"/>
                  <a:pt x="127" y="95"/>
                  <a:pt x="129" y="89"/>
                </a:cubicBezTo>
                <a:cubicBezTo>
                  <a:pt x="147" y="86"/>
                  <a:pt x="147" y="86"/>
                  <a:pt x="147" y="86"/>
                </a:cubicBezTo>
                <a:cubicBezTo>
                  <a:pt x="149" y="86"/>
                  <a:pt x="150" y="85"/>
                  <a:pt x="150" y="83"/>
                </a:cubicBezTo>
                <a:cubicBezTo>
                  <a:pt x="150" y="68"/>
                  <a:pt x="150" y="68"/>
                  <a:pt x="150" y="68"/>
                </a:cubicBezTo>
                <a:cubicBezTo>
                  <a:pt x="150" y="66"/>
                  <a:pt x="149" y="65"/>
                  <a:pt x="147" y="65"/>
                </a:cubicBezTo>
                <a:close/>
                <a:moveTo>
                  <a:pt x="75" y="103"/>
                </a:moveTo>
                <a:cubicBezTo>
                  <a:pt x="60" y="103"/>
                  <a:pt x="47" y="91"/>
                  <a:pt x="47" y="76"/>
                </a:cubicBezTo>
                <a:cubicBezTo>
                  <a:pt x="47" y="60"/>
                  <a:pt x="60" y="48"/>
                  <a:pt x="75" y="48"/>
                </a:cubicBezTo>
                <a:cubicBezTo>
                  <a:pt x="90" y="48"/>
                  <a:pt x="103" y="60"/>
                  <a:pt x="103" y="76"/>
                </a:cubicBezTo>
                <a:cubicBezTo>
                  <a:pt x="103" y="91"/>
                  <a:pt x="90" y="103"/>
                  <a:pt x="75" y="103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>
            <a:spLocks noEditPoints="1"/>
          </p:cNvSpPr>
          <p:nvPr/>
        </p:nvSpPr>
        <p:spPr bwMode="auto">
          <a:xfrm>
            <a:off x="7748588" y="1143000"/>
            <a:ext cx="663575" cy="663575"/>
          </a:xfrm>
          <a:custGeom>
            <a:avLst/>
            <a:gdLst>
              <a:gd name="T0" fmla="*/ 312271 w 153"/>
              <a:gd name="T1" fmla="*/ 351304 h 153"/>
              <a:gd name="T2" fmla="*/ 624541 w 153"/>
              <a:gd name="T3" fmla="*/ 351304 h 153"/>
              <a:gd name="T4" fmla="*/ 312271 w 153"/>
              <a:gd name="T5" fmla="*/ 663575 h 153"/>
              <a:gd name="T6" fmla="*/ 0 w 153"/>
              <a:gd name="T7" fmla="*/ 351304 h 153"/>
              <a:gd name="T8" fmla="*/ 312271 w 153"/>
              <a:gd name="T9" fmla="*/ 39034 h 153"/>
              <a:gd name="T10" fmla="*/ 312271 w 153"/>
              <a:gd name="T11" fmla="*/ 351304 h 153"/>
              <a:gd name="T12" fmla="*/ 351304 w 153"/>
              <a:gd name="T13" fmla="*/ 0 h 153"/>
              <a:gd name="T14" fmla="*/ 351304 w 153"/>
              <a:gd name="T15" fmla="*/ 312271 h 153"/>
              <a:gd name="T16" fmla="*/ 663575 w 153"/>
              <a:gd name="T17" fmla="*/ 312271 h 153"/>
              <a:gd name="T18" fmla="*/ 351304 w 153"/>
              <a:gd name="T19" fmla="*/ 0 h 15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" h="153">
                <a:moveTo>
                  <a:pt x="72" y="81"/>
                </a:moveTo>
                <a:cubicBezTo>
                  <a:pt x="144" y="81"/>
                  <a:pt x="144" y="81"/>
                  <a:pt x="144" y="81"/>
                </a:cubicBezTo>
                <a:cubicBezTo>
                  <a:pt x="144" y="121"/>
                  <a:pt x="112" y="153"/>
                  <a:pt x="72" y="153"/>
                </a:cubicBezTo>
                <a:cubicBezTo>
                  <a:pt x="32" y="153"/>
                  <a:pt x="0" y="121"/>
                  <a:pt x="0" y="81"/>
                </a:cubicBezTo>
                <a:cubicBezTo>
                  <a:pt x="0" y="41"/>
                  <a:pt x="32" y="9"/>
                  <a:pt x="72" y="9"/>
                </a:cubicBezTo>
                <a:lnTo>
                  <a:pt x="72" y="81"/>
                </a:lnTo>
                <a:close/>
                <a:moveTo>
                  <a:pt x="81" y="0"/>
                </a:moveTo>
                <a:cubicBezTo>
                  <a:pt x="81" y="72"/>
                  <a:pt x="81" y="72"/>
                  <a:pt x="81" y="72"/>
                </a:cubicBezTo>
                <a:cubicBezTo>
                  <a:pt x="153" y="72"/>
                  <a:pt x="153" y="72"/>
                  <a:pt x="153" y="72"/>
                </a:cubicBezTo>
                <a:cubicBezTo>
                  <a:pt x="153" y="32"/>
                  <a:pt x="121" y="0"/>
                  <a:pt x="81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846138" y="3587750"/>
            <a:ext cx="839787" cy="525463"/>
          </a:xfrm>
          <a:custGeom>
            <a:avLst/>
            <a:gdLst>
              <a:gd name="T0" fmla="*/ 839787 w 194"/>
              <a:gd name="T1" fmla="*/ 0 h 121"/>
              <a:gd name="T2" fmla="*/ 701265 w 194"/>
              <a:gd name="T3" fmla="*/ 52112 h 121"/>
              <a:gd name="T4" fmla="*/ 199125 w 194"/>
              <a:gd name="T5" fmla="*/ 52112 h 121"/>
              <a:gd name="T6" fmla="*/ 82247 w 194"/>
              <a:gd name="T7" fmla="*/ 169364 h 121"/>
              <a:gd name="T8" fmla="*/ 82247 w 194"/>
              <a:gd name="T9" fmla="*/ 464665 h 121"/>
              <a:gd name="T10" fmla="*/ 82247 w 194"/>
              <a:gd name="T11" fmla="*/ 464665 h 121"/>
              <a:gd name="T12" fmla="*/ 229426 w 194"/>
              <a:gd name="T13" fmla="*/ 525462 h 121"/>
              <a:gd name="T14" fmla="*/ 376606 w 194"/>
              <a:gd name="T15" fmla="*/ 464665 h 121"/>
              <a:gd name="T16" fmla="*/ 839787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5" y="8"/>
                  <a:pt x="174" y="12"/>
                  <a:pt x="162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8" y="116"/>
                  <a:pt x="40" y="121"/>
                  <a:pt x="53" y="121"/>
                </a:cubicBezTo>
                <a:cubicBezTo>
                  <a:pt x="65" y="121"/>
                  <a:pt x="78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F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>
            <a:spLocks noEditPoints="1"/>
          </p:cNvSpPr>
          <p:nvPr/>
        </p:nvSpPr>
        <p:spPr bwMode="auto">
          <a:xfrm>
            <a:off x="390525" y="3219450"/>
            <a:ext cx="1365250" cy="420688"/>
          </a:xfrm>
          <a:custGeom>
            <a:avLst/>
            <a:gdLst>
              <a:gd name="T0" fmla="*/ 1304572 w 315"/>
              <a:gd name="T1" fmla="*/ 65055 h 97"/>
              <a:gd name="T2" fmla="*/ 1365250 w 315"/>
              <a:gd name="T3" fmla="*/ 212512 h 97"/>
              <a:gd name="T4" fmla="*/ 1304572 w 315"/>
              <a:gd name="T5" fmla="*/ 359969 h 97"/>
              <a:gd name="T6" fmla="*/ 1295904 w 315"/>
              <a:gd name="T7" fmla="*/ 368643 h 97"/>
              <a:gd name="T8" fmla="*/ 1365250 w 315"/>
              <a:gd name="T9" fmla="*/ 212512 h 97"/>
              <a:gd name="T10" fmla="*/ 1304572 w 315"/>
              <a:gd name="T11" fmla="*/ 65055 h 97"/>
              <a:gd name="T12" fmla="*/ 654453 w 315"/>
              <a:gd name="T13" fmla="*/ 0 h 97"/>
              <a:gd name="T14" fmla="*/ 208038 w 315"/>
              <a:gd name="T15" fmla="*/ 0 h 97"/>
              <a:gd name="T16" fmla="*/ 0 w 315"/>
              <a:gd name="T17" fmla="*/ 212512 h 97"/>
              <a:gd name="T18" fmla="*/ 208038 w 315"/>
              <a:gd name="T19" fmla="*/ 420687 h 97"/>
              <a:gd name="T20" fmla="*/ 654453 w 315"/>
              <a:gd name="T21" fmla="*/ 420687 h 97"/>
              <a:gd name="T22" fmla="*/ 862491 w 315"/>
              <a:gd name="T23" fmla="*/ 212512 h 97"/>
              <a:gd name="T24" fmla="*/ 654453 w 315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5" h="97">
                <a:moveTo>
                  <a:pt x="301" y="15"/>
                </a:moveTo>
                <a:cubicBezTo>
                  <a:pt x="311" y="24"/>
                  <a:pt x="315" y="36"/>
                  <a:pt x="315" y="49"/>
                </a:cubicBezTo>
                <a:cubicBezTo>
                  <a:pt x="315" y="61"/>
                  <a:pt x="311" y="73"/>
                  <a:pt x="301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5" y="63"/>
                  <a:pt x="315" y="49"/>
                </a:cubicBezTo>
                <a:cubicBezTo>
                  <a:pt x="315" y="35"/>
                  <a:pt x="310" y="23"/>
                  <a:pt x="301" y="15"/>
                </a:cubicBezTo>
                <a:moveTo>
                  <a:pt x="151" y="0"/>
                </a:move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75"/>
                  <a:pt x="22" y="97"/>
                  <a:pt x="48" y="97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F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1044575" y="3432175"/>
            <a:ext cx="711200" cy="207963"/>
          </a:xfrm>
          <a:custGeom>
            <a:avLst/>
            <a:gdLst>
              <a:gd name="T0" fmla="*/ 711200 w 164"/>
              <a:gd name="T1" fmla="*/ 0 h 48"/>
              <a:gd name="T2" fmla="*/ 650488 w 164"/>
              <a:gd name="T3" fmla="*/ 147306 h 48"/>
              <a:gd name="T4" fmla="*/ 503044 w 164"/>
              <a:gd name="T5" fmla="*/ 207962 h 48"/>
              <a:gd name="T6" fmla="*/ 355600 w 164"/>
              <a:gd name="T7" fmla="*/ 147306 h 48"/>
              <a:gd name="T8" fmla="*/ 208156 w 164"/>
              <a:gd name="T9" fmla="*/ 0 h 48"/>
              <a:gd name="T10" fmla="*/ 0 w 164"/>
              <a:gd name="T11" fmla="*/ 207962 h 48"/>
              <a:gd name="T12" fmla="*/ 503044 w 164"/>
              <a:gd name="T13" fmla="*/ 207962 h 48"/>
              <a:gd name="T14" fmla="*/ 641815 w 164"/>
              <a:gd name="T15" fmla="*/ 155972 h 48"/>
              <a:gd name="T16" fmla="*/ 650488 w 164"/>
              <a:gd name="T17" fmla="*/ 147306 h 48"/>
              <a:gd name="T18" fmla="*/ 711200 w 164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4" h="48">
                <a:moveTo>
                  <a:pt x="164" y="0"/>
                </a:moveTo>
                <a:cubicBezTo>
                  <a:pt x="164" y="12"/>
                  <a:pt x="160" y="24"/>
                  <a:pt x="150" y="34"/>
                </a:cubicBezTo>
                <a:cubicBezTo>
                  <a:pt x="141" y="43"/>
                  <a:pt x="128" y="48"/>
                  <a:pt x="116" y="48"/>
                </a:cubicBezTo>
                <a:cubicBezTo>
                  <a:pt x="104" y="48"/>
                  <a:pt x="91" y="43"/>
                  <a:pt x="82" y="34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28" y="48"/>
                  <a:pt x="139" y="44"/>
                  <a:pt x="148" y="36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0" y="24"/>
                  <a:pt x="164" y="12"/>
                  <a:pt x="164" y="0"/>
                </a:cubicBezTo>
              </a:path>
            </a:pathLst>
          </a:custGeom>
          <a:solidFill>
            <a:srgbClr val="FFC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846138" y="2746375"/>
            <a:ext cx="849312" cy="538163"/>
          </a:xfrm>
          <a:custGeom>
            <a:avLst/>
            <a:gdLst>
              <a:gd name="T0" fmla="*/ 229661 w 196"/>
              <a:gd name="T1" fmla="*/ 0 h 124"/>
              <a:gd name="T2" fmla="*/ 82331 w 196"/>
              <a:gd name="T3" fmla="*/ 60760 h 124"/>
              <a:gd name="T4" fmla="*/ 82331 w 196"/>
              <a:gd name="T5" fmla="*/ 60760 h 124"/>
              <a:gd name="T6" fmla="*/ 82331 w 196"/>
              <a:gd name="T7" fmla="*/ 355881 h 124"/>
              <a:gd name="T8" fmla="*/ 199328 w 196"/>
              <a:gd name="T9" fmla="*/ 473062 h 124"/>
              <a:gd name="T10" fmla="*/ 688983 w 196"/>
              <a:gd name="T11" fmla="*/ 473062 h 124"/>
              <a:gd name="T12" fmla="*/ 701982 w 196"/>
              <a:gd name="T13" fmla="*/ 473062 h 124"/>
              <a:gd name="T14" fmla="*/ 849312 w 196"/>
              <a:gd name="T15" fmla="*/ 533822 h 124"/>
              <a:gd name="T16" fmla="*/ 849312 w 196"/>
              <a:gd name="T17" fmla="*/ 538162 h 124"/>
              <a:gd name="T18" fmla="*/ 849312 w 196"/>
              <a:gd name="T19" fmla="*/ 538162 h 124"/>
              <a:gd name="T20" fmla="*/ 849312 w 196"/>
              <a:gd name="T21" fmla="*/ 533822 h 124"/>
              <a:gd name="T22" fmla="*/ 376991 w 196"/>
              <a:gd name="T23" fmla="*/ 60760 h 124"/>
              <a:gd name="T24" fmla="*/ 229661 w 196"/>
              <a:gd name="T25" fmla="*/ 0 h 1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6" h="124">
                <a:moveTo>
                  <a:pt x="53" y="0"/>
                </a:moveTo>
                <a:cubicBezTo>
                  <a:pt x="40" y="0"/>
                  <a:pt x="28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9"/>
                  <a:pt x="161" y="109"/>
                  <a:pt x="162" y="109"/>
                </a:cubicBezTo>
                <a:cubicBezTo>
                  <a:pt x="174" y="109"/>
                  <a:pt x="187" y="114"/>
                  <a:pt x="196" y="123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8" y="5"/>
                  <a:pt x="65" y="0"/>
                  <a:pt x="53" y="0"/>
                </a:cubicBezTo>
              </a:path>
            </a:pathLst>
          </a:custGeom>
          <a:solidFill>
            <a:srgbClr val="F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1535113" y="3219450"/>
            <a:ext cx="160337" cy="65088"/>
          </a:xfrm>
          <a:custGeom>
            <a:avLst/>
            <a:gdLst>
              <a:gd name="T0" fmla="*/ 13000 w 37"/>
              <a:gd name="T1" fmla="*/ 0 h 15"/>
              <a:gd name="T2" fmla="*/ 0 w 37"/>
              <a:gd name="T3" fmla="*/ 0 h 15"/>
              <a:gd name="T4" fmla="*/ 13000 w 37"/>
              <a:gd name="T5" fmla="*/ 0 h 15"/>
              <a:gd name="T6" fmla="*/ 160337 w 37"/>
              <a:gd name="T7" fmla="*/ 65087 h 15"/>
              <a:gd name="T8" fmla="*/ 160337 w 37"/>
              <a:gd name="T9" fmla="*/ 60748 h 15"/>
              <a:gd name="T10" fmla="*/ 13000 w 37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" h="15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7" y="0"/>
                  <a:pt x="29" y="6"/>
                  <a:pt x="37" y="15"/>
                </a:cubicBezTo>
                <a:cubicBezTo>
                  <a:pt x="37" y="15"/>
                  <a:pt x="37" y="15"/>
                  <a:pt x="37" y="14"/>
                </a:cubicBezTo>
                <a:cubicBezTo>
                  <a:pt x="28" y="5"/>
                  <a:pt x="15" y="0"/>
                  <a:pt x="3" y="0"/>
                </a:cubicBezTo>
              </a:path>
            </a:pathLst>
          </a:custGeom>
          <a:solidFill>
            <a:srgbClr val="FFC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1044575" y="3219450"/>
            <a:ext cx="490538" cy="212725"/>
          </a:xfrm>
          <a:custGeom>
            <a:avLst/>
            <a:gdLst>
              <a:gd name="T0" fmla="*/ 490537 w 113"/>
              <a:gd name="T1" fmla="*/ 0 h 49"/>
              <a:gd name="T2" fmla="*/ 0 w 113"/>
              <a:gd name="T3" fmla="*/ 0 h 49"/>
              <a:gd name="T4" fmla="*/ 208370 w 113"/>
              <a:gd name="T5" fmla="*/ 212725 h 49"/>
              <a:gd name="T6" fmla="*/ 355965 w 113"/>
              <a:gd name="T7" fmla="*/ 60779 h 49"/>
              <a:gd name="T8" fmla="*/ 490537 w 113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9">
                <a:moveTo>
                  <a:pt x="113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2" y="14"/>
                  <a:pt x="82" y="14"/>
                  <a:pt x="82" y="14"/>
                </a:cubicBezTo>
                <a:cubicBezTo>
                  <a:pt x="91" y="6"/>
                  <a:pt x="102" y="1"/>
                  <a:pt x="113" y="0"/>
                </a:cubicBezTo>
              </a:path>
            </a:pathLst>
          </a:custGeom>
          <a:solidFill>
            <a:srgbClr val="FFC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1252538" y="3219450"/>
            <a:ext cx="503237" cy="420688"/>
          </a:xfrm>
          <a:custGeom>
            <a:avLst/>
            <a:gdLst>
              <a:gd name="T0" fmla="*/ 295001 w 116"/>
              <a:gd name="T1" fmla="*/ 0 h 97"/>
              <a:gd name="T2" fmla="*/ 281986 w 116"/>
              <a:gd name="T3" fmla="*/ 0 h 97"/>
              <a:gd name="T4" fmla="*/ 147501 w 116"/>
              <a:gd name="T5" fmla="*/ 60718 h 97"/>
              <a:gd name="T6" fmla="*/ 0 w 116"/>
              <a:gd name="T7" fmla="*/ 212512 h 97"/>
              <a:gd name="T8" fmla="*/ 147501 w 116"/>
              <a:gd name="T9" fmla="*/ 359969 h 97"/>
              <a:gd name="T10" fmla="*/ 295001 w 116"/>
              <a:gd name="T11" fmla="*/ 420687 h 97"/>
              <a:gd name="T12" fmla="*/ 442502 w 116"/>
              <a:gd name="T13" fmla="*/ 359969 h 97"/>
              <a:gd name="T14" fmla="*/ 503237 w 116"/>
              <a:gd name="T15" fmla="*/ 212512 h 97"/>
              <a:gd name="T16" fmla="*/ 442502 w 116"/>
              <a:gd name="T17" fmla="*/ 65055 h 97"/>
              <a:gd name="T18" fmla="*/ 295001 w 116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6" h="97">
                <a:moveTo>
                  <a:pt x="68" y="0"/>
                </a:moveTo>
                <a:cubicBezTo>
                  <a:pt x="65" y="0"/>
                  <a:pt x="65" y="0"/>
                  <a:pt x="65" y="0"/>
                </a:cubicBezTo>
                <a:cubicBezTo>
                  <a:pt x="54" y="1"/>
                  <a:pt x="43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3" y="92"/>
                  <a:pt x="56" y="97"/>
                  <a:pt x="68" y="97"/>
                </a:cubicBezTo>
                <a:cubicBezTo>
                  <a:pt x="80" y="97"/>
                  <a:pt x="93" y="92"/>
                  <a:pt x="102" y="83"/>
                </a:cubicBezTo>
                <a:cubicBezTo>
                  <a:pt x="112" y="73"/>
                  <a:pt x="116" y="61"/>
                  <a:pt x="116" y="49"/>
                </a:cubicBezTo>
                <a:cubicBezTo>
                  <a:pt x="116" y="36"/>
                  <a:pt x="112" y="24"/>
                  <a:pt x="102" y="15"/>
                </a:cubicBezTo>
                <a:cubicBezTo>
                  <a:pt x="94" y="6"/>
                  <a:pt x="82" y="0"/>
                  <a:pt x="68" y="0"/>
                </a:cubicBezTo>
              </a:path>
            </a:pathLst>
          </a:custGeom>
          <a:solidFill>
            <a:srgbClr val="FFB9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/>
          <p:nvPr/>
        </p:nvSpPr>
        <p:spPr bwMode="auto">
          <a:xfrm>
            <a:off x="2244725" y="3587750"/>
            <a:ext cx="841375" cy="525463"/>
          </a:xfrm>
          <a:custGeom>
            <a:avLst/>
            <a:gdLst>
              <a:gd name="T0" fmla="*/ 841375 w 194"/>
              <a:gd name="T1" fmla="*/ 0 h 121"/>
              <a:gd name="T2" fmla="*/ 706928 w 194"/>
              <a:gd name="T3" fmla="*/ 52112 h 121"/>
              <a:gd name="T4" fmla="*/ 199501 w 194"/>
              <a:gd name="T5" fmla="*/ 52112 h 121"/>
              <a:gd name="T6" fmla="*/ 82403 w 194"/>
              <a:gd name="T7" fmla="*/ 169364 h 121"/>
              <a:gd name="T8" fmla="*/ 82403 w 194"/>
              <a:gd name="T9" fmla="*/ 464665 h 121"/>
              <a:gd name="T10" fmla="*/ 82403 w 194"/>
              <a:gd name="T11" fmla="*/ 464665 h 121"/>
              <a:gd name="T12" fmla="*/ 229860 w 194"/>
              <a:gd name="T13" fmla="*/ 525462 h 121"/>
              <a:gd name="T14" fmla="*/ 377318 w 194"/>
              <a:gd name="T15" fmla="*/ 464665 h 121"/>
              <a:gd name="T16" fmla="*/ 841375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6" y="8"/>
                  <a:pt x="175" y="12"/>
                  <a:pt x="163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8" y="116"/>
                  <a:pt x="41" y="121"/>
                  <a:pt x="53" y="121"/>
                </a:cubicBezTo>
                <a:cubicBezTo>
                  <a:pt x="65" y="121"/>
                  <a:pt x="78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FFC9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>
            <a:spLocks noEditPoints="1"/>
          </p:cNvSpPr>
          <p:nvPr/>
        </p:nvSpPr>
        <p:spPr bwMode="auto">
          <a:xfrm>
            <a:off x="1790700" y="3219450"/>
            <a:ext cx="1368425" cy="420688"/>
          </a:xfrm>
          <a:custGeom>
            <a:avLst/>
            <a:gdLst>
              <a:gd name="T0" fmla="*/ 1307799 w 316"/>
              <a:gd name="T1" fmla="*/ 65055 h 97"/>
              <a:gd name="T2" fmla="*/ 1368425 w 316"/>
              <a:gd name="T3" fmla="*/ 212512 h 97"/>
              <a:gd name="T4" fmla="*/ 1307799 w 316"/>
              <a:gd name="T5" fmla="*/ 359969 h 97"/>
              <a:gd name="T6" fmla="*/ 1294807 w 316"/>
              <a:gd name="T7" fmla="*/ 368643 h 97"/>
              <a:gd name="T8" fmla="*/ 1368425 w 316"/>
              <a:gd name="T9" fmla="*/ 212512 h 97"/>
              <a:gd name="T10" fmla="*/ 1307799 w 316"/>
              <a:gd name="T11" fmla="*/ 65055 h 97"/>
              <a:gd name="T12" fmla="*/ 653899 w 316"/>
              <a:gd name="T13" fmla="*/ 0 h 97"/>
              <a:gd name="T14" fmla="*/ 207862 w 316"/>
              <a:gd name="T15" fmla="*/ 0 h 97"/>
              <a:gd name="T16" fmla="*/ 0 w 316"/>
              <a:gd name="T17" fmla="*/ 212512 h 97"/>
              <a:gd name="T18" fmla="*/ 207862 w 316"/>
              <a:gd name="T19" fmla="*/ 420687 h 97"/>
              <a:gd name="T20" fmla="*/ 653899 w 316"/>
              <a:gd name="T21" fmla="*/ 420687 h 97"/>
              <a:gd name="T22" fmla="*/ 861761 w 316"/>
              <a:gd name="T23" fmla="*/ 212512 h 97"/>
              <a:gd name="T24" fmla="*/ 653899 w 316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6" h="97">
                <a:moveTo>
                  <a:pt x="302" y="15"/>
                </a:moveTo>
                <a:cubicBezTo>
                  <a:pt x="311" y="24"/>
                  <a:pt x="316" y="36"/>
                  <a:pt x="316" y="49"/>
                </a:cubicBezTo>
                <a:cubicBezTo>
                  <a:pt x="316" y="61"/>
                  <a:pt x="311" y="73"/>
                  <a:pt x="302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6" y="63"/>
                  <a:pt x="316" y="49"/>
                </a:cubicBezTo>
                <a:cubicBezTo>
                  <a:pt x="316" y="35"/>
                  <a:pt x="310" y="23"/>
                  <a:pt x="302" y="15"/>
                </a:cubicBezTo>
                <a:moveTo>
                  <a:pt x="151" y="0"/>
                </a:move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75"/>
                  <a:pt x="22" y="97"/>
                  <a:pt x="48" y="97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FFC9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/>
          <p:nvPr/>
        </p:nvSpPr>
        <p:spPr bwMode="auto">
          <a:xfrm>
            <a:off x="2444750" y="3432175"/>
            <a:ext cx="714375" cy="207963"/>
          </a:xfrm>
          <a:custGeom>
            <a:avLst/>
            <a:gdLst>
              <a:gd name="T0" fmla="*/ 714375 w 165"/>
              <a:gd name="T1" fmla="*/ 0 h 48"/>
              <a:gd name="T2" fmla="*/ 653761 w 165"/>
              <a:gd name="T3" fmla="*/ 147306 h 48"/>
              <a:gd name="T4" fmla="*/ 502227 w 165"/>
              <a:gd name="T5" fmla="*/ 207962 h 48"/>
              <a:gd name="T6" fmla="*/ 355023 w 165"/>
              <a:gd name="T7" fmla="*/ 147306 h 48"/>
              <a:gd name="T8" fmla="*/ 207818 w 165"/>
              <a:gd name="T9" fmla="*/ 0 h 48"/>
              <a:gd name="T10" fmla="*/ 0 w 165"/>
              <a:gd name="T11" fmla="*/ 207962 h 48"/>
              <a:gd name="T12" fmla="*/ 506557 w 165"/>
              <a:gd name="T13" fmla="*/ 207962 h 48"/>
              <a:gd name="T14" fmla="*/ 640773 w 165"/>
              <a:gd name="T15" fmla="*/ 155972 h 48"/>
              <a:gd name="T16" fmla="*/ 653761 w 165"/>
              <a:gd name="T17" fmla="*/ 147306 h 48"/>
              <a:gd name="T18" fmla="*/ 714375 w 165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5" h="48">
                <a:moveTo>
                  <a:pt x="165" y="0"/>
                </a:moveTo>
                <a:cubicBezTo>
                  <a:pt x="165" y="12"/>
                  <a:pt x="160" y="24"/>
                  <a:pt x="151" y="34"/>
                </a:cubicBezTo>
                <a:cubicBezTo>
                  <a:pt x="141" y="43"/>
                  <a:pt x="129" y="48"/>
                  <a:pt x="116" y="48"/>
                </a:cubicBezTo>
                <a:cubicBezTo>
                  <a:pt x="104" y="48"/>
                  <a:pt x="92" y="43"/>
                  <a:pt x="82" y="34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29" y="48"/>
                  <a:pt x="140" y="44"/>
                  <a:pt x="148" y="36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60" y="24"/>
                  <a:pt x="165" y="12"/>
                  <a:pt x="165" y="0"/>
                </a:cubicBezTo>
              </a:path>
            </a:pathLst>
          </a:custGeom>
          <a:solidFill>
            <a:srgbClr val="FF9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2244725" y="2746375"/>
            <a:ext cx="854075" cy="538163"/>
          </a:xfrm>
          <a:custGeom>
            <a:avLst/>
            <a:gdLst>
              <a:gd name="T0" fmla="*/ 229777 w 197"/>
              <a:gd name="T1" fmla="*/ 0 h 124"/>
              <a:gd name="T2" fmla="*/ 82373 w 197"/>
              <a:gd name="T3" fmla="*/ 60760 h 124"/>
              <a:gd name="T4" fmla="*/ 82373 w 197"/>
              <a:gd name="T5" fmla="*/ 60760 h 124"/>
              <a:gd name="T6" fmla="*/ 82373 w 197"/>
              <a:gd name="T7" fmla="*/ 355881 h 124"/>
              <a:gd name="T8" fmla="*/ 199429 w 197"/>
              <a:gd name="T9" fmla="*/ 473062 h 124"/>
              <a:gd name="T10" fmla="*/ 689330 w 197"/>
              <a:gd name="T11" fmla="*/ 473062 h 124"/>
              <a:gd name="T12" fmla="*/ 702336 w 197"/>
              <a:gd name="T13" fmla="*/ 473062 h 124"/>
              <a:gd name="T14" fmla="*/ 854075 w 197"/>
              <a:gd name="T15" fmla="*/ 533822 h 124"/>
              <a:gd name="T16" fmla="*/ 854075 w 197"/>
              <a:gd name="T17" fmla="*/ 538162 h 124"/>
              <a:gd name="T18" fmla="*/ 854075 w 197"/>
              <a:gd name="T19" fmla="*/ 538162 h 124"/>
              <a:gd name="T20" fmla="*/ 854075 w 197"/>
              <a:gd name="T21" fmla="*/ 533822 h 124"/>
              <a:gd name="T22" fmla="*/ 377180 w 197"/>
              <a:gd name="T23" fmla="*/ 60760 h 124"/>
              <a:gd name="T24" fmla="*/ 229777 w 197"/>
              <a:gd name="T25" fmla="*/ 0 h 1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7" h="124">
                <a:moveTo>
                  <a:pt x="53" y="0"/>
                </a:moveTo>
                <a:cubicBezTo>
                  <a:pt x="41" y="0"/>
                  <a:pt x="28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9"/>
                  <a:pt x="161" y="109"/>
                  <a:pt x="162" y="109"/>
                </a:cubicBezTo>
                <a:cubicBezTo>
                  <a:pt x="175" y="109"/>
                  <a:pt x="187" y="114"/>
                  <a:pt x="197" y="123"/>
                </a:cubicBezTo>
                <a:cubicBezTo>
                  <a:pt x="197" y="124"/>
                  <a:pt x="197" y="124"/>
                  <a:pt x="197" y="124"/>
                </a:cubicBezTo>
                <a:cubicBezTo>
                  <a:pt x="197" y="124"/>
                  <a:pt x="197" y="124"/>
                  <a:pt x="197" y="124"/>
                </a:cubicBezTo>
                <a:cubicBezTo>
                  <a:pt x="197" y="124"/>
                  <a:pt x="197" y="124"/>
                  <a:pt x="197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8" y="5"/>
                  <a:pt x="65" y="0"/>
                  <a:pt x="53" y="0"/>
                </a:cubicBezTo>
              </a:path>
            </a:pathLst>
          </a:custGeom>
          <a:solidFill>
            <a:srgbClr val="FFC9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Freeform 27"/>
          <p:cNvSpPr/>
          <p:nvPr/>
        </p:nvSpPr>
        <p:spPr bwMode="auto">
          <a:xfrm>
            <a:off x="2933700" y="3219450"/>
            <a:ext cx="165100" cy="65088"/>
          </a:xfrm>
          <a:custGeom>
            <a:avLst/>
            <a:gdLst>
              <a:gd name="T0" fmla="*/ 13034 w 38"/>
              <a:gd name="T1" fmla="*/ 0 h 15"/>
              <a:gd name="T2" fmla="*/ 0 w 38"/>
              <a:gd name="T3" fmla="*/ 0 h 15"/>
              <a:gd name="T4" fmla="*/ 17379 w 38"/>
              <a:gd name="T5" fmla="*/ 0 h 15"/>
              <a:gd name="T6" fmla="*/ 165100 w 38"/>
              <a:gd name="T7" fmla="*/ 65087 h 15"/>
              <a:gd name="T8" fmla="*/ 165100 w 38"/>
              <a:gd name="T9" fmla="*/ 60748 h 15"/>
              <a:gd name="T10" fmla="*/ 13034 w 38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8" h="15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17" y="0"/>
                  <a:pt x="29" y="6"/>
                  <a:pt x="38" y="15"/>
                </a:cubicBezTo>
                <a:cubicBezTo>
                  <a:pt x="38" y="15"/>
                  <a:pt x="38" y="15"/>
                  <a:pt x="38" y="14"/>
                </a:cubicBezTo>
                <a:cubicBezTo>
                  <a:pt x="28" y="5"/>
                  <a:pt x="16" y="0"/>
                  <a:pt x="3" y="0"/>
                </a:cubicBezTo>
              </a:path>
            </a:pathLst>
          </a:custGeom>
          <a:solidFill>
            <a:srgbClr val="FF9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/>
          <p:nvPr/>
        </p:nvSpPr>
        <p:spPr bwMode="auto">
          <a:xfrm>
            <a:off x="2444750" y="3219450"/>
            <a:ext cx="488950" cy="212725"/>
          </a:xfrm>
          <a:custGeom>
            <a:avLst/>
            <a:gdLst>
              <a:gd name="T0" fmla="*/ 488950 w 113"/>
              <a:gd name="T1" fmla="*/ 0 h 49"/>
              <a:gd name="T2" fmla="*/ 0 w 113"/>
              <a:gd name="T3" fmla="*/ 0 h 49"/>
              <a:gd name="T4" fmla="*/ 207696 w 113"/>
              <a:gd name="T5" fmla="*/ 212725 h 49"/>
              <a:gd name="T6" fmla="*/ 354813 w 113"/>
              <a:gd name="T7" fmla="*/ 60779 h 49"/>
              <a:gd name="T8" fmla="*/ 488950 w 113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9">
                <a:moveTo>
                  <a:pt x="113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2" y="14"/>
                  <a:pt x="82" y="14"/>
                  <a:pt x="82" y="14"/>
                </a:cubicBezTo>
                <a:cubicBezTo>
                  <a:pt x="91" y="6"/>
                  <a:pt x="102" y="1"/>
                  <a:pt x="113" y="0"/>
                </a:cubicBezTo>
              </a:path>
            </a:pathLst>
          </a:custGeom>
          <a:solidFill>
            <a:srgbClr val="FF9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/>
          <p:nvPr/>
        </p:nvSpPr>
        <p:spPr bwMode="auto">
          <a:xfrm>
            <a:off x="2652713" y="3219450"/>
            <a:ext cx="506412" cy="420688"/>
          </a:xfrm>
          <a:custGeom>
            <a:avLst/>
            <a:gdLst>
              <a:gd name="T0" fmla="*/ 298653 w 117"/>
              <a:gd name="T1" fmla="*/ 0 h 97"/>
              <a:gd name="T2" fmla="*/ 281340 w 117"/>
              <a:gd name="T3" fmla="*/ 0 h 97"/>
              <a:gd name="T4" fmla="*/ 147162 w 117"/>
              <a:gd name="T5" fmla="*/ 60718 h 97"/>
              <a:gd name="T6" fmla="*/ 0 w 117"/>
              <a:gd name="T7" fmla="*/ 212512 h 97"/>
              <a:gd name="T8" fmla="*/ 147162 w 117"/>
              <a:gd name="T9" fmla="*/ 359969 h 97"/>
              <a:gd name="T10" fmla="*/ 294325 w 117"/>
              <a:gd name="T11" fmla="*/ 420687 h 97"/>
              <a:gd name="T12" fmla="*/ 445816 w 117"/>
              <a:gd name="T13" fmla="*/ 359969 h 97"/>
              <a:gd name="T14" fmla="*/ 506412 w 117"/>
              <a:gd name="T15" fmla="*/ 212512 h 97"/>
              <a:gd name="T16" fmla="*/ 445816 w 117"/>
              <a:gd name="T17" fmla="*/ 65055 h 97"/>
              <a:gd name="T18" fmla="*/ 298653 w 117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7" h="97">
                <a:moveTo>
                  <a:pt x="69" y="0"/>
                </a:moveTo>
                <a:cubicBezTo>
                  <a:pt x="65" y="0"/>
                  <a:pt x="65" y="0"/>
                  <a:pt x="65" y="0"/>
                </a:cubicBezTo>
                <a:cubicBezTo>
                  <a:pt x="54" y="1"/>
                  <a:pt x="43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4" y="92"/>
                  <a:pt x="56" y="97"/>
                  <a:pt x="68" y="97"/>
                </a:cubicBezTo>
                <a:cubicBezTo>
                  <a:pt x="81" y="97"/>
                  <a:pt x="93" y="92"/>
                  <a:pt x="103" y="83"/>
                </a:cubicBezTo>
                <a:cubicBezTo>
                  <a:pt x="112" y="73"/>
                  <a:pt x="117" y="61"/>
                  <a:pt x="117" y="49"/>
                </a:cubicBezTo>
                <a:cubicBezTo>
                  <a:pt x="117" y="36"/>
                  <a:pt x="112" y="24"/>
                  <a:pt x="103" y="15"/>
                </a:cubicBezTo>
                <a:cubicBezTo>
                  <a:pt x="94" y="6"/>
                  <a:pt x="82" y="0"/>
                  <a:pt x="69" y="0"/>
                </a:cubicBezTo>
              </a:path>
            </a:pathLst>
          </a:custGeom>
          <a:solidFill>
            <a:srgbClr val="FF7D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/>
          <p:nvPr/>
        </p:nvSpPr>
        <p:spPr bwMode="auto">
          <a:xfrm>
            <a:off x="3644900" y="3587750"/>
            <a:ext cx="841375" cy="525463"/>
          </a:xfrm>
          <a:custGeom>
            <a:avLst/>
            <a:gdLst>
              <a:gd name="T0" fmla="*/ 841375 w 194"/>
              <a:gd name="T1" fmla="*/ 0 h 121"/>
              <a:gd name="T2" fmla="*/ 706928 w 194"/>
              <a:gd name="T3" fmla="*/ 52112 h 121"/>
              <a:gd name="T4" fmla="*/ 199501 w 194"/>
              <a:gd name="T5" fmla="*/ 52112 h 121"/>
              <a:gd name="T6" fmla="*/ 82403 w 194"/>
              <a:gd name="T7" fmla="*/ 169364 h 121"/>
              <a:gd name="T8" fmla="*/ 82403 w 194"/>
              <a:gd name="T9" fmla="*/ 464665 h 121"/>
              <a:gd name="T10" fmla="*/ 82403 w 194"/>
              <a:gd name="T11" fmla="*/ 464665 h 121"/>
              <a:gd name="T12" fmla="*/ 229860 w 194"/>
              <a:gd name="T13" fmla="*/ 525462 h 121"/>
              <a:gd name="T14" fmla="*/ 381655 w 194"/>
              <a:gd name="T15" fmla="*/ 464665 h 121"/>
              <a:gd name="T16" fmla="*/ 841375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6" y="8"/>
                  <a:pt x="175" y="12"/>
                  <a:pt x="163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9" y="116"/>
                  <a:pt x="41" y="121"/>
                  <a:pt x="53" y="121"/>
                </a:cubicBezTo>
                <a:cubicBezTo>
                  <a:pt x="66" y="121"/>
                  <a:pt x="78" y="116"/>
                  <a:pt x="88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F0A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>
            <a:spLocks noEditPoints="1"/>
          </p:cNvSpPr>
          <p:nvPr/>
        </p:nvSpPr>
        <p:spPr bwMode="auto">
          <a:xfrm>
            <a:off x="3194050" y="3219450"/>
            <a:ext cx="1365250" cy="420688"/>
          </a:xfrm>
          <a:custGeom>
            <a:avLst/>
            <a:gdLst>
              <a:gd name="T0" fmla="*/ 1304572 w 315"/>
              <a:gd name="T1" fmla="*/ 60718 h 97"/>
              <a:gd name="T2" fmla="*/ 1304572 w 315"/>
              <a:gd name="T3" fmla="*/ 60718 h 97"/>
              <a:gd name="T4" fmla="*/ 1365250 w 315"/>
              <a:gd name="T5" fmla="*/ 212512 h 97"/>
              <a:gd name="T6" fmla="*/ 1304572 w 315"/>
              <a:gd name="T7" fmla="*/ 359969 h 97"/>
              <a:gd name="T8" fmla="*/ 1291570 w 315"/>
              <a:gd name="T9" fmla="*/ 368643 h 97"/>
              <a:gd name="T10" fmla="*/ 1365250 w 315"/>
              <a:gd name="T11" fmla="*/ 212512 h 97"/>
              <a:gd name="T12" fmla="*/ 1304572 w 315"/>
              <a:gd name="T13" fmla="*/ 60718 h 97"/>
              <a:gd name="T14" fmla="*/ 650119 w 315"/>
              <a:gd name="T15" fmla="*/ 0 h 97"/>
              <a:gd name="T16" fmla="*/ 208038 w 315"/>
              <a:gd name="T17" fmla="*/ 0 h 97"/>
              <a:gd name="T18" fmla="*/ 0 w 315"/>
              <a:gd name="T19" fmla="*/ 212512 h 97"/>
              <a:gd name="T20" fmla="*/ 208038 w 315"/>
              <a:gd name="T21" fmla="*/ 420687 h 97"/>
              <a:gd name="T22" fmla="*/ 650119 w 315"/>
              <a:gd name="T23" fmla="*/ 420687 h 97"/>
              <a:gd name="T24" fmla="*/ 862491 w 315"/>
              <a:gd name="T25" fmla="*/ 212512 h 97"/>
              <a:gd name="T26" fmla="*/ 650119 w 315"/>
              <a:gd name="T27" fmla="*/ 0 h 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" h="97">
                <a:moveTo>
                  <a:pt x="301" y="14"/>
                </a:moveTo>
                <a:cubicBezTo>
                  <a:pt x="301" y="14"/>
                  <a:pt x="301" y="14"/>
                  <a:pt x="301" y="14"/>
                </a:cubicBezTo>
                <a:cubicBezTo>
                  <a:pt x="310" y="24"/>
                  <a:pt x="315" y="36"/>
                  <a:pt x="315" y="49"/>
                </a:cubicBezTo>
                <a:cubicBezTo>
                  <a:pt x="315" y="61"/>
                  <a:pt x="310" y="73"/>
                  <a:pt x="301" y="83"/>
                </a:cubicBezTo>
                <a:cubicBezTo>
                  <a:pt x="298" y="85"/>
                  <a:pt x="298" y="85"/>
                  <a:pt x="298" y="85"/>
                </a:cubicBezTo>
                <a:cubicBezTo>
                  <a:pt x="309" y="76"/>
                  <a:pt x="315" y="63"/>
                  <a:pt x="315" y="49"/>
                </a:cubicBezTo>
                <a:cubicBezTo>
                  <a:pt x="315" y="35"/>
                  <a:pt x="310" y="23"/>
                  <a:pt x="301" y="14"/>
                </a:cubicBezTo>
                <a:moveTo>
                  <a:pt x="150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9"/>
                </a:cubicBezTo>
                <a:cubicBezTo>
                  <a:pt x="0" y="75"/>
                  <a:pt x="21" y="97"/>
                  <a:pt x="48" y="97"/>
                </a:cubicBezTo>
                <a:cubicBezTo>
                  <a:pt x="150" y="97"/>
                  <a:pt x="150" y="97"/>
                  <a:pt x="150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0" y="0"/>
                  <a:pt x="150" y="0"/>
                  <a:pt x="150" y="0"/>
                </a:cubicBezTo>
              </a:path>
            </a:pathLst>
          </a:custGeom>
          <a:solidFill>
            <a:srgbClr val="F0A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/>
          <p:nvPr/>
        </p:nvSpPr>
        <p:spPr bwMode="auto">
          <a:xfrm>
            <a:off x="3844925" y="3432175"/>
            <a:ext cx="714375" cy="207963"/>
          </a:xfrm>
          <a:custGeom>
            <a:avLst/>
            <a:gdLst>
              <a:gd name="T0" fmla="*/ 714375 w 165"/>
              <a:gd name="T1" fmla="*/ 0 h 48"/>
              <a:gd name="T2" fmla="*/ 653761 w 165"/>
              <a:gd name="T3" fmla="*/ 147306 h 48"/>
              <a:gd name="T4" fmla="*/ 506557 w 165"/>
              <a:gd name="T5" fmla="*/ 207962 h 48"/>
              <a:gd name="T6" fmla="*/ 359352 w 165"/>
              <a:gd name="T7" fmla="*/ 147306 h 48"/>
              <a:gd name="T8" fmla="*/ 212148 w 165"/>
              <a:gd name="T9" fmla="*/ 0 h 48"/>
              <a:gd name="T10" fmla="*/ 0 w 165"/>
              <a:gd name="T11" fmla="*/ 207962 h 48"/>
              <a:gd name="T12" fmla="*/ 506557 w 165"/>
              <a:gd name="T13" fmla="*/ 207962 h 48"/>
              <a:gd name="T14" fmla="*/ 640773 w 165"/>
              <a:gd name="T15" fmla="*/ 155972 h 48"/>
              <a:gd name="T16" fmla="*/ 653761 w 165"/>
              <a:gd name="T17" fmla="*/ 147306 h 48"/>
              <a:gd name="T18" fmla="*/ 714375 w 165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5" h="48">
                <a:moveTo>
                  <a:pt x="165" y="0"/>
                </a:moveTo>
                <a:cubicBezTo>
                  <a:pt x="165" y="12"/>
                  <a:pt x="160" y="24"/>
                  <a:pt x="151" y="34"/>
                </a:cubicBezTo>
                <a:cubicBezTo>
                  <a:pt x="141" y="43"/>
                  <a:pt x="129" y="48"/>
                  <a:pt x="117" y="48"/>
                </a:cubicBezTo>
                <a:cubicBezTo>
                  <a:pt x="104" y="48"/>
                  <a:pt x="92" y="43"/>
                  <a:pt x="83" y="34"/>
                </a:cubicBezTo>
                <a:cubicBezTo>
                  <a:pt x="49" y="0"/>
                  <a:pt x="49" y="0"/>
                  <a:pt x="49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29" y="48"/>
                  <a:pt x="140" y="44"/>
                  <a:pt x="148" y="36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60" y="24"/>
                  <a:pt x="165" y="12"/>
                  <a:pt x="165" y="0"/>
                </a:cubicBezTo>
              </a:path>
            </a:pathLst>
          </a:custGeom>
          <a:solidFill>
            <a:srgbClr val="E269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/>
          <p:nvPr/>
        </p:nvSpPr>
        <p:spPr bwMode="auto">
          <a:xfrm>
            <a:off x="3644900" y="2746375"/>
            <a:ext cx="854075" cy="533400"/>
          </a:xfrm>
          <a:custGeom>
            <a:avLst/>
            <a:gdLst>
              <a:gd name="T0" fmla="*/ 229777 w 197"/>
              <a:gd name="T1" fmla="*/ 0 h 123"/>
              <a:gd name="T2" fmla="*/ 82373 w 197"/>
              <a:gd name="T3" fmla="*/ 60712 h 123"/>
              <a:gd name="T4" fmla="*/ 82373 w 197"/>
              <a:gd name="T5" fmla="*/ 60712 h 123"/>
              <a:gd name="T6" fmla="*/ 82373 w 197"/>
              <a:gd name="T7" fmla="*/ 355600 h 123"/>
              <a:gd name="T8" fmla="*/ 199429 w 197"/>
              <a:gd name="T9" fmla="*/ 472688 h 123"/>
              <a:gd name="T10" fmla="*/ 693665 w 197"/>
              <a:gd name="T11" fmla="*/ 472688 h 123"/>
              <a:gd name="T12" fmla="*/ 706671 w 197"/>
              <a:gd name="T13" fmla="*/ 472688 h 123"/>
              <a:gd name="T14" fmla="*/ 854075 w 197"/>
              <a:gd name="T15" fmla="*/ 533400 h 123"/>
              <a:gd name="T16" fmla="*/ 854075 w 197"/>
              <a:gd name="T17" fmla="*/ 533400 h 123"/>
              <a:gd name="T18" fmla="*/ 381516 w 197"/>
              <a:gd name="T19" fmla="*/ 60712 h 123"/>
              <a:gd name="T20" fmla="*/ 229777 w 197"/>
              <a:gd name="T21" fmla="*/ 0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7" h="123">
                <a:moveTo>
                  <a:pt x="53" y="0"/>
                </a:moveTo>
                <a:cubicBezTo>
                  <a:pt x="41" y="0"/>
                  <a:pt x="29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60" y="109"/>
                  <a:pt x="160" y="109"/>
                  <a:pt x="160" y="109"/>
                </a:cubicBezTo>
                <a:cubicBezTo>
                  <a:pt x="161" y="109"/>
                  <a:pt x="162" y="109"/>
                  <a:pt x="163" y="109"/>
                </a:cubicBezTo>
                <a:cubicBezTo>
                  <a:pt x="175" y="109"/>
                  <a:pt x="187" y="114"/>
                  <a:pt x="197" y="123"/>
                </a:cubicBezTo>
                <a:cubicBezTo>
                  <a:pt x="197" y="123"/>
                  <a:pt x="197" y="123"/>
                  <a:pt x="197" y="123"/>
                </a:cubicBezTo>
                <a:cubicBezTo>
                  <a:pt x="88" y="14"/>
                  <a:pt x="88" y="14"/>
                  <a:pt x="88" y="14"/>
                </a:cubicBezTo>
                <a:cubicBezTo>
                  <a:pt x="78" y="5"/>
                  <a:pt x="66" y="0"/>
                  <a:pt x="53" y="0"/>
                </a:cubicBezTo>
              </a:path>
            </a:pathLst>
          </a:custGeom>
          <a:solidFill>
            <a:srgbClr val="F0A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/>
          <p:nvPr/>
        </p:nvSpPr>
        <p:spPr bwMode="auto">
          <a:xfrm>
            <a:off x="4338638" y="3219450"/>
            <a:ext cx="160337" cy="60325"/>
          </a:xfrm>
          <a:custGeom>
            <a:avLst/>
            <a:gdLst>
              <a:gd name="T0" fmla="*/ 13000 w 37"/>
              <a:gd name="T1" fmla="*/ 0 h 14"/>
              <a:gd name="T2" fmla="*/ 0 w 37"/>
              <a:gd name="T3" fmla="*/ 0 h 14"/>
              <a:gd name="T4" fmla="*/ 13000 w 37"/>
              <a:gd name="T5" fmla="*/ 0 h 14"/>
              <a:gd name="T6" fmla="*/ 160337 w 37"/>
              <a:gd name="T7" fmla="*/ 60325 h 14"/>
              <a:gd name="T8" fmla="*/ 13000 w 37"/>
              <a:gd name="T9" fmla="*/ 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14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6" y="0"/>
                  <a:pt x="28" y="6"/>
                  <a:pt x="37" y="14"/>
                </a:cubicBezTo>
                <a:cubicBezTo>
                  <a:pt x="27" y="5"/>
                  <a:pt x="15" y="0"/>
                  <a:pt x="3" y="0"/>
                </a:cubicBezTo>
              </a:path>
            </a:pathLst>
          </a:custGeom>
          <a:solidFill>
            <a:srgbClr val="E269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>
            <a:spLocks noEditPoints="1"/>
          </p:cNvSpPr>
          <p:nvPr/>
        </p:nvSpPr>
        <p:spPr bwMode="auto">
          <a:xfrm>
            <a:off x="3844925" y="3219450"/>
            <a:ext cx="714375" cy="212725"/>
          </a:xfrm>
          <a:custGeom>
            <a:avLst/>
            <a:gdLst>
              <a:gd name="T0" fmla="*/ 653761 w 165"/>
              <a:gd name="T1" fmla="*/ 60779 h 49"/>
              <a:gd name="T2" fmla="*/ 653761 w 165"/>
              <a:gd name="T3" fmla="*/ 60779 h 49"/>
              <a:gd name="T4" fmla="*/ 714375 w 165"/>
              <a:gd name="T5" fmla="*/ 212725 h 49"/>
              <a:gd name="T6" fmla="*/ 653761 w 165"/>
              <a:gd name="T7" fmla="*/ 60779 h 49"/>
              <a:gd name="T8" fmla="*/ 653761 w 165"/>
              <a:gd name="T9" fmla="*/ 60779 h 49"/>
              <a:gd name="T10" fmla="*/ 653761 w 165"/>
              <a:gd name="T11" fmla="*/ 60779 h 49"/>
              <a:gd name="T12" fmla="*/ 493568 w 165"/>
              <a:gd name="T13" fmla="*/ 0 h 49"/>
              <a:gd name="T14" fmla="*/ 0 w 165"/>
              <a:gd name="T15" fmla="*/ 0 h 49"/>
              <a:gd name="T16" fmla="*/ 212148 w 165"/>
              <a:gd name="T17" fmla="*/ 212725 h 49"/>
              <a:gd name="T18" fmla="*/ 359352 w 165"/>
              <a:gd name="T19" fmla="*/ 60779 h 49"/>
              <a:gd name="T20" fmla="*/ 493568 w 165"/>
              <a:gd name="T21" fmla="*/ 0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5" h="49">
                <a:moveTo>
                  <a:pt x="151" y="14"/>
                </a:moveTo>
                <a:cubicBezTo>
                  <a:pt x="151" y="14"/>
                  <a:pt x="151" y="14"/>
                  <a:pt x="151" y="14"/>
                </a:cubicBezTo>
                <a:cubicBezTo>
                  <a:pt x="160" y="24"/>
                  <a:pt x="165" y="36"/>
                  <a:pt x="165" y="49"/>
                </a:cubicBezTo>
                <a:cubicBezTo>
                  <a:pt x="165" y="36"/>
                  <a:pt x="160" y="24"/>
                  <a:pt x="151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14"/>
                  <a:pt x="151" y="14"/>
                  <a:pt x="151" y="14"/>
                </a:cubicBezTo>
                <a:moveTo>
                  <a:pt x="114" y="0"/>
                </a:moveTo>
                <a:cubicBezTo>
                  <a:pt x="0" y="0"/>
                  <a:pt x="0" y="0"/>
                  <a:pt x="0" y="0"/>
                </a:cubicBezTo>
                <a:cubicBezTo>
                  <a:pt x="49" y="49"/>
                  <a:pt x="49" y="49"/>
                  <a:pt x="49" y="49"/>
                </a:cubicBezTo>
                <a:cubicBezTo>
                  <a:pt x="83" y="14"/>
                  <a:pt x="83" y="14"/>
                  <a:pt x="83" y="14"/>
                </a:cubicBezTo>
                <a:cubicBezTo>
                  <a:pt x="91" y="6"/>
                  <a:pt x="102" y="1"/>
                  <a:pt x="114" y="0"/>
                </a:cubicBezTo>
              </a:path>
            </a:pathLst>
          </a:custGeom>
          <a:solidFill>
            <a:srgbClr val="E269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/>
          <p:nvPr/>
        </p:nvSpPr>
        <p:spPr bwMode="auto">
          <a:xfrm>
            <a:off x="4056063" y="3219450"/>
            <a:ext cx="503237" cy="420688"/>
          </a:xfrm>
          <a:custGeom>
            <a:avLst/>
            <a:gdLst>
              <a:gd name="T0" fmla="*/ 295001 w 116"/>
              <a:gd name="T1" fmla="*/ 0 h 97"/>
              <a:gd name="T2" fmla="*/ 281986 w 116"/>
              <a:gd name="T3" fmla="*/ 0 h 97"/>
              <a:gd name="T4" fmla="*/ 147501 w 116"/>
              <a:gd name="T5" fmla="*/ 60718 h 97"/>
              <a:gd name="T6" fmla="*/ 0 w 116"/>
              <a:gd name="T7" fmla="*/ 212512 h 97"/>
              <a:gd name="T8" fmla="*/ 147501 w 116"/>
              <a:gd name="T9" fmla="*/ 359969 h 97"/>
              <a:gd name="T10" fmla="*/ 295001 w 116"/>
              <a:gd name="T11" fmla="*/ 420687 h 97"/>
              <a:gd name="T12" fmla="*/ 442502 w 116"/>
              <a:gd name="T13" fmla="*/ 359969 h 97"/>
              <a:gd name="T14" fmla="*/ 503237 w 116"/>
              <a:gd name="T15" fmla="*/ 212512 h 97"/>
              <a:gd name="T16" fmla="*/ 442502 w 116"/>
              <a:gd name="T17" fmla="*/ 60718 h 97"/>
              <a:gd name="T18" fmla="*/ 442502 w 116"/>
              <a:gd name="T19" fmla="*/ 60718 h 97"/>
              <a:gd name="T20" fmla="*/ 295001 w 116"/>
              <a:gd name="T21" fmla="*/ 0 h 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6" h="97">
                <a:moveTo>
                  <a:pt x="68" y="0"/>
                </a:moveTo>
                <a:cubicBezTo>
                  <a:pt x="65" y="0"/>
                  <a:pt x="65" y="0"/>
                  <a:pt x="65" y="0"/>
                </a:cubicBezTo>
                <a:cubicBezTo>
                  <a:pt x="53" y="1"/>
                  <a:pt x="42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3" y="92"/>
                  <a:pt x="55" y="97"/>
                  <a:pt x="68" y="97"/>
                </a:cubicBezTo>
                <a:cubicBezTo>
                  <a:pt x="80" y="97"/>
                  <a:pt x="92" y="92"/>
                  <a:pt x="102" y="83"/>
                </a:cubicBezTo>
                <a:cubicBezTo>
                  <a:pt x="111" y="73"/>
                  <a:pt x="116" y="61"/>
                  <a:pt x="116" y="49"/>
                </a:cubicBezTo>
                <a:cubicBezTo>
                  <a:pt x="116" y="36"/>
                  <a:pt x="111" y="24"/>
                  <a:pt x="102" y="14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93" y="6"/>
                  <a:pt x="81" y="0"/>
                  <a:pt x="68" y="0"/>
                </a:cubicBezTo>
              </a:path>
            </a:pathLst>
          </a:custGeom>
          <a:solidFill>
            <a:srgbClr val="D543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/>
          <p:nvPr/>
        </p:nvSpPr>
        <p:spPr bwMode="auto">
          <a:xfrm>
            <a:off x="5048250" y="3587750"/>
            <a:ext cx="841375" cy="525463"/>
          </a:xfrm>
          <a:custGeom>
            <a:avLst/>
            <a:gdLst>
              <a:gd name="T0" fmla="*/ 841375 w 194"/>
              <a:gd name="T1" fmla="*/ 0 h 121"/>
              <a:gd name="T2" fmla="*/ 702591 w 194"/>
              <a:gd name="T3" fmla="*/ 52112 h 121"/>
              <a:gd name="T4" fmla="*/ 195164 w 194"/>
              <a:gd name="T5" fmla="*/ 52112 h 121"/>
              <a:gd name="T6" fmla="*/ 82403 w 194"/>
              <a:gd name="T7" fmla="*/ 169364 h 121"/>
              <a:gd name="T8" fmla="*/ 82403 w 194"/>
              <a:gd name="T9" fmla="*/ 464665 h 121"/>
              <a:gd name="T10" fmla="*/ 82403 w 194"/>
              <a:gd name="T11" fmla="*/ 464665 h 121"/>
              <a:gd name="T12" fmla="*/ 229860 w 194"/>
              <a:gd name="T13" fmla="*/ 525462 h 121"/>
              <a:gd name="T14" fmla="*/ 377318 w 194"/>
              <a:gd name="T15" fmla="*/ 464665 h 121"/>
              <a:gd name="T16" fmla="*/ 841375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5" y="8"/>
                  <a:pt x="174" y="12"/>
                  <a:pt x="162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8" y="116"/>
                  <a:pt x="40" y="121"/>
                  <a:pt x="53" y="121"/>
                </a:cubicBezTo>
                <a:cubicBezTo>
                  <a:pt x="65" y="121"/>
                  <a:pt x="77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C587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>
            <a:spLocks noEditPoints="1"/>
          </p:cNvSpPr>
          <p:nvPr/>
        </p:nvSpPr>
        <p:spPr bwMode="auto">
          <a:xfrm>
            <a:off x="4594225" y="3219450"/>
            <a:ext cx="1365250" cy="420688"/>
          </a:xfrm>
          <a:custGeom>
            <a:avLst/>
            <a:gdLst>
              <a:gd name="T0" fmla="*/ 1304572 w 315"/>
              <a:gd name="T1" fmla="*/ 65055 h 97"/>
              <a:gd name="T2" fmla="*/ 1365250 w 315"/>
              <a:gd name="T3" fmla="*/ 212512 h 97"/>
              <a:gd name="T4" fmla="*/ 1304572 w 315"/>
              <a:gd name="T5" fmla="*/ 359969 h 97"/>
              <a:gd name="T6" fmla="*/ 1295904 w 315"/>
              <a:gd name="T7" fmla="*/ 368643 h 97"/>
              <a:gd name="T8" fmla="*/ 1365250 w 315"/>
              <a:gd name="T9" fmla="*/ 212512 h 97"/>
              <a:gd name="T10" fmla="*/ 1304572 w 315"/>
              <a:gd name="T11" fmla="*/ 65055 h 97"/>
              <a:gd name="T12" fmla="*/ 654453 w 315"/>
              <a:gd name="T13" fmla="*/ 0 h 97"/>
              <a:gd name="T14" fmla="*/ 208038 w 315"/>
              <a:gd name="T15" fmla="*/ 0 h 97"/>
              <a:gd name="T16" fmla="*/ 0 w 315"/>
              <a:gd name="T17" fmla="*/ 212512 h 97"/>
              <a:gd name="T18" fmla="*/ 208038 w 315"/>
              <a:gd name="T19" fmla="*/ 420687 h 97"/>
              <a:gd name="T20" fmla="*/ 650119 w 315"/>
              <a:gd name="T21" fmla="*/ 420687 h 97"/>
              <a:gd name="T22" fmla="*/ 862491 w 315"/>
              <a:gd name="T23" fmla="*/ 212512 h 97"/>
              <a:gd name="T24" fmla="*/ 654453 w 315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5" h="97">
                <a:moveTo>
                  <a:pt x="301" y="15"/>
                </a:moveTo>
                <a:cubicBezTo>
                  <a:pt x="311" y="24"/>
                  <a:pt x="315" y="36"/>
                  <a:pt x="315" y="49"/>
                </a:cubicBezTo>
                <a:cubicBezTo>
                  <a:pt x="315" y="61"/>
                  <a:pt x="311" y="73"/>
                  <a:pt x="301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5" y="63"/>
                  <a:pt x="315" y="49"/>
                </a:cubicBezTo>
                <a:cubicBezTo>
                  <a:pt x="315" y="35"/>
                  <a:pt x="310" y="23"/>
                  <a:pt x="301" y="15"/>
                </a:cubicBezTo>
                <a:moveTo>
                  <a:pt x="15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9"/>
                </a:cubicBezTo>
                <a:cubicBezTo>
                  <a:pt x="0" y="75"/>
                  <a:pt x="21" y="97"/>
                  <a:pt x="48" y="97"/>
                </a:cubicBezTo>
                <a:cubicBezTo>
                  <a:pt x="150" y="97"/>
                  <a:pt x="150" y="97"/>
                  <a:pt x="150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C587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Freeform 39"/>
          <p:cNvSpPr/>
          <p:nvPr/>
        </p:nvSpPr>
        <p:spPr bwMode="auto">
          <a:xfrm>
            <a:off x="5243513" y="3432175"/>
            <a:ext cx="715962" cy="207963"/>
          </a:xfrm>
          <a:custGeom>
            <a:avLst/>
            <a:gdLst>
              <a:gd name="T0" fmla="*/ 715962 w 165"/>
              <a:gd name="T1" fmla="*/ 0 h 48"/>
              <a:gd name="T2" fmla="*/ 655214 w 165"/>
              <a:gd name="T3" fmla="*/ 147306 h 48"/>
              <a:gd name="T4" fmla="*/ 507682 w 165"/>
              <a:gd name="T5" fmla="*/ 207962 h 48"/>
              <a:gd name="T6" fmla="*/ 360151 w 165"/>
              <a:gd name="T7" fmla="*/ 147306 h 48"/>
              <a:gd name="T8" fmla="*/ 212619 w 165"/>
              <a:gd name="T9" fmla="*/ 0 h 48"/>
              <a:gd name="T10" fmla="*/ 0 w 165"/>
              <a:gd name="T11" fmla="*/ 207962 h 48"/>
              <a:gd name="T12" fmla="*/ 507682 w 165"/>
              <a:gd name="T13" fmla="*/ 207962 h 48"/>
              <a:gd name="T14" fmla="*/ 646535 w 165"/>
              <a:gd name="T15" fmla="*/ 155972 h 48"/>
              <a:gd name="T16" fmla="*/ 655214 w 165"/>
              <a:gd name="T17" fmla="*/ 147306 h 48"/>
              <a:gd name="T18" fmla="*/ 715962 w 165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5" h="48">
                <a:moveTo>
                  <a:pt x="165" y="0"/>
                </a:moveTo>
                <a:cubicBezTo>
                  <a:pt x="165" y="12"/>
                  <a:pt x="161" y="24"/>
                  <a:pt x="151" y="34"/>
                </a:cubicBezTo>
                <a:cubicBezTo>
                  <a:pt x="142" y="43"/>
                  <a:pt x="129" y="48"/>
                  <a:pt x="117" y="48"/>
                </a:cubicBezTo>
                <a:cubicBezTo>
                  <a:pt x="105" y="48"/>
                  <a:pt x="92" y="43"/>
                  <a:pt x="83" y="34"/>
                </a:cubicBezTo>
                <a:cubicBezTo>
                  <a:pt x="49" y="0"/>
                  <a:pt x="49" y="0"/>
                  <a:pt x="49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29" y="48"/>
                  <a:pt x="140" y="44"/>
                  <a:pt x="149" y="36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61" y="24"/>
                  <a:pt x="165" y="12"/>
                  <a:pt x="165" y="0"/>
                </a:cubicBezTo>
              </a:path>
            </a:pathLst>
          </a:custGeom>
          <a:solidFill>
            <a:srgbClr val="984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Freeform 40"/>
          <p:cNvSpPr/>
          <p:nvPr/>
        </p:nvSpPr>
        <p:spPr bwMode="auto">
          <a:xfrm>
            <a:off x="5048250" y="2746375"/>
            <a:ext cx="849313" cy="538163"/>
          </a:xfrm>
          <a:custGeom>
            <a:avLst/>
            <a:gdLst>
              <a:gd name="T0" fmla="*/ 229661 w 196"/>
              <a:gd name="T1" fmla="*/ 0 h 124"/>
              <a:gd name="T2" fmla="*/ 82331 w 196"/>
              <a:gd name="T3" fmla="*/ 60760 h 124"/>
              <a:gd name="T4" fmla="*/ 82331 w 196"/>
              <a:gd name="T5" fmla="*/ 60760 h 124"/>
              <a:gd name="T6" fmla="*/ 82331 w 196"/>
              <a:gd name="T7" fmla="*/ 355881 h 124"/>
              <a:gd name="T8" fmla="*/ 199328 w 196"/>
              <a:gd name="T9" fmla="*/ 473062 h 124"/>
              <a:gd name="T10" fmla="*/ 688983 w 196"/>
              <a:gd name="T11" fmla="*/ 473062 h 124"/>
              <a:gd name="T12" fmla="*/ 701982 w 196"/>
              <a:gd name="T13" fmla="*/ 473062 h 124"/>
              <a:gd name="T14" fmla="*/ 849312 w 196"/>
              <a:gd name="T15" fmla="*/ 533822 h 124"/>
              <a:gd name="T16" fmla="*/ 849312 w 196"/>
              <a:gd name="T17" fmla="*/ 538162 h 124"/>
              <a:gd name="T18" fmla="*/ 849312 w 196"/>
              <a:gd name="T19" fmla="*/ 538162 h 124"/>
              <a:gd name="T20" fmla="*/ 849312 w 196"/>
              <a:gd name="T21" fmla="*/ 533822 h 124"/>
              <a:gd name="T22" fmla="*/ 376991 w 196"/>
              <a:gd name="T23" fmla="*/ 60760 h 124"/>
              <a:gd name="T24" fmla="*/ 229661 w 196"/>
              <a:gd name="T25" fmla="*/ 0 h 1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6" h="124">
                <a:moveTo>
                  <a:pt x="53" y="0"/>
                </a:moveTo>
                <a:cubicBezTo>
                  <a:pt x="40" y="0"/>
                  <a:pt x="28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9"/>
                  <a:pt x="161" y="109"/>
                  <a:pt x="162" y="109"/>
                </a:cubicBezTo>
                <a:cubicBezTo>
                  <a:pt x="174" y="109"/>
                  <a:pt x="187" y="114"/>
                  <a:pt x="196" y="123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7" y="5"/>
                  <a:pt x="65" y="0"/>
                  <a:pt x="53" y="0"/>
                </a:cubicBezTo>
              </a:path>
            </a:pathLst>
          </a:custGeom>
          <a:solidFill>
            <a:srgbClr val="C587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Freeform 41"/>
          <p:cNvSpPr/>
          <p:nvPr/>
        </p:nvSpPr>
        <p:spPr bwMode="auto">
          <a:xfrm>
            <a:off x="5737225" y="3219450"/>
            <a:ext cx="160338" cy="65088"/>
          </a:xfrm>
          <a:custGeom>
            <a:avLst/>
            <a:gdLst>
              <a:gd name="T0" fmla="*/ 13000 w 37"/>
              <a:gd name="T1" fmla="*/ 0 h 15"/>
              <a:gd name="T2" fmla="*/ 0 w 37"/>
              <a:gd name="T3" fmla="*/ 0 h 15"/>
              <a:gd name="T4" fmla="*/ 13000 w 37"/>
              <a:gd name="T5" fmla="*/ 0 h 15"/>
              <a:gd name="T6" fmla="*/ 160337 w 37"/>
              <a:gd name="T7" fmla="*/ 65087 h 15"/>
              <a:gd name="T8" fmla="*/ 160337 w 37"/>
              <a:gd name="T9" fmla="*/ 60748 h 15"/>
              <a:gd name="T10" fmla="*/ 13000 w 37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" h="15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6" y="0"/>
                  <a:pt x="28" y="6"/>
                  <a:pt x="37" y="15"/>
                </a:cubicBezTo>
                <a:cubicBezTo>
                  <a:pt x="37" y="15"/>
                  <a:pt x="37" y="15"/>
                  <a:pt x="37" y="14"/>
                </a:cubicBezTo>
                <a:cubicBezTo>
                  <a:pt x="28" y="5"/>
                  <a:pt x="15" y="0"/>
                  <a:pt x="3" y="0"/>
                </a:cubicBezTo>
              </a:path>
            </a:pathLst>
          </a:custGeom>
          <a:solidFill>
            <a:srgbClr val="984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Freeform 42"/>
          <p:cNvSpPr/>
          <p:nvPr/>
        </p:nvSpPr>
        <p:spPr bwMode="auto">
          <a:xfrm>
            <a:off x="5248275" y="3219450"/>
            <a:ext cx="488950" cy="212725"/>
          </a:xfrm>
          <a:custGeom>
            <a:avLst/>
            <a:gdLst>
              <a:gd name="T0" fmla="*/ 488950 w 113"/>
              <a:gd name="T1" fmla="*/ 0 h 49"/>
              <a:gd name="T2" fmla="*/ 0 w 113"/>
              <a:gd name="T3" fmla="*/ 0 h 49"/>
              <a:gd name="T4" fmla="*/ 207696 w 113"/>
              <a:gd name="T5" fmla="*/ 212725 h 49"/>
              <a:gd name="T6" fmla="*/ 354813 w 113"/>
              <a:gd name="T7" fmla="*/ 60779 h 49"/>
              <a:gd name="T8" fmla="*/ 488950 w 113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9">
                <a:moveTo>
                  <a:pt x="113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2" y="14"/>
                  <a:pt x="82" y="14"/>
                  <a:pt x="82" y="14"/>
                </a:cubicBezTo>
                <a:cubicBezTo>
                  <a:pt x="91" y="6"/>
                  <a:pt x="102" y="1"/>
                  <a:pt x="113" y="0"/>
                </a:cubicBezTo>
              </a:path>
            </a:pathLst>
          </a:custGeom>
          <a:solidFill>
            <a:srgbClr val="984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Freeform 43"/>
          <p:cNvSpPr/>
          <p:nvPr/>
        </p:nvSpPr>
        <p:spPr bwMode="auto">
          <a:xfrm>
            <a:off x="5456238" y="3219450"/>
            <a:ext cx="503237" cy="420688"/>
          </a:xfrm>
          <a:custGeom>
            <a:avLst/>
            <a:gdLst>
              <a:gd name="T0" fmla="*/ 295001 w 116"/>
              <a:gd name="T1" fmla="*/ 0 h 97"/>
              <a:gd name="T2" fmla="*/ 281986 w 116"/>
              <a:gd name="T3" fmla="*/ 0 h 97"/>
              <a:gd name="T4" fmla="*/ 147501 w 116"/>
              <a:gd name="T5" fmla="*/ 60718 h 97"/>
              <a:gd name="T6" fmla="*/ 0 w 116"/>
              <a:gd name="T7" fmla="*/ 212512 h 97"/>
              <a:gd name="T8" fmla="*/ 147501 w 116"/>
              <a:gd name="T9" fmla="*/ 359969 h 97"/>
              <a:gd name="T10" fmla="*/ 295001 w 116"/>
              <a:gd name="T11" fmla="*/ 420687 h 97"/>
              <a:gd name="T12" fmla="*/ 442502 w 116"/>
              <a:gd name="T13" fmla="*/ 359969 h 97"/>
              <a:gd name="T14" fmla="*/ 503237 w 116"/>
              <a:gd name="T15" fmla="*/ 212512 h 97"/>
              <a:gd name="T16" fmla="*/ 442502 w 116"/>
              <a:gd name="T17" fmla="*/ 65055 h 97"/>
              <a:gd name="T18" fmla="*/ 295001 w 116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6" h="97">
                <a:moveTo>
                  <a:pt x="68" y="0"/>
                </a:moveTo>
                <a:cubicBezTo>
                  <a:pt x="65" y="0"/>
                  <a:pt x="65" y="0"/>
                  <a:pt x="65" y="0"/>
                </a:cubicBezTo>
                <a:cubicBezTo>
                  <a:pt x="54" y="1"/>
                  <a:pt x="43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3" y="92"/>
                  <a:pt x="56" y="97"/>
                  <a:pt x="68" y="97"/>
                </a:cubicBezTo>
                <a:cubicBezTo>
                  <a:pt x="80" y="97"/>
                  <a:pt x="93" y="92"/>
                  <a:pt x="102" y="83"/>
                </a:cubicBezTo>
                <a:cubicBezTo>
                  <a:pt x="112" y="73"/>
                  <a:pt x="116" y="61"/>
                  <a:pt x="116" y="49"/>
                </a:cubicBezTo>
                <a:cubicBezTo>
                  <a:pt x="116" y="36"/>
                  <a:pt x="112" y="24"/>
                  <a:pt x="102" y="15"/>
                </a:cubicBezTo>
                <a:cubicBezTo>
                  <a:pt x="93" y="6"/>
                  <a:pt x="81" y="0"/>
                  <a:pt x="68" y="0"/>
                </a:cubicBezTo>
              </a:path>
            </a:pathLst>
          </a:custGeom>
          <a:solidFill>
            <a:srgbClr val="7525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Freeform 44"/>
          <p:cNvSpPr/>
          <p:nvPr/>
        </p:nvSpPr>
        <p:spPr bwMode="auto">
          <a:xfrm>
            <a:off x="6448425" y="3587750"/>
            <a:ext cx="841375" cy="525463"/>
          </a:xfrm>
          <a:custGeom>
            <a:avLst/>
            <a:gdLst>
              <a:gd name="T0" fmla="*/ 841375 w 194"/>
              <a:gd name="T1" fmla="*/ 0 h 121"/>
              <a:gd name="T2" fmla="*/ 702591 w 194"/>
              <a:gd name="T3" fmla="*/ 52112 h 121"/>
              <a:gd name="T4" fmla="*/ 199501 w 194"/>
              <a:gd name="T5" fmla="*/ 52112 h 121"/>
              <a:gd name="T6" fmla="*/ 82403 w 194"/>
              <a:gd name="T7" fmla="*/ 169364 h 121"/>
              <a:gd name="T8" fmla="*/ 82403 w 194"/>
              <a:gd name="T9" fmla="*/ 464665 h 121"/>
              <a:gd name="T10" fmla="*/ 82403 w 194"/>
              <a:gd name="T11" fmla="*/ 464665 h 121"/>
              <a:gd name="T12" fmla="*/ 229860 w 194"/>
              <a:gd name="T13" fmla="*/ 525462 h 121"/>
              <a:gd name="T14" fmla="*/ 377318 w 194"/>
              <a:gd name="T15" fmla="*/ 464665 h 121"/>
              <a:gd name="T16" fmla="*/ 841375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5" y="8"/>
                  <a:pt x="174" y="12"/>
                  <a:pt x="162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8" y="116"/>
                  <a:pt x="41" y="121"/>
                  <a:pt x="53" y="121"/>
                </a:cubicBezTo>
                <a:cubicBezTo>
                  <a:pt x="65" y="121"/>
                  <a:pt x="78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B4EC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Freeform 45"/>
          <p:cNvSpPr>
            <a:spLocks noEditPoints="1"/>
          </p:cNvSpPr>
          <p:nvPr/>
        </p:nvSpPr>
        <p:spPr bwMode="auto">
          <a:xfrm>
            <a:off x="5992813" y="3219450"/>
            <a:ext cx="1370012" cy="420688"/>
          </a:xfrm>
          <a:custGeom>
            <a:avLst/>
            <a:gdLst>
              <a:gd name="T0" fmla="*/ 1304980 w 316"/>
              <a:gd name="T1" fmla="*/ 65055 h 97"/>
              <a:gd name="T2" fmla="*/ 1370012 w 316"/>
              <a:gd name="T3" fmla="*/ 212512 h 97"/>
              <a:gd name="T4" fmla="*/ 1304980 w 316"/>
              <a:gd name="T5" fmla="*/ 359969 h 97"/>
              <a:gd name="T6" fmla="*/ 1296309 w 316"/>
              <a:gd name="T7" fmla="*/ 368643 h 97"/>
              <a:gd name="T8" fmla="*/ 1370012 w 316"/>
              <a:gd name="T9" fmla="*/ 212512 h 97"/>
              <a:gd name="T10" fmla="*/ 1304980 w 316"/>
              <a:gd name="T11" fmla="*/ 65055 h 97"/>
              <a:gd name="T12" fmla="*/ 654658 w 316"/>
              <a:gd name="T13" fmla="*/ 0 h 97"/>
              <a:gd name="T14" fmla="*/ 208103 w 316"/>
              <a:gd name="T15" fmla="*/ 0 h 97"/>
              <a:gd name="T16" fmla="*/ 0 w 316"/>
              <a:gd name="T17" fmla="*/ 212512 h 97"/>
              <a:gd name="T18" fmla="*/ 208103 w 316"/>
              <a:gd name="T19" fmla="*/ 420687 h 97"/>
              <a:gd name="T20" fmla="*/ 654658 w 316"/>
              <a:gd name="T21" fmla="*/ 420687 h 97"/>
              <a:gd name="T22" fmla="*/ 862761 w 316"/>
              <a:gd name="T23" fmla="*/ 212512 h 97"/>
              <a:gd name="T24" fmla="*/ 654658 w 316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6" h="97">
                <a:moveTo>
                  <a:pt x="301" y="15"/>
                </a:moveTo>
                <a:cubicBezTo>
                  <a:pt x="311" y="24"/>
                  <a:pt x="316" y="36"/>
                  <a:pt x="316" y="49"/>
                </a:cubicBezTo>
                <a:cubicBezTo>
                  <a:pt x="316" y="61"/>
                  <a:pt x="311" y="73"/>
                  <a:pt x="301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6" y="63"/>
                  <a:pt x="316" y="49"/>
                </a:cubicBezTo>
                <a:cubicBezTo>
                  <a:pt x="316" y="35"/>
                  <a:pt x="310" y="23"/>
                  <a:pt x="301" y="15"/>
                </a:cubicBezTo>
                <a:moveTo>
                  <a:pt x="151" y="0"/>
                </a:move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75"/>
                  <a:pt x="22" y="97"/>
                  <a:pt x="48" y="97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B4EC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Freeform 46"/>
          <p:cNvSpPr/>
          <p:nvPr/>
        </p:nvSpPr>
        <p:spPr bwMode="auto">
          <a:xfrm>
            <a:off x="6648450" y="3432175"/>
            <a:ext cx="714375" cy="207963"/>
          </a:xfrm>
          <a:custGeom>
            <a:avLst/>
            <a:gdLst>
              <a:gd name="T0" fmla="*/ 714375 w 165"/>
              <a:gd name="T1" fmla="*/ 0 h 48"/>
              <a:gd name="T2" fmla="*/ 649432 w 165"/>
              <a:gd name="T3" fmla="*/ 147306 h 48"/>
              <a:gd name="T4" fmla="*/ 502227 w 165"/>
              <a:gd name="T5" fmla="*/ 207962 h 48"/>
              <a:gd name="T6" fmla="*/ 355023 w 165"/>
              <a:gd name="T7" fmla="*/ 147306 h 48"/>
              <a:gd name="T8" fmla="*/ 207818 w 165"/>
              <a:gd name="T9" fmla="*/ 0 h 48"/>
              <a:gd name="T10" fmla="*/ 0 w 165"/>
              <a:gd name="T11" fmla="*/ 207962 h 48"/>
              <a:gd name="T12" fmla="*/ 502227 w 165"/>
              <a:gd name="T13" fmla="*/ 207962 h 48"/>
              <a:gd name="T14" fmla="*/ 640773 w 165"/>
              <a:gd name="T15" fmla="*/ 155972 h 48"/>
              <a:gd name="T16" fmla="*/ 649432 w 165"/>
              <a:gd name="T17" fmla="*/ 147306 h 48"/>
              <a:gd name="T18" fmla="*/ 714375 w 165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5" h="48">
                <a:moveTo>
                  <a:pt x="165" y="0"/>
                </a:moveTo>
                <a:cubicBezTo>
                  <a:pt x="165" y="12"/>
                  <a:pt x="160" y="24"/>
                  <a:pt x="150" y="34"/>
                </a:cubicBezTo>
                <a:cubicBezTo>
                  <a:pt x="141" y="43"/>
                  <a:pt x="129" y="48"/>
                  <a:pt x="116" y="48"/>
                </a:cubicBezTo>
                <a:cubicBezTo>
                  <a:pt x="104" y="48"/>
                  <a:pt x="92" y="43"/>
                  <a:pt x="82" y="34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28" y="48"/>
                  <a:pt x="139" y="44"/>
                  <a:pt x="148" y="36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0" y="24"/>
                  <a:pt x="165" y="12"/>
                  <a:pt x="165" y="0"/>
                </a:cubicBezTo>
              </a:path>
            </a:pathLst>
          </a:custGeom>
          <a:solidFill>
            <a:srgbClr val="7FDB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Freeform 47"/>
          <p:cNvSpPr/>
          <p:nvPr/>
        </p:nvSpPr>
        <p:spPr bwMode="auto">
          <a:xfrm>
            <a:off x="6448425" y="2746375"/>
            <a:ext cx="849313" cy="538163"/>
          </a:xfrm>
          <a:custGeom>
            <a:avLst/>
            <a:gdLst>
              <a:gd name="T0" fmla="*/ 229661 w 196"/>
              <a:gd name="T1" fmla="*/ 0 h 124"/>
              <a:gd name="T2" fmla="*/ 82331 w 196"/>
              <a:gd name="T3" fmla="*/ 60760 h 124"/>
              <a:gd name="T4" fmla="*/ 82331 w 196"/>
              <a:gd name="T5" fmla="*/ 60760 h 124"/>
              <a:gd name="T6" fmla="*/ 82331 w 196"/>
              <a:gd name="T7" fmla="*/ 355881 h 124"/>
              <a:gd name="T8" fmla="*/ 199328 w 196"/>
              <a:gd name="T9" fmla="*/ 473062 h 124"/>
              <a:gd name="T10" fmla="*/ 688983 w 196"/>
              <a:gd name="T11" fmla="*/ 473062 h 124"/>
              <a:gd name="T12" fmla="*/ 701982 w 196"/>
              <a:gd name="T13" fmla="*/ 473062 h 124"/>
              <a:gd name="T14" fmla="*/ 849312 w 196"/>
              <a:gd name="T15" fmla="*/ 533822 h 124"/>
              <a:gd name="T16" fmla="*/ 849312 w 196"/>
              <a:gd name="T17" fmla="*/ 538162 h 124"/>
              <a:gd name="T18" fmla="*/ 849312 w 196"/>
              <a:gd name="T19" fmla="*/ 538162 h 124"/>
              <a:gd name="T20" fmla="*/ 849312 w 196"/>
              <a:gd name="T21" fmla="*/ 533822 h 124"/>
              <a:gd name="T22" fmla="*/ 376991 w 196"/>
              <a:gd name="T23" fmla="*/ 60760 h 124"/>
              <a:gd name="T24" fmla="*/ 229661 w 196"/>
              <a:gd name="T25" fmla="*/ 0 h 1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6" h="124">
                <a:moveTo>
                  <a:pt x="53" y="0"/>
                </a:moveTo>
                <a:cubicBezTo>
                  <a:pt x="41" y="0"/>
                  <a:pt x="28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9"/>
                  <a:pt x="161" y="109"/>
                  <a:pt x="162" y="109"/>
                </a:cubicBezTo>
                <a:cubicBezTo>
                  <a:pt x="175" y="109"/>
                  <a:pt x="187" y="114"/>
                  <a:pt x="196" y="123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8" y="5"/>
                  <a:pt x="65" y="0"/>
                  <a:pt x="53" y="0"/>
                </a:cubicBezTo>
              </a:path>
            </a:pathLst>
          </a:custGeom>
          <a:solidFill>
            <a:srgbClr val="B4EC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Freeform 48"/>
          <p:cNvSpPr/>
          <p:nvPr/>
        </p:nvSpPr>
        <p:spPr bwMode="auto">
          <a:xfrm>
            <a:off x="7137400" y="3219450"/>
            <a:ext cx="160338" cy="65088"/>
          </a:xfrm>
          <a:custGeom>
            <a:avLst/>
            <a:gdLst>
              <a:gd name="T0" fmla="*/ 13000 w 37"/>
              <a:gd name="T1" fmla="*/ 0 h 15"/>
              <a:gd name="T2" fmla="*/ 0 w 37"/>
              <a:gd name="T3" fmla="*/ 0 h 15"/>
              <a:gd name="T4" fmla="*/ 13000 w 37"/>
              <a:gd name="T5" fmla="*/ 0 h 15"/>
              <a:gd name="T6" fmla="*/ 160337 w 37"/>
              <a:gd name="T7" fmla="*/ 65087 h 15"/>
              <a:gd name="T8" fmla="*/ 160337 w 37"/>
              <a:gd name="T9" fmla="*/ 60748 h 15"/>
              <a:gd name="T10" fmla="*/ 13000 w 37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" h="15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7" y="0"/>
                  <a:pt x="29" y="6"/>
                  <a:pt x="37" y="15"/>
                </a:cubicBezTo>
                <a:cubicBezTo>
                  <a:pt x="37" y="15"/>
                  <a:pt x="37" y="15"/>
                  <a:pt x="37" y="14"/>
                </a:cubicBezTo>
                <a:cubicBezTo>
                  <a:pt x="28" y="5"/>
                  <a:pt x="16" y="0"/>
                  <a:pt x="3" y="0"/>
                </a:cubicBezTo>
              </a:path>
            </a:pathLst>
          </a:custGeom>
          <a:solidFill>
            <a:srgbClr val="7FDB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Freeform 49"/>
          <p:cNvSpPr/>
          <p:nvPr/>
        </p:nvSpPr>
        <p:spPr bwMode="auto">
          <a:xfrm>
            <a:off x="6648450" y="3219450"/>
            <a:ext cx="488950" cy="212725"/>
          </a:xfrm>
          <a:custGeom>
            <a:avLst/>
            <a:gdLst>
              <a:gd name="T0" fmla="*/ 488950 w 113"/>
              <a:gd name="T1" fmla="*/ 0 h 49"/>
              <a:gd name="T2" fmla="*/ 0 w 113"/>
              <a:gd name="T3" fmla="*/ 0 h 49"/>
              <a:gd name="T4" fmla="*/ 207696 w 113"/>
              <a:gd name="T5" fmla="*/ 212725 h 49"/>
              <a:gd name="T6" fmla="*/ 354813 w 113"/>
              <a:gd name="T7" fmla="*/ 60779 h 49"/>
              <a:gd name="T8" fmla="*/ 488950 w 113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9">
                <a:moveTo>
                  <a:pt x="113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2" y="14"/>
                  <a:pt x="82" y="14"/>
                  <a:pt x="82" y="14"/>
                </a:cubicBezTo>
                <a:cubicBezTo>
                  <a:pt x="91" y="6"/>
                  <a:pt x="102" y="1"/>
                  <a:pt x="113" y="0"/>
                </a:cubicBezTo>
              </a:path>
            </a:pathLst>
          </a:custGeom>
          <a:solidFill>
            <a:srgbClr val="7FDB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Freeform 50"/>
          <p:cNvSpPr/>
          <p:nvPr/>
        </p:nvSpPr>
        <p:spPr bwMode="auto">
          <a:xfrm>
            <a:off x="6856413" y="3219450"/>
            <a:ext cx="506412" cy="420688"/>
          </a:xfrm>
          <a:custGeom>
            <a:avLst/>
            <a:gdLst>
              <a:gd name="T0" fmla="*/ 294325 w 117"/>
              <a:gd name="T1" fmla="*/ 0 h 97"/>
              <a:gd name="T2" fmla="*/ 281340 w 117"/>
              <a:gd name="T3" fmla="*/ 0 h 97"/>
              <a:gd name="T4" fmla="*/ 147162 w 117"/>
              <a:gd name="T5" fmla="*/ 60718 h 97"/>
              <a:gd name="T6" fmla="*/ 0 w 117"/>
              <a:gd name="T7" fmla="*/ 212512 h 97"/>
              <a:gd name="T8" fmla="*/ 147162 w 117"/>
              <a:gd name="T9" fmla="*/ 359969 h 97"/>
              <a:gd name="T10" fmla="*/ 294325 w 117"/>
              <a:gd name="T11" fmla="*/ 420687 h 97"/>
              <a:gd name="T12" fmla="*/ 441487 w 117"/>
              <a:gd name="T13" fmla="*/ 359969 h 97"/>
              <a:gd name="T14" fmla="*/ 506412 w 117"/>
              <a:gd name="T15" fmla="*/ 212512 h 97"/>
              <a:gd name="T16" fmla="*/ 441487 w 117"/>
              <a:gd name="T17" fmla="*/ 65055 h 97"/>
              <a:gd name="T18" fmla="*/ 294325 w 117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7" h="97">
                <a:moveTo>
                  <a:pt x="68" y="0"/>
                </a:moveTo>
                <a:cubicBezTo>
                  <a:pt x="65" y="0"/>
                  <a:pt x="65" y="0"/>
                  <a:pt x="65" y="0"/>
                </a:cubicBezTo>
                <a:cubicBezTo>
                  <a:pt x="54" y="1"/>
                  <a:pt x="43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4" y="92"/>
                  <a:pt x="56" y="97"/>
                  <a:pt x="68" y="97"/>
                </a:cubicBezTo>
                <a:cubicBezTo>
                  <a:pt x="81" y="97"/>
                  <a:pt x="93" y="92"/>
                  <a:pt x="102" y="83"/>
                </a:cubicBezTo>
                <a:cubicBezTo>
                  <a:pt x="112" y="73"/>
                  <a:pt x="117" y="61"/>
                  <a:pt x="117" y="49"/>
                </a:cubicBezTo>
                <a:cubicBezTo>
                  <a:pt x="117" y="36"/>
                  <a:pt x="112" y="24"/>
                  <a:pt x="102" y="15"/>
                </a:cubicBezTo>
                <a:cubicBezTo>
                  <a:pt x="94" y="6"/>
                  <a:pt x="82" y="0"/>
                  <a:pt x="68" y="0"/>
                </a:cubicBezTo>
              </a:path>
            </a:pathLst>
          </a:custGeom>
          <a:solidFill>
            <a:srgbClr val="59CB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Freeform 51"/>
          <p:cNvSpPr/>
          <p:nvPr/>
        </p:nvSpPr>
        <p:spPr bwMode="auto">
          <a:xfrm>
            <a:off x="7848600" y="3587750"/>
            <a:ext cx="839788" cy="525463"/>
          </a:xfrm>
          <a:custGeom>
            <a:avLst/>
            <a:gdLst>
              <a:gd name="T0" fmla="*/ 839787 w 194"/>
              <a:gd name="T1" fmla="*/ 0 h 121"/>
              <a:gd name="T2" fmla="*/ 705594 w 194"/>
              <a:gd name="T3" fmla="*/ 52112 h 121"/>
              <a:gd name="T4" fmla="*/ 199125 w 194"/>
              <a:gd name="T5" fmla="*/ 52112 h 121"/>
              <a:gd name="T6" fmla="*/ 82247 w 194"/>
              <a:gd name="T7" fmla="*/ 169364 h 121"/>
              <a:gd name="T8" fmla="*/ 82247 w 194"/>
              <a:gd name="T9" fmla="*/ 464665 h 121"/>
              <a:gd name="T10" fmla="*/ 82247 w 194"/>
              <a:gd name="T11" fmla="*/ 464665 h 121"/>
              <a:gd name="T12" fmla="*/ 229426 w 194"/>
              <a:gd name="T13" fmla="*/ 525462 h 121"/>
              <a:gd name="T14" fmla="*/ 376606 w 194"/>
              <a:gd name="T15" fmla="*/ 464665 h 121"/>
              <a:gd name="T16" fmla="*/ 839787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6" y="8"/>
                  <a:pt x="175" y="12"/>
                  <a:pt x="163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9" y="116"/>
                  <a:pt x="41" y="121"/>
                  <a:pt x="53" y="121"/>
                </a:cubicBezTo>
                <a:cubicBezTo>
                  <a:pt x="66" y="121"/>
                  <a:pt x="78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B1E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Freeform 52"/>
          <p:cNvSpPr>
            <a:spLocks noEditPoints="1"/>
          </p:cNvSpPr>
          <p:nvPr/>
        </p:nvSpPr>
        <p:spPr bwMode="auto">
          <a:xfrm>
            <a:off x="7392988" y="3219450"/>
            <a:ext cx="1370012" cy="420688"/>
          </a:xfrm>
          <a:custGeom>
            <a:avLst/>
            <a:gdLst>
              <a:gd name="T0" fmla="*/ 1309315 w 316"/>
              <a:gd name="T1" fmla="*/ 65055 h 97"/>
              <a:gd name="T2" fmla="*/ 1370012 w 316"/>
              <a:gd name="T3" fmla="*/ 212512 h 97"/>
              <a:gd name="T4" fmla="*/ 1309315 w 316"/>
              <a:gd name="T5" fmla="*/ 359969 h 97"/>
              <a:gd name="T6" fmla="*/ 1296309 w 316"/>
              <a:gd name="T7" fmla="*/ 368643 h 97"/>
              <a:gd name="T8" fmla="*/ 1370012 w 316"/>
              <a:gd name="T9" fmla="*/ 212512 h 97"/>
              <a:gd name="T10" fmla="*/ 1309315 w 316"/>
              <a:gd name="T11" fmla="*/ 65055 h 97"/>
              <a:gd name="T12" fmla="*/ 654658 w 316"/>
              <a:gd name="T13" fmla="*/ 0 h 97"/>
              <a:gd name="T14" fmla="*/ 212439 w 316"/>
              <a:gd name="T15" fmla="*/ 0 h 97"/>
              <a:gd name="T16" fmla="*/ 0 w 316"/>
              <a:gd name="T17" fmla="*/ 212512 h 97"/>
              <a:gd name="T18" fmla="*/ 212439 w 316"/>
              <a:gd name="T19" fmla="*/ 420687 h 97"/>
              <a:gd name="T20" fmla="*/ 654658 w 316"/>
              <a:gd name="T21" fmla="*/ 420687 h 97"/>
              <a:gd name="T22" fmla="*/ 862761 w 316"/>
              <a:gd name="T23" fmla="*/ 212512 h 97"/>
              <a:gd name="T24" fmla="*/ 654658 w 316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6" h="97">
                <a:moveTo>
                  <a:pt x="302" y="15"/>
                </a:moveTo>
                <a:cubicBezTo>
                  <a:pt x="311" y="24"/>
                  <a:pt x="316" y="36"/>
                  <a:pt x="316" y="49"/>
                </a:cubicBezTo>
                <a:cubicBezTo>
                  <a:pt x="316" y="61"/>
                  <a:pt x="311" y="73"/>
                  <a:pt x="302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6" y="63"/>
                  <a:pt x="316" y="49"/>
                </a:cubicBezTo>
                <a:cubicBezTo>
                  <a:pt x="316" y="35"/>
                  <a:pt x="311" y="23"/>
                  <a:pt x="302" y="15"/>
                </a:cubicBezTo>
                <a:moveTo>
                  <a:pt x="151" y="0"/>
                </a:move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75"/>
                  <a:pt x="22" y="97"/>
                  <a:pt x="49" y="97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B1E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Freeform 53"/>
          <p:cNvSpPr/>
          <p:nvPr/>
        </p:nvSpPr>
        <p:spPr bwMode="auto">
          <a:xfrm>
            <a:off x="8047038" y="3432175"/>
            <a:ext cx="715962" cy="207963"/>
          </a:xfrm>
          <a:custGeom>
            <a:avLst/>
            <a:gdLst>
              <a:gd name="T0" fmla="*/ 715962 w 165"/>
              <a:gd name="T1" fmla="*/ 0 h 48"/>
              <a:gd name="T2" fmla="*/ 655214 w 165"/>
              <a:gd name="T3" fmla="*/ 147306 h 48"/>
              <a:gd name="T4" fmla="*/ 655214 w 165"/>
              <a:gd name="T5" fmla="*/ 147306 h 48"/>
              <a:gd name="T6" fmla="*/ 507682 w 165"/>
              <a:gd name="T7" fmla="*/ 207962 h 48"/>
              <a:gd name="T8" fmla="*/ 360151 w 165"/>
              <a:gd name="T9" fmla="*/ 147306 h 48"/>
              <a:gd name="T10" fmla="*/ 208280 w 165"/>
              <a:gd name="T11" fmla="*/ 0 h 48"/>
              <a:gd name="T12" fmla="*/ 0 w 165"/>
              <a:gd name="T13" fmla="*/ 207962 h 48"/>
              <a:gd name="T14" fmla="*/ 507682 w 165"/>
              <a:gd name="T15" fmla="*/ 207962 h 48"/>
              <a:gd name="T16" fmla="*/ 642196 w 165"/>
              <a:gd name="T17" fmla="*/ 155972 h 48"/>
              <a:gd name="T18" fmla="*/ 655214 w 165"/>
              <a:gd name="T19" fmla="*/ 147306 h 48"/>
              <a:gd name="T20" fmla="*/ 715962 w 165"/>
              <a:gd name="T21" fmla="*/ 0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5" h="48">
                <a:moveTo>
                  <a:pt x="165" y="0"/>
                </a:moveTo>
                <a:cubicBezTo>
                  <a:pt x="165" y="12"/>
                  <a:pt x="160" y="24"/>
                  <a:pt x="151" y="34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41" y="43"/>
                  <a:pt x="129" y="48"/>
                  <a:pt x="117" y="48"/>
                </a:cubicBezTo>
                <a:cubicBezTo>
                  <a:pt x="104" y="48"/>
                  <a:pt x="92" y="43"/>
                  <a:pt x="83" y="34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29" y="48"/>
                  <a:pt x="140" y="44"/>
                  <a:pt x="148" y="36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60" y="24"/>
                  <a:pt x="165" y="12"/>
                  <a:pt x="165" y="0"/>
                </a:cubicBezTo>
              </a:path>
            </a:pathLst>
          </a:custGeom>
          <a:solidFill>
            <a:srgbClr val="7BD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Freeform 54"/>
          <p:cNvSpPr/>
          <p:nvPr/>
        </p:nvSpPr>
        <p:spPr bwMode="auto">
          <a:xfrm>
            <a:off x="7848600" y="2746375"/>
            <a:ext cx="852488" cy="538163"/>
          </a:xfrm>
          <a:custGeom>
            <a:avLst/>
            <a:gdLst>
              <a:gd name="T0" fmla="*/ 229349 w 197"/>
              <a:gd name="T1" fmla="*/ 0 h 124"/>
              <a:gd name="T2" fmla="*/ 82220 w 197"/>
              <a:gd name="T3" fmla="*/ 60760 h 124"/>
              <a:gd name="T4" fmla="*/ 82220 w 197"/>
              <a:gd name="T5" fmla="*/ 60760 h 124"/>
              <a:gd name="T6" fmla="*/ 82220 w 197"/>
              <a:gd name="T7" fmla="*/ 355881 h 124"/>
              <a:gd name="T8" fmla="*/ 199058 w 197"/>
              <a:gd name="T9" fmla="*/ 473062 h 124"/>
              <a:gd name="T10" fmla="*/ 692375 w 197"/>
              <a:gd name="T11" fmla="*/ 473062 h 124"/>
              <a:gd name="T12" fmla="*/ 705357 w 197"/>
              <a:gd name="T13" fmla="*/ 473062 h 124"/>
              <a:gd name="T14" fmla="*/ 852487 w 197"/>
              <a:gd name="T15" fmla="*/ 533822 h 124"/>
              <a:gd name="T16" fmla="*/ 852487 w 197"/>
              <a:gd name="T17" fmla="*/ 533822 h 124"/>
              <a:gd name="T18" fmla="*/ 852487 w 197"/>
              <a:gd name="T19" fmla="*/ 533822 h 124"/>
              <a:gd name="T20" fmla="*/ 852487 w 197"/>
              <a:gd name="T21" fmla="*/ 538162 h 124"/>
              <a:gd name="T22" fmla="*/ 852487 w 197"/>
              <a:gd name="T23" fmla="*/ 538162 h 124"/>
              <a:gd name="T24" fmla="*/ 852487 w 197"/>
              <a:gd name="T25" fmla="*/ 533822 h 124"/>
              <a:gd name="T26" fmla="*/ 376479 w 197"/>
              <a:gd name="T27" fmla="*/ 60760 h 124"/>
              <a:gd name="T28" fmla="*/ 229349 w 197"/>
              <a:gd name="T29" fmla="*/ 0 h 1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7" h="124">
                <a:moveTo>
                  <a:pt x="53" y="0"/>
                </a:moveTo>
                <a:cubicBezTo>
                  <a:pt x="41" y="0"/>
                  <a:pt x="29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60" y="109"/>
                  <a:pt x="160" y="109"/>
                  <a:pt x="160" y="109"/>
                </a:cubicBezTo>
                <a:cubicBezTo>
                  <a:pt x="161" y="109"/>
                  <a:pt x="162" y="109"/>
                  <a:pt x="163" y="109"/>
                </a:cubicBezTo>
                <a:cubicBezTo>
                  <a:pt x="175" y="109"/>
                  <a:pt x="187" y="114"/>
                  <a:pt x="197" y="123"/>
                </a:cubicBezTo>
                <a:cubicBezTo>
                  <a:pt x="197" y="123"/>
                  <a:pt x="197" y="123"/>
                  <a:pt x="197" y="123"/>
                </a:cubicBezTo>
                <a:cubicBezTo>
                  <a:pt x="197" y="123"/>
                  <a:pt x="197" y="123"/>
                  <a:pt x="197" y="123"/>
                </a:cubicBezTo>
                <a:cubicBezTo>
                  <a:pt x="197" y="124"/>
                  <a:pt x="197" y="124"/>
                  <a:pt x="197" y="124"/>
                </a:cubicBezTo>
                <a:cubicBezTo>
                  <a:pt x="197" y="124"/>
                  <a:pt x="197" y="124"/>
                  <a:pt x="197" y="124"/>
                </a:cubicBezTo>
                <a:cubicBezTo>
                  <a:pt x="197" y="124"/>
                  <a:pt x="197" y="124"/>
                  <a:pt x="197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8" y="5"/>
                  <a:pt x="66" y="0"/>
                  <a:pt x="53" y="0"/>
                </a:cubicBezTo>
              </a:path>
            </a:pathLst>
          </a:custGeom>
          <a:solidFill>
            <a:srgbClr val="B1E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Freeform 55"/>
          <p:cNvSpPr>
            <a:spLocks noEditPoints="1"/>
          </p:cNvSpPr>
          <p:nvPr/>
        </p:nvSpPr>
        <p:spPr bwMode="auto">
          <a:xfrm>
            <a:off x="8540750" y="3219450"/>
            <a:ext cx="160338" cy="65088"/>
          </a:xfrm>
          <a:custGeom>
            <a:avLst/>
            <a:gdLst>
              <a:gd name="T0" fmla="*/ 160337 w 37"/>
              <a:gd name="T1" fmla="*/ 60748 h 15"/>
              <a:gd name="T2" fmla="*/ 160337 w 37"/>
              <a:gd name="T3" fmla="*/ 60748 h 15"/>
              <a:gd name="T4" fmla="*/ 160337 w 37"/>
              <a:gd name="T5" fmla="*/ 65087 h 15"/>
              <a:gd name="T6" fmla="*/ 160337 w 37"/>
              <a:gd name="T7" fmla="*/ 60748 h 15"/>
              <a:gd name="T8" fmla="*/ 13000 w 37"/>
              <a:gd name="T9" fmla="*/ 0 h 15"/>
              <a:gd name="T10" fmla="*/ 0 w 37"/>
              <a:gd name="T11" fmla="*/ 0 h 15"/>
              <a:gd name="T12" fmla="*/ 13000 w 37"/>
              <a:gd name="T13" fmla="*/ 0 h 15"/>
              <a:gd name="T14" fmla="*/ 160337 w 37"/>
              <a:gd name="T15" fmla="*/ 60748 h 15"/>
              <a:gd name="T16" fmla="*/ 13000 w 37"/>
              <a:gd name="T17" fmla="*/ 0 h 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15">
                <a:moveTo>
                  <a:pt x="37" y="14"/>
                </a:move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7" y="14"/>
                </a:cubicBezTo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6" y="0"/>
                  <a:pt x="28" y="6"/>
                  <a:pt x="37" y="14"/>
                </a:cubicBezTo>
                <a:cubicBezTo>
                  <a:pt x="27" y="5"/>
                  <a:pt x="15" y="0"/>
                  <a:pt x="3" y="0"/>
                </a:cubicBezTo>
              </a:path>
            </a:pathLst>
          </a:custGeom>
          <a:solidFill>
            <a:srgbClr val="7BD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Freeform 56"/>
          <p:cNvSpPr>
            <a:spLocks noEditPoints="1"/>
          </p:cNvSpPr>
          <p:nvPr/>
        </p:nvSpPr>
        <p:spPr bwMode="auto">
          <a:xfrm>
            <a:off x="8047038" y="3219450"/>
            <a:ext cx="654050" cy="212725"/>
          </a:xfrm>
          <a:custGeom>
            <a:avLst/>
            <a:gdLst>
              <a:gd name="T0" fmla="*/ 654050 w 151"/>
              <a:gd name="T1" fmla="*/ 60779 h 49"/>
              <a:gd name="T2" fmla="*/ 654050 w 151"/>
              <a:gd name="T3" fmla="*/ 60779 h 49"/>
              <a:gd name="T4" fmla="*/ 654050 w 151"/>
              <a:gd name="T5" fmla="*/ 60779 h 49"/>
              <a:gd name="T6" fmla="*/ 654050 w 151"/>
              <a:gd name="T7" fmla="*/ 60779 h 49"/>
              <a:gd name="T8" fmla="*/ 493786 w 151"/>
              <a:gd name="T9" fmla="*/ 0 h 49"/>
              <a:gd name="T10" fmla="*/ 0 w 151"/>
              <a:gd name="T11" fmla="*/ 0 h 49"/>
              <a:gd name="T12" fmla="*/ 207910 w 151"/>
              <a:gd name="T13" fmla="*/ 212725 h 49"/>
              <a:gd name="T14" fmla="*/ 359511 w 151"/>
              <a:gd name="T15" fmla="*/ 60779 h 49"/>
              <a:gd name="T16" fmla="*/ 493786 w 151"/>
              <a:gd name="T17" fmla="*/ 0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1" h="49">
                <a:moveTo>
                  <a:pt x="151" y="14"/>
                </a:moveTo>
                <a:cubicBezTo>
                  <a:pt x="151" y="14"/>
                  <a:pt x="151" y="14"/>
                  <a:pt x="151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14"/>
                  <a:pt x="151" y="14"/>
                  <a:pt x="151" y="14"/>
                </a:cubicBezTo>
                <a:moveTo>
                  <a:pt x="114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3" y="14"/>
                  <a:pt x="83" y="14"/>
                  <a:pt x="83" y="14"/>
                </a:cubicBezTo>
                <a:cubicBezTo>
                  <a:pt x="91" y="6"/>
                  <a:pt x="102" y="1"/>
                  <a:pt x="114" y="0"/>
                </a:cubicBezTo>
              </a:path>
            </a:pathLst>
          </a:custGeom>
          <a:solidFill>
            <a:srgbClr val="7BD3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Freeform 57"/>
          <p:cNvSpPr/>
          <p:nvPr/>
        </p:nvSpPr>
        <p:spPr bwMode="auto">
          <a:xfrm>
            <a:off x="8255000" y="3219450"/>
            <a:ext cx="508000" cy="420688"/>
          </a:xfrm>
          <a:custGeom>
            <a:avLst/>
            <a:gdLst>
              <a:gd name="T0" fmla="*/ 299590 w 117"/>
              <a:gd name="T1" fmla="*/ 0 h 97"/>
              <a:gd name="T2" fmla="*/ 286564 w 117"/>
              <a:gd name="T3" fmla="*/ 0 h 97"/>
              <a:gd name="T4" fmla="*/ 151966 w 117"/>
              <a:gd name="T5" fmla="*/ 60718 h 97"/>
              <a:gd name="T6" fmla="*/ 0 w 117"/>
              <a:gd name="T7" fmla="*/ 212512 h 97"/>
              <a:gd name="T8" fmla="*/ 151966 w 117"/>
              <a:gd name="T9" fmla="*/ 359969 h 97"/>
              <a:gd name="T10" fmla="*/ 299590 w 117"/>
              <a:gd name="T11" fmla="*/ 420687 h 97"/>
              <a:gd name="T12" fmla="*/ 447214 w 117"/>
              <a:gd name="T13" fmla="*/ 359969 h 97"/>
              <a:gd name="T14" fmla="*/ 447214 w 117"/>
              <a:gd name="T15" fmla="*/ 359969 h 97"/>
              <a:gd name="T16" fmla="*/ 508000 w 117"/>
              <a:gd name="T17" fmla="*/ 212512 h 97"/>
              <a:gd name="T18" fmla="*/ 447214 w 117"/>
              <a:gd name="T19" fmla="*/ 65055 h 97"/>
              <a:gd name="T20" fmla="*/ 447214 w 117"/>
              <a:gd name="T21" fmla="*/ 60718 h 97"/>
              <a:gd name="T22" fmla="*/ 447214 w 117"/>
              <a:gd name="T23" fmla="*/ 60718 h 97"/>
              <a:gd name="T24" fmla="*/ 447214 w 117"/>
              <a:gd name="T25" fmla="*/ 60718 h 97"/>
              <a:gd name="T26" fmla="*/ 299590 w 117"/>
              <a:gd name="T27" fmla="*/ 0 h 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7" h="97">
                <a:moveTo>
                  <a:pt x="69" y="0"/>
                </a:moveTo>
                <a:cubicBezTo>
                  <a:pt x="66" y="0"/>
                  <a:pt x="66" y="0"/>
                  <a:pt x="66" y="0"/>
                </a:cubicBezTo>
                <a:cubicBezTo>
                  <a:pt x="54" y="1"/>
                  <a:pt x="43" y="6"/>
                  <a:pt x="35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5" y="83"/>
                  <a:pt x="35" y="83"/>
                  <a:pt x="35" y="83"/>
                </a:cubicBezTo>
                <a:cubicBezTo>
                  <a:pt x="44" y="92"/>
                  <a:pt x="56" y="97"/>
                  <a:pt x="69" y="97"/>
                </a:cubicBezTo>
                <a:cubicBezTo>
                  <a:pt x="81" y="97"/>
                  <a:pt x="93" y="92"/>
                  <a:pt x="103" y="83"/>
                </a:cubicBezTo>
                <a:cubicBezTo>
                  <a:pt x="103" y="83"/>
                  <a:pt x="103" y="83"/>
                  <a:pt x="103" y="83"/>
                </a:cubicBezTo>
                <a:cubicBezTo>
                  <a:pt x="112" y="73"/>
                  <a:pt x="117" y="61"/>
                  <a:pt x="117" y="49"/>
                </a:cubicBezTo>
                <a:cubicBezTo>
                  <a:pt x="117" y="36"/>
                  <a:pt x="112" y="24"/>
                  <a:pt x="103" y="15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94" y="6"/>
                  <a:pt x="82" y="0"/>
                  <a:pt x="69" y="0"/>
                </a:cubicBezTo>
              </a:path>
            </a:pathLst>
          </a:custGeom>
          <a:solidFill>
            <a:srgbClr val="55C0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Freeform 58"/>
          <p:cNvSpPr/>
          <p:nvPr/>
        </p:nvSpPr>
        <p:spPr bwMode="auto">
          <a:xfrm>
            <a:off x="9251950" y="3587750"/>
            <a:ext cx="841375" cy="525463"/>
          </a:xfrm>
          <a:custGeom>
            <a:avLst/>
            <a:gdLst>
              <a:gd name="T0" fmla="*/ 841375 w 194"/>
              <a:gd name="T1" fmla="*/ 0 h 121"/>
              <a:gd name="T2" fmla="*/ 702591 w 194"/>
              <a:gd name="T3" fmla="*/ 52112 h 121"/>
              <a:gd name="T4" fmla="*/ 195164 w 194"/>
              <a:gd name="T5" fmla="*/ 52112 h 121"/>
              <a:gd name="T6" fmla="*/ 82403 w 194"/>
              <a:gd name="T7" fmla="*/ 169364 h 121"/>
              <a:gd name="T8" fmla="*/ 82403 w 194"/>
              <a:gd name="T9" fmla="*/ 464665 h 121"/>
              <a:gd name="T10" fmla="*/ 82403 w 194"/>
              <a:gd name="T11" fmla="*/ 464665 h 121"/>
              <a:gd name="T12" fmla="*/ 229860 w 194"/>
              <a:gd name="T13" fmla="*/ 525462 h 121"/>
              <a:gd name="T14" fmla="*/ 377318 w 194"/>
              <a:gd name="T15" fmla="*/ 464665 h 121"/>
              <a:gd name="T16" fmla="*/ 841375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5" y="8"/>
                  <a:pt x="174" y="12"/>
                  <a:pt x="162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8" y="116"/>
                  <a:pt x="40" y="121"/>
                  <a:pt x="53" y="121"/>
                </a:cubicBezTo>
                <a:cubicBezTo>
                  <a:pt x="65" y="121"/>
                  <a:pt x="77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99D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Freeform 59"/>
          <p:cNvSpPr>
            <a:spLocks noEditPoints="1"/>
          </p:cNvSpPr>
          <p:nvPr/>
        </p:nvSpPr>
        <p:spPr bwMode="auto">
          <a:xfrm>
            <a:off x="8796338" y="3219450"/>
            <a:ext cx="1365250" cy="420688"/>
          </a:xfrm>
          <a:custGeom>
            <a:avLst/>
            <a:gdLst>
              <a:gd name="T0" fmla="*/ 1304572 w 315"/>
              <a:gd name="T1" fmla="*/ 65055 h 97"/>
              <a:gd name="T2" fmla="*/ 1365250 w 315"/>
              <a:gd name="T3" fmla="*/ 212512 h 97"/>
              <a:gd name="T4" fmla="*/ 1304572 w 315"/>
              <a:gd name="T5" fmla="*/ 359969 h 97"/>
              <a:gd name="T6" fmla="*/ 1295904 w 315"/>
              <a:gd name="T7" fmla="*/ 368643 h 97"/>
              <a:gd name="T8" fmla="*/ 1365250 w 315"/>
              <a:gd name="T9" fmla="*/ 212512 h 97"/>
              <a:gd name="T10" fmla="*/ 1304572 w 315"/>
              <a:gd name="T11" fmla="*/ 65055 h 97"/>
              <a:gd name="T12" fmla="*/ 654453 w 315"/>
              <a:gd name="T13" fmla="*/ 0 h 97"/>
              <a:gd name="T14" fmla="*/ 208038 w 315"/>
              <a:gd name="T15" fmla="*/ 0 h 97"/>
              <a:gd name="T16" fmla="*/ 0 w 315"/>
              <a:gd name="T17" fmla="*/ 212512 h 97"/>
              <a:gd name="T18" fmla="*/ 208038 w 315"/>
              <a:gd name="T19" fmla="*/ 420687 h 97"/>
              <a:gd name="T20" fmla="*/ 650119 w 315"/>
              <a:gd name="T21" fmla="*/ 420687 h 97"/>
              <a:gd name="T22" fmla="*/ 862491 w 315"/>
              <a:gd name="T23" fmla="*/ 212512 h 97"/>
              <a:gd name="T24" fmla="*/ 654453 w 315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5" h="97">
                <a:moveTo>
                  <a:pt x="301" y="15"/>
                </a:moveTo>
                <a:cubicBezTo>
                  <a:pt x="310" y="24"/>
                  <a:pt x="315" y="36"/>
                  <a:pt x="315" y="49"/>
                </a:cubicBezTo>
                <a:cubicBezTo>
                  <a:pt x="315" y="61"/>
                  <a:pt x="310" y="73"/>
                  <a:pt x="301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5" y="63"/>
                  <a:pt x="315" y="49"/>
                </a:cubicBezTo>
                <a:cubicBezTo>
                  <a:pt x="315" y="35"/>
                  <a:pt x="310" y="23"/>
                  <a:pt x="301" y="15"/>
                </a:cubicBezTo>
                <a:moveTo>
                  <a:pt x="15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9"/>
                </a:cubicBezTo>
                <a:cubicBezTo>
                  <a:pt x="0" y="75"/>
                  <a:pt x="21" y="97"/>
                  <a:pt x="48" y="97"/>
                </a:cubicBezTo>
                <a:cubicBezTo>
                  <a:pt x="150" y="97"/>
                  <a:pt x="150" y="97"/>
                  <a:pt x="150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99D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60"/>
          <p:cNvSpPr/>
          <p:nvPr/>
        </p:nvSpPr>
        <p:spPr bwMode="auto">
          <a:xfrm>
            <a:off x="9447213" y="3432175"/>
            <a:ext cx="714375" cy="207963"/>
          </a:xfrm>
          <a:custGeom>
            <a:avLst/>
            <a:gdLst>
              <a:gd name="T0" fmla="*/ 714375 w 165"/>
              <a:gd name="T1" fmla="*/ 0 h 48"/>
              <a:gd name="T2" fmla="*/ 653761 w 165"/>
              <a:gd name="T3" fmla="*/ 147306 h 48"/>
              <a:gd name="T4" fmla="*/ 506557 w 165"/>
              <a:gd name="T5" fmla="*/ 207962 h 48"/>
              <a:gd name="T6" fmla="*/ 359352 w 165"/>
              <a:gd name="T7" fmla="*/ 147306 h 48"/>
              <a:gd name="T8" fmla="*/ 212148 w 165"/>
              <a:gd name="T9" fmla="*/ 0 h 48"/>
              <a:gd name="T10" fmla="*/ 0 w 165"/>
              <a:gd name="T11" fmla="*/ 207962 h 48"/>
              <a:gd name="T12" fmla="*/ 506557 w 165"/>
              <a:gd name="T13" fmla="*/ 207962 h 48"/>
              <a:gd name="T14" fmla="*/ 645102 w 165"/>
              <a:gd name="T15" fmla="*/ 155972 h 48"/>
              <a:gd name="T16" fmla="*/ 653761 w 165"/>
              <a:gd name="T17" fmla="*/ 147306 h 48"/>
              <a:gd name="T18" fmla="*/ 714375 w 165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5" h="48">
                <a:moveTo>
                  <a:pt x="165" y="0"/>
                </a:moveTo>
                <a:cubicBezTo>
                  <a:pt x="165" y="12"/>
                  <a:pt x="160" y="24"/>
                  <a:pt x="151" y="34"/>
                </a:cubicBezTo>
                <a:cubicBezTo>
                  <a:pt x="142" y="43"/>
                  <a:pt x="129" y="48"/>
                  <a:pt x="117" y="48"/>
                </a:cubicBezTo>
                <a:cubicBezTo>
                  <a:pt x="105" y="48"/>
                  <a:pt x="92" y="43"/>
                  <a:pt x="83" y="34"/>
                </a:cubicBezTo>
                <a:cubicBezTo>
                  <a:pt x="49" y="0"/>
                  <a:pt x="49" y="0"/>
                  <a:pt x="49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29" y="48"/>
                  <a:pt x="140" y="44"/>
                  <a:pt x="149" y="36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60" y="24"/>
                  <a:pt x="165" y="12"/>
                  <a:pt x="165" y="0"/>
                </a:cubicBezTo>
              </a:path>
            </a:pathLst>
          </a:custGeom>
          <a:solidFill>
            <a:srgbClr val="5CB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5" name="Freeform 61"/>
          <p:cNvSpPr/>
          <p:nvPr/>
        </p:nvSpPr>
        <p:spPr bwMode="auto">
          <a:xfrm>
            <a:off x="9251950" y="2746375"/>
            <a:ext cx="849313" cy="538163"/>
          </a:xfrm>
          <a:custGeom>
            <a:avLst/>
            <a:gdLst>
              <a:gd name="T0" fmla="*/ 229661 w 196"/>
              <a:gd name="T1" fmla="*/ 0 h 124"/>
              <a:gd name="T2" fmla="*/ 82331 w 196"/>
              <a:gd name="T3" fmla="*/ 60760 h 124"/>
              <a:gd name="T4" fmla="*/ 82331 w 196"/>
              <a:gd name="T5" fmla="*/ 60760 h 124"/>
              <a:gd name="T6" fmla="*/ 82331 w 196"/>
              <a:gd name="T7" fmla="*/ 355881 h 124"/>
              <a:gd name="T8" fmla="*/ 199328 w 196"/>
              <a:gd name="T9" fmla="*/ 473062 h 124"/>
              <a:gd name="T10" fmla="*/ 688983 w 196"/>
              <a:gd name="T11" fmla="*/ 473062 h 124"/>
              <a:gd name="T12" fmla="*/ 701982 w 196"/>
              <a:gd name="T13" fmla="*/ 473062 h 124"/>
              <a:gd name="T14" fmla="*/ 849312 w 196"/>
              <a:gd name="T15" fmla="*/ 533822 h 124"/>
              <a:gd name="T16" fmla="*/ 849312 w 196"/>
              <a:gd name="T17" fmla="*/ 538162 h 124"/>
              <a:gd name="T18" fmla="*/ 849312 w 196"/>
              <a:gd name="T19" fmla="*/ 538162 h 124"/>
              <a:gd name="T20" fmla="*/ 849312 w 196"/>
              <a:gd name="T21" fmla="*/ 533822 h 124"/>
              <a:gd name="T22" fmla="*/ 376991 w 196"/>
              <a:gd name="T23" fmla="*/ 60760 h 124"/>
              <a:gd name="T24" fmla="*/ 229661 w 196"/>
              <a:gd name="T25" fmla="*/ 0 h 1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6" h="124">
                <a:moveTo>
                  <a:pt x="53" y="0"/>
                </a:moveTo>
                <a:cubicBezTo>
                  <a:pt x="40" y="0"/>
                  <a:pt x="28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9"/>
                  <a:pt x="161" y="109"/>
                  <a:pt x="162" y="109"/>
                </a:cubicBezTo>
                <a:cubicBezTo>
                  <a:pt x="174" y="109"/>
                  <a:pt x="187" y="114"/>
                  <a:pt x="196" y="123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6" y="124"/>
                  <a:pt x="196" y="124"/>
                  <a:pt x="196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7" y="5"/>
                  <a:pt x="65" y="0"/>
                  <a:pt x="53" y="0"/>
                </a:cubicBezTo>
              </a:path>
            </a:pathLst>
          </a:custGeom>
          <a:solidFill>
            <a:srgbClr val="99D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6" name="Freeform 62"/>
          <p:cNvSpPr/>
          <p:nvPr/>
        </p:nvSpPr>
        <p:spPr bwMode="auto">
          <a:xfrm>
            <a:off x="9940925" y="3219450"/>
            <a:ext cx="160338" cy="65088"/>
          </a:xfrm>
          <a:custGeom>
            <a:avLst/>
            <a:gdLst>
              <a:gd name="T0" fmla="*/ 13000 w 37"/>
              <a:gd name="T1" fmla="*/ 0 h 15"/>
              <a:gd name="T2" fmla="*/ 0 w 37"/>
              <a:gd name="T3" fmla="*/ 0 h 15"/>
              <a:gd name="T4" fmla="*/ 13000 w 37"/>
              <a:gd name="T5" fmla="*/ 0 h 15"/>
              <a:gd name="T6" fmla="*/ 160337 w 37"/>
              <a:gd name="T7" fmla="*/ 65087 h 15"/>
              <a:gd name="T8" fmla="*/ 160337 w 37"/>
              <a:gd name="T9" fmla="*/ 60748 h 15"/>
              <a:gd name="T10" fmla="*/ 13000 w 37"/>
              <a:gd name="T11" fmla="*/ 0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" h="15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6" y="0"/>
                  <a:pt x="28" y="6"/>
                  <a:pt x="37" y="15"/>
                </a:cubicBezTo>
                <a:cubicBezTo>
                  <a:pt x="37" y="15"/>
                  <a:pt x="37" y="15"/>
                  <a:pt x="37" y="14"/>
                </a:cubicBezTo>
                <a:cubicBezTo>
                  <a:pt x="28" y="5"/>
                  <a:pt x="15" y="0"/>
                  <a:pt x="3" y="0"/>
                </a:cubicBezTo>
              </a:path>
            </a:pathLst>
          </a:custGeom>
          <a:solidFill>
            <a:srgbClr val="5CB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7" name="Freeform 63"/>
          <p:cNvSpPr/>
          <p:nvPr/>
        </p:nvSpPr>
        <p:spPr bwMode="auto">
          <a:xfrm>
            <a:off x="9451975" y="3219450"/>
            <a:ext cx="488950" cy="212725"/>
          </a:xfrm>
          <a:custGeom>
            <a:avLst/>
            <a:gdLst>
              <a:gd name="T0" fmla="*/ 488950 w 113"/>
              <a:gd name="T1" fmla="*/ 0 h 49"/>
              <a:gd name="T2" fmla="*/ 0 w 113"/>
              <a:gd name="T3" fmla="*/ 0 h 49"/>
              <a:gd name="T4" fmla="*/ 207696 w 113"/>
              <a:gd name="T5" fmla="*/ 212725 h 49"/>
              <a:gd name="T6" fmla="*/ 354813 w 113"/>
              <a:gd name="T7" fmla="*/ 60779 h 49"/>
              <a:gd name="T8" fmla="*/ 488950 w 113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9">
                <a:moveTo>
                  <a:pt x="113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2" y="14"/>
                  <a:pt x="82" y="14"/>
                  <a:pt x="82" y="14"/>
                </a:cubicBezTo>
                <a:cubicBezTo>
                  <a:pt x="90" y="6"/>
                  <a:pt x="102" y="1"/>
                  <a:pt x="113" y="0"/>
                </a:cubicBezTo>
              </a:path>
            </a:pathLst>
          </a:custGeom>
          <a:solidFill>
            <a:srgbClr val="5CB7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8" name="Freeform 64"/>
          <p:cNvSpPr/>
          <p:nvPr/>
        </p:nvSpPr>
        <p:spPr bwMode="auto">
          <a:xfrm>
            <a:off x="9659938" y="3219450"/>
            <a:ext cx="501650" cy="420688"/>
          </a:xfrm>
          <a:custGeom>
            <a:avLst/>
            <a:gdLst>
              <a:gd name="T0" fmla="*/ 294071 w 116"/>
              <a:gd name="T1" fmla="*/ 0 h 97"/>
              <a:gd name="T2" fmla="*/ 281097 w 116"/>
              <a:gd name="T3" fmla="*/ 0 h 97"/>
              <a:gd name="T4" fmla="*/ 147035 w 116"/>
              <a:gd name="T5" fmla="*/ 60718 h 97"/>
              <a:gd name="T6" fmla="*/ 0 w 116"/>
              <a:gd name="T7" fmla="*/ 212512 h 97"/>
              <a:gd name="T8" fmla="*/ 147035 w 116"/>
              <a:gd name="T9" fmla="*/ 359969 h 97"/>
              <a:gd name="T10" fmla="*/ 294071 w 116"/>
              <a:gd name="T11" fmla="*/ 420687 h 97"/>
              <a:gd name="T12" fmla="*/ 441106 w 116"/>
              <a:gd name="T13" fmla="*/ 359969 h 97"/>
              <a:gd name="T14" fmla="*/ 501650 w 116"/>
              <a:gd name="T15" fmla="*/ 212512 h 97"/>
              <a:gd name="T16" fmla="*/ 441106 w 116"/>
              <a:gd name="T17" fmla="*/ 65055 h 97"/>
              <a:gd name="T18" fmla="*/ 294071 w 116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6" h="97">
                <a:moveTo>
                  <a:pt x="68" y="0"/>
                </a:moveTo>
                <a:cubicBezTo>
                  <a:pt x="65" y="0"/>
                  <a:pt x="65" y="0"/>
                  <a:pt x="65" y="0"/>
                </a:cubicBezTo>
                <a:cubicBezTo>
                  <a:pt x="54" y="1"/>
                  <a:pt x="42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3" y="92"/>
                  <a:pt x="56" y="97"/>
                  <a:pt x="68" y="97"/>
                </a:cubicBezTo>
                <a:cubicBezTo>
                  <a:pt x="80" y="97"/>
                  <a:pt x="93" y="92"/>
                  <a:pt x="102" y="83"/>
                </a:cubicBezTo>
                <a:cubicBezTo>
                  <a:pt x="111" y="73"/>
                  <a:pt x="116" y="61"/>
                  <a:pt x="116" y="49"/>
                </a:cubicBezTo>
                <a:cubicBezTo>
                  <a:pt x="116" y="36"/>
                  <a:pt x="111" y="24"/>
                  <a:pt x="102" y="15"/>
                </a:cubicBezTo>
                <a:cubicBezTo>
                  <a:pt x="93" y="6"/>
                  <a:pt x="81" y="0"/>
                  <a:pt x="68" y="0"/>
                </a:cubicBezTo>
              </a:path>
            </a:pathLst>
          </a:custGeom>
          <a:solidFill>
            <a:srgbClr val="379B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" name="Freeform 65"/>
          <p:cNvSpPr/>
          <p:nvPr/>
        </p:nvSpPr>
        <p:spPr bwMode="auto">
          <a:xfrm>
            <a:off x="10652125" y="3587750"/>
            <a:ext cx="839788" cy="525463"/>
          </a:xfrm>
          <a:custGeom>
            <a:avLst/>
            <a:gdLst>
              <a:gd name="T0" fmla="*/ 839787 w 194"/>
              <a:gd name="T1" fmla="*/ 0 h 121"/>
              <a:gd name="T2" fmla="*/ 701265 w 194"/>
              <a:gd name="T3" fmla="*/ 52112 h 121"/>
              <a:gd name="T4" fmla="*/ 199125 w 194"/>
              <a:gd name="T5" fmla="*/ 52112 h 121"/>
              <a:gd name="T6" fmla="*/ 82247 w 194"/>
              <a:gd name="T7" fmla="*/ 169364 h 121"/>
              <a:gd name="T8" fmla="*/ 82247 w 194"/>
              <a:gd name="T9" fmla="*/ 464665 h 121"/>
              <a:gd name="T10" fmla="*/ 82247 w 194"/>
              <a:gd name="T11" fmla="*/ 464665 h 121"/>
              <a:gd name="T12" fmla="*/ 229426 w 194"/>
              <a:gd name="T13" fmla="*/ 525462 h 121"/>
              <a:gd name="T14" fmla="*/ 376606 w 194"/>
              <a:gd name="T15" fmla="*/ 464665 h 121"/>
              <a:gd name="T16" fmla="*/ 839787 w 194"/>
              <a:gd name="T17" fmla="*/ 0 h 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4" h="121">
                <a:moveTo>
                  <a:pt x="194" y="0"/>
                </a:moveTo>
                <a:cubicBezTo>
                  <a:pt x="185" y="8"/>
                  <a:pt x="174" y="12"/>
                  <a:pt x="162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19" y="39"/>
                  <a:pt x="19" y="39"/>
                  <a:pt x="19" y="39"/>
                </a:cubicBezTo>
                <a:cubicBezTo>
                  <a:pt x="0" y="58"/>
                  <a:pt x="0" y="88"/>
                  <a:pt x="19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8" y="116"/>
                  <a:pt x="41" y="121"/>
                  <a:pt x="53" y="121"/>
                </a:cubicBezTo>
                <a:cubicBezTo>
                  <a:pt x="65" y="121"/>
                  <a:pt x="78" y="116"/>
                  <a:pt x="87" y="107"/>
                </a:cubicBezTo>
                <a:cubicBezTo>
                  <a:pt x="194" y="0"/>
                  <a:pt x="194" y="0"/>
                  <a:pt x="194" y="0"/>
                </a:cubicBezTo>
              </a:path>
            </a:pathLst>
          </a:custGeom>
          <a:solidFill>
            <a:srgbClr val="82A8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0" name="Freeform 66"/>
          <p:cNvSpPr>
            <a:spLocks noEditPoints="1"/>
          </p:cNvSpPr>
          <p:nvPr/>
        </p:nvSpPr>
        <p:spPr bwMode="auto">
          <a:xfrm>
            <a:off x="10196513" y="3219450"/>
            <a:ext cx="1370012" cy="420688"/>
          </a:xfrm>
          <a:custGeom>
            <a:avLst/>
            <a:gdLst>
              <a:gd name="T0" fmla="*/ 1304980 w 316"/>
              <a:gd name="T1" fmla="*/ 60718 h 97"/>
              <a:gd name="T2" fmla="*/ 1365677 w 316"/>
              <a:gd name="T3" fmla="*/ 212512 h 97"/>
              <a:gd name="T4" fmla="*/ 1304980 w 316"/>
              <a:gd name="T5" fmla="*/ 359969 h 97"/>
              <a:gd name="T6" fmla="*/ 1296309 w 316"/>
              <a:gd name="T7" fmla="*/ 368643 h 97"/>
              <a:gd name="T8" fmla="*/ 1370012 w 316"/>
              <a:gd name="T9" fmla="*/ 212512 h 97"/>
              <a:gd name="T10" fmla="*/ 1304980 w 316"/>
              <a:gd name="T11" fmla="*/ 60718 h 97"/>
              <a:gd name="T12" fmla="*/ 654658 w 316"/>
              <a:gd name="T13" fmla="*/ 0 h 97"/>
              <a:gd name="T14" fmla="*/ 208103 w 316"/>
              <a:gd name="T15" fmla="*/ 0 h 97"/>
              <a:gd name="T16" fmla="*/ 0 w 316"/>
              <a:gd name="T17" fmla="*/ 212512 h 97"/>
              <a:gd name="T18" fmla="*/ 208103 w 316"/>
              <a:gd name="T19" fmla="*/ 420687 h 97"/>
              <a:gd name="T20" fmla="*/ 654658 w 316"/>
              <a:gd name="T21" fmla="*/ 420687 h 97"/>
              <a:gd name="T22" fmla="*/ 862761 w 316"/>
              <a:gd name="T23" fmla="*/ 212512 h 97"/>
              <a:gd name="T24" fmla="*/ 654658 w 316"/>
              <a:gd name="T25" fmla="*/ 0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6" h="97">
                <a:moveTo>
                  <a:pt x="301" y="14"/>
                </a:moveTo>
                <a:cubicBezTo>
                  <a:pt x="311" y="24"/>
                  <a:pt x="315" y="36"/>
                  <a:pt x="315" y="49"/>
                </a:cubicBezTo>
                <a:cubicBezTo>
                  <a:pt x="315" y="61"/>
                  <a:pt x="311" y="73"/>
                  <a:pt x="301" y="83"/>
                </a:cubicBezTo>
                <a:cubicBezTo>
                  <a:pt x="299" y="85"/>
                  <a:pt x="299" y="85"/>
                  <a:pt x="299" y="85"/>
                </a:cubicBezTo>
                <a:cubicBezTo>
                  <a:pt x="309" y="76"/>
                  <a:pt x="316" y="63"/>
                  <a:pt x="316" y="49"/>
                </a:cubicBezTo>
                <a:cubicBezTo>
                  <a:pt x="316" y="35"/>
                  <a:pt x="310" y="23"/>
                  <a:pt x="301" y="14"/>
                </a:cubicBezTo>
                <a:moveTo>
                  <a:pt x="151" y="0"/>
                </a:move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75"/>
                  <a:pt x="22" y="97"/>
                  <a:pt x="48" y="97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51" y="0"/>
                  <a:pt x="151" y="0"/>
                  <a:pt x="151" y="0"/>
                </a:cubicBezTo>
              </a:path>
            </a:pathLst>
          </a:custGeom>
          <a:solidFill>
            <a:srgbClr val="82A8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1" name="Freeform 67"/>
          <p:cNvSpPr/>
          <p:nvPr/>
        </p:nvSpPr>
        <p:spPr bwMode="auto">
          <a:xfrm>
            <a:off x="10850563" y="3432175"/>
            <a:ext cx="711200" cy="207963"/>
          </a:xfrm>
          <a:custGeom>
            <a:avLst/>
            <a:gdLst>
              <a:gd name="T0" fmla="*/ 711200 w 164"/>
              <a:gd name="T1" fmla="*/ 0 h 48"/>
              <a:gd name="T2" fmla="*/ 650488 w 164"/>
              <a:gd name="T3" fmla="*/ 147306 h 48"/>
              <a:gd name="T4" fmla="*/ 503044 w 164"/>
              <a:gd name="T5" fmla="*/ 207962 h 48"/>
              <a:gd name="T6" fmla="*/ 355600 w 164"/>
              <a:gd name="T7" fmla="*/ 147306 h 48"/>
              <a:gd name="T8" fmla="*/ 208156 w 164"/>
              <a:gd name="T9" fmla="*/ 0 h 48"/>
              <a:gd name="T10" fmla="*/ 0 w 164"/>
              <a:gd name="T11" fmla="*/ 207962 h 48"/>
              <a:gd name="T12" fmla="*/ 503044 w 164"/>
              <a:gd name="T13" fmla="*/ 207962 h 48"/>
              <a:gd name="T14" fmla="*/ 641815 w 164"/>
              <a:gd name="T15" fmla="*/ 155972 h 48"/>
              <a:gd name="T16" fmla="*/ 650488 w 164"/>
              <a:gd name="T17" fmla="*/ 147306 h 48"/>
              <a:gd name="T18" fmla="*/ 711200 w 164"/>
              <a:gd name="T19" fmla="*/ 0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4" h="48">
                <a:moveTo>
                  <a:pt x="164" y="0"/>
                </a:moveTo>
                <a:cubicBezTo>
                  <a:pt x="164" y="12"/>
                  <a:pt x="160" y="24"/>
                  <a:pt x="150" y="34"/>
                </a:cubicBezTo>
                <a:cubicBezTo>
                  <a:pt x="141" y="43"/>
                  <a:pt x="129" y="48"/>
                  <a:pt x="116" y="48"/>
                </a:cubicBezTo>
                <a:cubicBezTo>
                  <a:pt x="104" y="48"/>
                  <a:pt x="92" y="43"/>
                  <a:pt x="82" y="34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28" y="48"/>
                  <a:pt x="139" y="44"/>
                  <a:pt x="148" y="36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0" y="24"/>
                  <a:pt x="164" y="12"/>
                  <a:pt x="164" y="0"/>
                </a:cubicBezTo>
              </a:path>
            </a:pathLst>
          </a:custGeom>
          <a:solidFill>
            <a:srgbClr val="426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2" name="Freeform 68"/>
          <p:cNvSpPr/>
          <p:nvPr/>
        </p:nvSpPr>
        <p:spPr bwMode="auto">
          <a:xfrm>
            <a:off x="10652125" y="2746375"/>
            <a:ext cx="849313" cy="533400"/>
          </a:xfrm>
          <a:custGeom>
            <a:avLst/>
            <a:gdLst>
              <a:gd name="T0" fmla="*/ 229661 w 196"/>
              <a:gd name="T1" fmla="*/ 0 h 123"/>
              <a:gd name="T2" fmla="*/ 82331 w 196"/>
              <a:gd name="T3" fmla="*/ 60712 h 123"/>
              <a:gd name="T4" fmla="*/ 82331 w 196"/>
              <a:gd name="T5" fmla="*/ 60712 h 123"/>
              <a:gd name="T6" fmla="*/ 82331 w 196"/>
              <a:gd name="T7" fmla="*/ 355600 h 123"/>
              <a:gd name="T8" fmla="*/ 199328 w 196"/>
              <a:gd name="T9" fmla="*/ 472688 h 123"/>
              <a:gd name="T10" fmla="*/ 688983 w 196"/>
              <a:gd name="T11" fmla="*/ 472688 h 123"/>
              <a:gd name="T12" fmla="*/ 701982 w 196"/>
              <a:gd name="T13" fmla="*/ 472688 h 123"/>
              <a:gd name="T14" fmla="*/ 849312 w 196"/>
              <a:gd name="T15" fmla="*/ 533400 h 123"/>
              <a:gd name="T16" fmla="*/ 849312 w 196"/>
              <a:gd name="T17" fmla="*/ 533400 h 123"/>
              <a:gd name="T18" fmla="*/ 849312 w 196"/>
              <a:gd name="T19" fmla="*/ 533400 h 123"/>
              <a:gd name="T20" fmla="*/ 849312 w 196"/>
              <a:gd name="T21" fmla="*/ 533400 h 123"/>
              <a:gd name="T22" fmla="*/ 376991 w 196"/>
              <a:gd name="T23" fmla="*/ 60712 h 123"/>
              <a:gd name="T24" fmla="*/ 229661 w 196"/>
              <a:gd name="T25" fmla="*/ 0 h 1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6" h="123">
                <a:moveTo>
                  <a:pt x="53" y="0"/>
                </a:moveTo>
                <a:cubicBezTo>
                  <a:pt x="41" y="0"/>
                  <a:pt x="28" y="5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0" y="33"/>
                  <a:pt x="0" y="64"/>
                  <a:pt x="19" y="82"/>
                </a:cubicBezTo>
                <a:cubicBezTo>
                  <a:pt x="46" y="109"/>
                  <a:pt x="46" y="109"/>
                  <a:pt x="4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9"/>
                  <a:pt x="161" y="109"/>
                  <a:pt x="162" y="109"/>
                </a:cubicBezTo>
                <a:cubicBezTo>
                  <a:pt x="175" y="109"/>
                  <a:pt x="187" y="114"/>
                  <a:pt x="196" y="123"/>
                </a:cubicBezTo>
                <a:cubicBezTo>
                  <a:pt x="196" y="123"/>
                  <a:pt x="196" y="123"/>
                  <a:pt x="196" y="123"/>
                </a:cubicBezTo>
                <a:cubicBezTo>
                  <a:pt x="196" y="123"/>
                  <a:pt x="196" y="123"/>
                  <a:pt x="196" y="123"/>
                </a:cubicBezTo>
                <a:cubicBezTo>
                  <a:pt x="196" y="123"/>
                  <a:pt x="196" y="123"/>
                  <a:pt x="196" y="123"/>
                </a:cubicBezTo>
                <a:cubicBezTo>
                  <a:pt x="87" y="14"/>
                  <a:pt x="87" y="14"/>
                  <a:pt x="87" y="14"/>
                </a:cubicBezTo>
                <a:cubicBezTo>
                  <a:pt x="78" y="5"/>
                  <a:pt x="65" y="0"/>
                  <a:pt x="53" y="0"/>
                </a:cubicBezTo>
              </a:path>
            </a:pathLst>
          </a:custGeom>
          <a:solidFill>
            <a:srgbClr val="82A8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3" name="Freeform 69"/>
          <p:cNvSpPr/>
          <p:nvPr/>
        </p:nvSpPr>
        <p:spPr bwMode="auto">
          <a:xfrm>
            <a:off x="11341100" y="3219450"/>
            <a:ext cx="160338" cy="60325"/>
          </a:xfrm>
          <a:custGeom>
            <a:avLst/>
            <a:gdLst>
              <a:gd name="T0" fmla="*/ 13000 w 37"/>
              <a:gd name="T1" fmla="*/ 0 h 14"/>
              <a:gd name="T2" fmla="*/ 0 w 37"/>
              <a:gd name="T3" fmla="*/ 0 h 14"/>
              <a:gd name="T4" fmla="*/ 13000 w 37"/>
              <a:gd name="T5" fmla="*/ 0 h 14"/>
              <a:gd name="T6" fmla="*/ 160337 w 37"/>
              <a:gd name="T7" fmla="*/ 60325 h 14"/>
              <a:gd name="T8" fmla="*/ 160337 w 37"/>
              <a:gd name="T9" fmla="*/ 60325 h 14"/>
              <a:gd name="T10" fmla="*/ 13000 w 37"/>
              <a:gd name="T11" fmla="*/ 0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" h="14">
                <a:moveTo>
                  <a:pt x="3" y="0"/>
                </a:moveTo>
                <a:cubicBezTo>
                  <a:pt x="2" y="0"/>
                  <a:pt x="1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17" y="0"/>
                  <a:pt x="29" y="6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28" y="5"/>
                  <a:pt x="16" y="0"/>
                  <a:pt x="3" y="0"/>
                </a:cubicBezTo>
              </a:path>
            </a:pathLst>
          </a:custGeom>
          <a:solidFill>
            <a:srgbClr val="426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4" name="Freeform 70"/>
          <p:cNvSpPr/>
          <p:nvPr/>
        </p:nvSpPr>
        <p:spPr bwMode="auto">
          <a:xfrm>
            <a:off x="10850563" y="3219450"/>
            <a:ext cx="490537" cy="212725"/>
          </a:xfrm>
          <a:custGeom>
            <a:avLst/>
            <a:gdLst>
              <a:gd name="T0" fmla="*/ 490537 w 113"/>
              <a:gd name="T1" fmla="*/ 0 h 49"/>
              <a:gd name="T2" fmla="*/ 0 w 113"/>
              <a:gd name="T3" fmla="*/ 0 h 49"/>
              <a:gd name="T4" fmla="*/ 208370 w 113"/>
              <a:gd name="T5" fmla="*/ 212725 h 49"/>
              <a:gd name="T6" fmla="*/ 355965 w 113"/>
              <a:gd name="T7" fmla="*/ 60779 h 49"/>
              <a:gd name="T8" fmla="*/ 490537 w 113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49">
                <a:moveTo>
                  <a:pt x="113" y="0"/>
                </a:moveTo>
                <a:cubicBezTo>
                  <a:pt x="0" y="0"/>
                  <a:pt x="0" y="0"/>
                  <a:pt x="0" y="0"/>
                </a:cubicBezTo>
                <a:cubicBezTo>
                  <a:pt x="48" y="49"/>
                  <a:pt x="48" y="49"/>
                  <a:pt x="48" y="49"/>
                </a:cubicBezTo>
                <a:cubicBezTo>
                  <a:pt x="82" y="14"/>
                  <a:pt x="82" y="14"/>
                  <a:pt x="82" y="14"/>
                </a:cubicBezTo>
                <a:cubicBezTo>
                  <a:pt x="91" y="6"/>
                  <a:pt x="102" y="1"/>
                  <a:pt x="113" y="0"/>
                </a:cubicBezTo>
              </a:path>
            </a:pathLst>
          </a:custGeom>
          <a:solidFill>
            <a:srgbClr val="426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5" name="Freeform 71"/>
          <p:cNvSpPr/>
          <p:nvPr/>
        </p:nvSpPr>
        <p:spPr bwMode="auto">
          <a:xfrm>
            <a:off x="11058525" y="3219450"/>
            <a:ext cx="503238" cy="420688"/>
          </a:xfrm>
          <a:custGeom>
            <a:avLst/>
            <a:gdLst>
              <a:gd name="T0" fmla="*/ 295001 w 116"/>
              <a:gd name="T1" fmla="*/ 0 h 97"/>
              <a:gd name="T2" fmla="*/ 281986 w 116"/>
              <a:gd name="T3" fmla="*/ 0 h 97"/>
              <a:gd name="T4" fmla="*/ 147501 w 116"/>
              <a:gd name="T5" fmla="*/ 60718 h 97"/>
              <a:gd name="T6" fmla="*/ 0 w 116"/>
              <a:gd name="T7" fmla="*/ 212512 h 97"/>
              <a:gd name="T8" fmla="*/ 147501 w 116"/>
              <a:gd name="T9" fmla="*/ 359969 h 97"/>
              <a:gd name="T10" fmla="*/ 295001 w 116"/>
              <a:gd name="T11" fmla="*/ 420687 h 97"/>
              <a:gd name="T12" fmla="*/ 442502 w 116"/>
              <a:gd name="T13" fmla="*/ 359969 h 97"/>
              <a:gd name="T14" fmla="*/ 503237 w 116"/>
              <a:gd name="T15" fmla="*/ 212512 h 97"/>
              <a:gd name="T16" fmla="*/ 442502 w 116"/>
              <a:gd name="T17" fmla="*/ 60718 h 97"/>
              <a:gd name="T18" fmla="*/ 295001 w 116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6" h="97">
                <a:moveTo>
                  <a:pt x="68" y="0"/>
                </a:moveTo>
                <a:cubicBezTo>
                  <a:pt x="65" y="0"/>
                  <a:pt x="65" y="0"/>
                  <a:pt x="65" y="0"/>
                </a:cubicBezTo>
                <a:cubicBezTo>
                  <a:pt x="54" y="1"/>
                  <a:pt x="43" y="6"/>
                  <a:pt x="34" y="14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83"/>
                  <a:pt x="34" y="83"/>
                  <a:pt x="34" y="83"/>
                </a:cubicBezTo>
                <a:cubicBezTo>
                  <a:pt x="44" y="92"/>
                  <a:pt x="56" y="97"/>
                  <a:pt x="68" y="97"/>
                </a:cubicBezTo>
                <a:cubicBezTo>
                  <a:pt x="81" y="97"/>
                  <a:pt x="93" y="92"/>
                  <a:pt x="102" y="83"/>
                </a:cubicBezTo>
                <a:cubicBezTo>
                  <a:pt x="112" y="73"/>
                  <a:pt x="116" y="61"/>
                  <a:pt x="116" y="49"/>
                </a:cubicBezTo>
                <a:cubicBezTo>
                  <a:pt x="116" y="36"/>
                  <a:pt x="112" y="24"/>
                  <a:pt x="102" y="14"/>
                </a:cubicBezTo>
                <a:cubicBezTo>
                  <a:pt x="94" y="6"/>
                  <a:pt x="82" y="0"/>
                  <a:pt x="68" y="0"/>
                </a:cubicBezTo>
              </a:path>
            </a:pathLst>
          </a:custGeom>
          <a:solidFill>
            <a:srgbClr val="224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6" name="Rectangle 72"/>
          <p:cNvSpPr>
            <a:spLocks noChangeArrowheads="1"/>
          </p:cNvSpPr>
          <p:nvPr/>
        </p:nvSpPr>
        <p:spPr bwMode="auto">
          <a:xfrm>
            <a:off x="515938" y="3267075"/>
            <a:ext cx="750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117" name="Rectangle 73"/>
          <p:cNvSpPr>
            <a:spLocks noChangeArrowheads="1"/>
          </p:cNvSpPr>
          <p:nvPr/>
        </p:nvSpPr>
        <p:spPr bwMode="auto">
          <a:xfrm>
            <a:off x="1911350" y="3267075"/>
            <a:ext cx="7683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1998</a:t>
            </a:r>
            <a:endParaRPr lang="en-US" altLang="en-US"/>
          </a:p>
        </p:txBody>
      </p:sp>
      <p:sp>
        <p:nvSpPr>
          <p:cNvPr id="2118" name="Rectangle 74"/>
          <p:cNvSpPr>
            <a:spLocks noChangeArrowheads="1"/>
          </p:cNvSpPr>
          <p:nvPr/>
        </p:nvSpPr>
        <p:spPr bwMode="auto">
          <a:xfrm>
            <a:off x="3271838" y="3267075"/>
            <a:ext cx="84137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2002</a:t>
            </a:r>
            <a:endParaRPr lang="en-US" altLang="en-US"/>
          </a:p>
        </p:txBody>
      </p:sp>
      <p:sp>
        <p:nvSpPr>
          <p:cNvPr id="2119" name="Rectangle 75"/>
          <p:cNvSpPr>
            <a:spLocks noChangeArrowheads="1"/>
          </p:cNvSpPr>
          <p:nvPr/>
        </p:nvSpPr>
        <p:spPr bwMode="auto">
          <a:xfrm>
            <a:off x="4676775" y="3267075"/>
            <a:ext cx="8318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2007</a:t>
            </a:r>
            <a:endParaRPr lang="en-US" altLang="en-US"/>
          </a:p>
        </p:txBody>
      </p:sp>
      <p:sp>
        <p:nvSpPr>
          <p:cNvPr id="2120" name="Rectangle 76"/>
          <p:cNvSpPr>
            <a:spLocks noChangeArrowheads="1"/>
          </p:cNvSpPr>
          <p:nvPr/>
        </p:nvSpPr>
        <p:spPr bwMode="auto">
          <a:xfrm>
            <a:off x="6115050" y="3267075"/>
            <a:ext cx="7635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121" name="Rectangle 77"/>
          <p:cNvSpPr>
            <a:spLocks noChangeArrowheads="1"/>
          </p:cNvSpPr>
          <p:nvPr/>
        </p:nvSpPr>
        <p:spPr bwMode="auto">
          <a:xfrm>
            <a:off x="7510463" y="3267075"/>
            <a:ext cx="7762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122" name="Rectangle 78"/>
          <p:cNvSpPr>
            <a:spLocks noChangeArrowheads="1"/>
          </p:cNvSpPr>
          <p:nvPr/>
        </p:nvSpPr>
        <p:spPr bwMode="auto">
          <a:xfrm>
            <a:off x="8878888" y="3267075"/>
            <a:ext cx="82867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2029</a:t>
            </a:r>
            <a:endParaRPr lang="en-US" altLang="en-US"/>
          </a:p>
        </p:txBody>
      </p:sp>
      <p:sp>
        <p:nvSpPr>
          <p:cNvPr id="2123" name="Rectangle 79"/>
          <p:cNvSpPr>
            <a:spLocks noChangeArrowheads="1"/>
          </p:cNvSpPr>
          <p:nvPr/>
        </p:nvSpPr>
        <p:spPr bwMode="auto">
          <a:xfrm>
            <a:off x="10271125" y="3267075"/>
            <a:ext cx="8112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>
                <a:solidFill>
                  <a:srgbClr val="FFFFFF"/>
                </a:solidFill>
                <a:latin typeface="Montserrat" panose="02000505000000020004" pitchFamily="2" charset="0"/>
              </a:rPr>
              <a:t>2045</a:t>
            </a:r>
            <a:endParaRPr lang="en-US" altLang="en-US"/>
          </a:p>
        </p:txBody>
      </p:sp>
      <p:sp>
        <p:nvSpPr>
          <p:cNvPr id="2124" name="TextBox 93"/>
          <p:cNvSpPr txBox="1">
            <a:spLocks noChangeArrowheads="1"/>
          </p:cNvSpPr>
          <p:nvPr/>
        </p:nvSpPr>
        <p:spPr bwMode="auto">
          <a:xfrm>
            <a:off x="3159125" y="965200"/>
            <a:ext cx="12938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5" name="TextBox 93"/>
          <p:cNvSpPr txBox="1">
            <a:spLocks noChangeArrowheads="1"/>
          </p:cNvSpPr>
          <p:nvPr/>
        </p:nvSpPr>
        <p:spPr bwMode="auto">
          <a:xfrm>
            <a:off x="6119813" y="979488"/>
            <a:ext cx="12938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6" name="TextBox 93"/>
          <p:cNvSpPr txBox="1">
            <a:spLocks noChangeArrowheads="1"/>
          </p:cNvSpPr>
          <p:nvPr/>
        </p:nvSpPr>
        <p:spPr bwMode="auto">
          <a:xfrm>
            <a:off x="8845550" y="97790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7" name="TextBox 93"/>
          <p:cNvSpPr txBox="1">
            <a:spLocks noChangeArrowheads="1"/>
          </p:cNvSpPr>
          <p:nvPr/>
        </p:nvSpPr>
        <p:spPr bwMode="auto">
          <a:xfrm>
            <a:off x="1900238" y="4905375"/>
            <a:ext cx="12938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8" name="TextBox 93"/>
          <p:cNvSpPr txBox="1">
            <a:spLocks noChangeArrowheads="1"/>
          </p:cNvSpPr>
          <p:nvPr/>
        </p:nvSpPr>
        <p:spPr bwMode="auto">
          <a:xfrm>
            <a:off x="4625975" y="4903788"/>
            <a:ext cx="12938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9" name="TextBox 93"/>
          <p:cNvSpPr txBox="1">
            <a:spLocks noChangeArrowheads="1"/>
          </p:cNvSpPr>
          <p:nvPr/>
        </p:nvSpPr>
        <p:spPr bwMode="auto">
          <a:xfrm>
            <a:off x="7586663" y="4918075"/>
            <a:ext cx="12938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30" name="TextBox 93"/>
          <p:cNvSpPr txBox="1">
            <a:spLocks noChangeArrowheads="1"/>
          </p:cNvSpPr>
          <p:nvPr/>
        </p:nvSpPr>
        <p:spPr bwMode="auto">
          <a:xfrm>
            <a:off x="10312400" y="4916488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93"/>
          <p:cNvSpPr txBox="1">
            <a:spLocks noChangeArrowheads="1"/>
          </p:cNvSpPr>
          <p:nvPr/>
        </p:nvSpPr>
        <p:spPr bwMode="auto">
          <a:xfrm>
            <a:off x="2055813" y="1031875"/>
            <a:ext cx="11826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847725" y="3516313"/>
            <a:ext cx="10001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2247900" y="2935288"/>
            <a:ext cx="10080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3643313" y="3516313"/>
            <a:ext cx="10191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5024438" y="2935288"/>
            <a:ext cx="1016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6381750" y="3516313"/>
            <a:ext cx="106203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7754938" y="2935288"/>
            <a:ext cx="10271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482263" y="2935288"/>
            <a:ext cx="11033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9" name="Rectangle 14"/>
          <p:cNvSpPr>
            <a:spLocks noChangeArrowheads="1"/>
          </p:cNvSpPr>
          <p:nvPr/>
        </p:nvSpPr>
        <p:spPr bwMode="auto">
          <a:xfrm>
            <a:off x="9177338" y="3516313"/>
            <a:ext cx="10461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60" name="Freeform 15"/>
          <p:cNvSpPr>
            <a:spLocks noEditPoints="1"/>
          </p:cNvSpPr>
          <p:nvPr/>
        </p:nvSpPr>
        <p:spPr bwMode="auto">
          <a:xfrm>
            <a:off x="2357438" y="5043488"/>
            <a:ext cx="581025" cy="698500"/>
          </a:xfrm>
          <a:custGeom>
            <a:avLst/>
            <a:gdLst>
              <a:gd name="T0" fmla="*/ 220258 w 153"/>
              <a:gd name="T1" fmla="*/ 698500 h 184"/>
              <a:gd name="T2" fmla="*/ 220258 w 153"/>
              <a:gd name="T3" fmla="*/ 649149 h 184"/>
              <a:gd name="T4" fmla="*/ 391148 w 153"/>
              <a:gd name="T5" fmla="*/ 611188 h 184"/>
              <a:gd name="T6" fmla="*/ 193675 w 153"/>
              <a:gd name="T7" fmla="*/ 611188 h 184"/>
              <a:gd name="T8" fmla="*/ 364565 w 153"/>
              <a:gd name="T9" fmla="*/ 633965 h 184"/>
              <a:gd name="T10" fmla="*/ 284816 w 153"/>
              <a:gd name="T11" fmla="*/ 345454 h 184"/>
              <a:gd name="T12" fmla="*/ 292411 w 153"/>
              <a:gd name="T13" fmla="*/ 569429 h 184"/>
              <a:gd name="T14" fmla="*/ 292411 w 153"/>
              <a:gd name="T15" fmla="*/ 569429 h 184"/>
              <a:gd name="T16" fmla="*/ 315197 w 153"/>
              <a:gd name="T17" fmla="*/ 345454 h 184"/>
              <a:gd name="T18" fmla="*/ 212663 w 153"/>
              <a:gd name="T19" fmla="*/ 322677 h 184"/>
              <a:gd name="T20" fmla="*/ 212663 w 153"/>
              <a:gd name="T21" fmla="*/ 250549 h 184"/>
              <a:gd name="T22" fmla="*/ 337982 w 153"/>
              <a:gd name="T23" fmla="*/ 288511 h 184"/>
              <a:gd name="T24" fmla="*/ 406338 w 153"/>
              <a:gd name="T25" fmla="*/ 288511 h 184"/>
              <a:gd name="T26" fmla="*/ 98736 w 153"/>
              <a:gd name="T27" fmla="*/ 223976 h 184"/>
              <a:gd name="T28" fmla="*/ 197473 w 153"/>
              <a:gd name="T29" fmla="*/ 546652 h 184"/>
              <a:gd name="T30" fmla="*/ 246841 w 153"/>
              <a:gd name="T31" fmla="*/ 345454 h 184"/>
              <a:gd name="T32" fmla="*/ 155700 w 153"/>
              <a:gd name="T33" fmla="*/ 288511 h 184"/>
              <a:gd name="T34" fmla="*/ 269626 w 153"/>
              <a:gd name="T35" fmla="*/ 284715 h 184"/>
              <a:gd name="T36" fmla="*/ 284816 w 153"/>
              <a:gd name="T37" fmla="*/ 322677 h 184"/>
              <a:gd name="T38" fmla="*/ 315197 w 153"/>
              <a:gd name="T39" fmla="*/ 284715 h 184"/>
              <a:gd name="T40" fmla="*/ 413933 w 153"/>
              <a:gd name="T41" fmla="*/ 246753 h 184"/>
              <a:gd name="T42" fmla="*/ 372160 w 153"/>
              <a:gd name="T43" fmla="*/ 345454 h 184"/>
              <a:gd name="T44" fmla="*/ 353172 w 153"/>
              <a:gd name="T45" fmla="*/ 569429 h 184"/>
              <a:gd name="T46" fmla="*/ 463301 w 153"/>
              <a:gd name="T47" fmla="*/ 360639 h 184"/>
              <a:gd name="T48" fmla="*/ 292411 w 153"/>
              <a:gd name="T49" fmla="*/ 0 h 184"/>
              <a:gd name="T50" fmla="*/ 269626 w 153"/>
              <a:gd name="T51" fmla="*/ 60739 h 184"/>
              <a:gd name="T52" fmla="*/ 315197 w 153"/>
              <a:gd name="T53" fmla="*/ 60739 h 184"/>
              <a:gd name="T54" fmla="*/ 421528 w 153"/>
              <a:gd name="T55" fmla="*/ 30370 h 184"/>
              <a:gd name="T56" fmla="*/ 375957 w 153"/>
              <a:gd name="T57" fmla="*/ 72128 h 184"/>
              <a:gd name="T58" fmla="*/ 413933 w 153"/>
              <a:gd name="T59" fmla="*/ 91109 h 184"/>
              <a:gd name="T60" fmla="*/ 520264 w 153"/>
              <a:gd name="T61" fmla="*/ 94905 h 184"/>
              <a:gd name="T62" fmla="*/ 459503 w 153"/>
              <a:gd name="T63" fmla="*/ 121478 h 184"/>
              <a:gd name="T64" fmla="*/ 489884 w 153"/>
              <a:gd name="T65" fmla="*/ 151848 h 184"/>
              <a:gd name="T66" fmla="*/ 581025 w 153"/>
              <a:gd name="T67" fmla="*/ 204995 h 184"/>
              <a:gd name="T68" fmla="*/ 516467 w 153"/>
              <a:gd name="T69" fmla="*/ 193606 h 184"/>
              <a:gd name="T70" fmla="*/ 524062 w 153"/>
              <a:gd name="T71" fmla="*/ 235364 h 184"/>
              <a:gd name="T72" fmla="*/ 577227 w 153"/>
              <a:gd name="T73" fmla="*/ 326473 h 184"/>
              <a:gd name="T74" fmla="*/ 524062 w 153"/>
              <a:gd name="T75" fmla="*/ 292307 h 184"/>
              <a:gd name="T76" fmla="*/ 516467 w 153"/>
              <a:gd name="T77" fmla="*/ 334065 h 184"/>
              <a:gd name="T78" fmla="*/ 197473 w 153"/>
              <a:gd name="T79" fmla="*/ 98701 h 184"/>
              <a:gd name="T80" fmla="*/ 189877 w 153"/>
              <a:gd name="T81" fmla="*/ 37962 h 184"/>
              <a:gd name="T82" fmla="*/ 151902 w 153"/>
              <a:gd name="T83" fmla="*/ 56943 h 184"/>
              <a:gd name="T84" fmla="*/ 125319 w 153"/>
              <a:gd name="T85" fmla="*/ 151848 h 184"/>
              <a:gd name="T86" fmla="*/ 91141 w 153"/>
              <a:gd name="T87" fmla="*/ 94905 h 184"/>
              <a:gd name="T88" fmla="*/ 64558 w 153"/>
              <a:gd name="T89" fmla="*/ 125274 h 184"/>
              <a:gd name="T90" fmla="*/ 83546 w 153"/>
              <a:gd name="T91" fmla="*/ 220179 h 184"/>
              <a:gd name="T92" fmla="*/ 26583 w 153"/>
              <a:gd name="T93" fmla="*/ 189810 h 184"/>
              <a:gd name="T94" fmla="*/ 18988 w 153"/>
              <a:gd name="T95" fmla="*/ 231568 h 184"/>
              <a:gd name="T96" fmla="*/ 83546 w 153"/>
              <a:gd name="T97" fmla="*/ 311288 h 184"/>
              <a:gd name="T98" fmla="*/ 18988 w 153"/>
              <a:gd name="T99" fmla="*/ 299899 h 184"/>
              <a:gd name="T100" fmla="*/ 26583 w 153"/>
              <a:gd name="T101" fmla="*/ 341658 h 18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3" h="184">
                <a:moveTo>
                  <a:pt x="103" y="177"/>
                </a:moveTo>
                <a:cubicBezTo>
                  <a:pt x="103" y="181"/>
                  <a:pt x="100" y="184"/>
                  <a:pt x="96" y="184"/>
                </a:cubicBezTo>
                <a:cubicBezTo>
                  <a:pt x="58" y="184"/>
                  <a:pt x="58" y="184"/>
                  <a:pt x="58" y="184"/>
                </a:cubicBezTo>
                <a:cubicBezTo>
                  <a:pt x="54" y="184"/>
                  <a:pt x="51" y="181"/>
                  <a:pt x="51" y="17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51" y="174"/>
                  <a:pt x="54" y="171"/>
                  <a:pt x="58" y="171"/>
                </a:cubicBezTo>
                <a:cubicBezTo>
                  <a:pt x="96" y="171"/>
                  <a:pt x="96" y="171"/>
                  <a:pt x="96" y="171"/>
                </a:cubicBezTo>
                <a:cubicBezTo>
                  <a:pt x="100" y="171"/>
                  <a:pt x="103" y="174"/>
                  <a:pt x="103" y="177"/>
                </a:cubicBezTo>
                <a:close/>
                <a:moveTo>
                  <a:pt x="103" y="161"/>
                </a:moveTo>
                <a:cubicBezTo>
                  <a:pt x="103" y="157"/>
                  <a:pt x="100" y="154"/>
                  <a:pt x="96" y="154"/>
                </a:cubicBezTo>
                <a:cubicBezTo>
                  <a:pt x="58" y="154"/>
                  <a:pt x="58" y="154"/>
                  <a:pt x="58" y="154"/>
                </a:cubicBezTo>
                <a:cubicBezTo>
                  <a:pt x="54" y="154"/>
                  <a:pt x="51" y="157"/>
                  <a:pt x="51" y="161"/>
                </a:cubicBezTo>
                <a:cubicBezTo>
                  <a:pt x="51" y="161"/>
                  <a:pt x="51" y="161"/>
                  <a:pt x="51" y="161"/>
                </a:cubicBezTo>
                <a:cubicBezTo>
                  <a:pt x="51" y="164"/>
                  <a:pt x="54" y="167"/>
                  <a:pt x="58" y="167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100" y="167"/>
                  <a:pt x="103" y="164"/>
                  <a:pt x="103" y="161"/>
                </a:cubicBezTo>
                <a:close/>
                <a:moveTo>
                  <a:pt x="83" y="91"/>
                </a:moveTo>
                <a:cubicBezTo>
                  <a:pt x="75" y="91"/>
                  <a:pt x="75" y="91"/>
                  <a:pt x="75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3" y="150"/>
                  <a:pt x="75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9" y="150"/>
                  <a:pt x="81" y="150"/>
                  <a:pt x="83" y="150"/>
                </a:cubicBezTo>
                <a:lnTo>
                  <a:pt x="83" y="91"/>
                </a:lnTo>
                <a:close/>
                <a:moveTo>
                  <a:pt x="56" y="66"/>
                </a:moveTo>
                <a:cubicBezTo>
                  <a:pt x="51" y="66"/>
                  <a:pt x="47" y="70"/>
                  <a:pt x="47" y="76"/>
                </a:cubicBezTo>
                <a:cubicBezTo>
                  <a:pt x="47" y="81"/>
                  <a:pt x="51" y="85"/>
                  <a:pt x="56" y="85"/>
                </a:cubicBezTo>
                <a:cubicBezTo>
                  <a:pt x="65" y="85"/>
                  <a:pt x="65" y="85"/>
                  <a:pt x="65" y="85"/>
                </a:cubicBezTo>
                <a:cubicBezTo>
                  <a:pt x="65" y="76"/>
                  <a:pt x="65" y="76"/>
                  <a:pt x="65" y="76"/>
                </a:cubicBezTo>
                <a:cubicBezTo>
                  <a:pt x="65" y="70"/>
                  <a:pt x="61" y="66"/>
                  <a:pt x="56" y="66"/>
                </a:cubicBezTo>
                <a:close/>
                <a:moveTo>
                  <a:pt x="107" y="76"/>
                </a:moveTo>
                <a:cubicBezTo>
                  <a:pt x="107" y="70"/>
                  <a:pt x="103" y="66"/>
                  <a:pt x="98" y="66"/>
                </a:cubicBezTo>
                <a:cubicBezTo>
                  <a:pt x="93" y="66"/>
                  <a:pt x="89" y="70"/>
                  <a:pt x="89" y="76"/>
                </a:cubicBezTo>
                <a:cubicBezTo>
                  <a:pt x="89" y="85"/>
                  <a:pt x="89" y="85"/>
                  <a:pt x="89" y="85"/>
                </a:cubicBezTo>
                <a:cubicBezTo>
                  <a:pt x="98" y="85"/>
                  <a:pt x="98" y="85"/>
                  <a:pt x="98" y="85"/>
                </a:cubicBezTo>
                <a:cubicBezTo>
                  <a:pt x="103" y="85"/>
                  <a:pt x="107" y="81"/>
                  <a:pt x="107" y="76"/>
                </a:cubicBezTo>
                <a:close/>
                <a:moveTo>
                  <a:pt x="128" y="59"/>
                </a:moveTo>
                <a:cubicBezTo>
                  <a:pt x="124" y="43"/>
                  <a:pt x="104" y="25"/>
                  <a:pt x="77" y="25"/>
                </a:cubicBezTo>
                <a:cubicBezTo>
                  <a:pt x="50" y="25"/>
                  <a:pt x="30" y="43"/>
                  <a:pt x="26" y="59"/>
                </a:cubicBezTo>
                <a:cubicBezTo>
                  <a:pt x="23" y="71"/>
                  <a:pt x="26" y="83"/>
                  <a:pt x="32" y="95"/>
                </a:cubicBezTo>
                <a:cubicBezTo>
                  <a:pt x="37" y="105"/>
                  <a:pt x="43" y="113"/>
                  <a:pt x="48" y="124"/>
                </a:cubicBezTo>
                <a:cubicBezTo>
                  <a:pt x="50" y="130"/>
                  <a:pt x="51" y="138"/>
                  <a:pt x="52" y="144"/>
                </a:cubicBezTo>
                <a:cubicBezTo>
                  <a:pt x="54" y="149"/>
                  <a:pt x="55" y="150"/>
                  <a:pt x="61" y="150"/>
                </a:cubicBezTo>
                <a:cubicBezTo>
                  <a:pt x="62" y="150"/>
                  <a:pt x="64" y="150"/>
                  <a:pt x="65" y="150"/>
                </a:cubicBezTo>
                <a:cubicBezTo>
                  <a:pt x="65" y="91"/>
                  <a:pt x="65" y="91"/>
                  <a:pt x="65" y="91"/>
                </a:cubicBezTo>
                <a:cubicBezTo>
                  <a:pt x="56" y="91"/>
                  <a:pt x="56" y="91"/>
                  <a:pt x="56" y="91"/>
                </a:cubicBezTo>
                <a:cubicBezTo>
                  <a:pt x="52" y="91"/>
                  <a:pt x="48" y="89"/>
                  <a:pt x="45" y="86"/>
                </a:cubicBezTo>
                <a:cubicBezTo>
                  <a:pt x="42" y="83"/>
                  <a:pt x="41" y="80"/>
                  <a:pt x="41" y="76"/>
                </a:cubicBezTo>
                <a:cubicBezTo>
                  <a:pt x="41" y="71"/>
                  <a:pt x="42" y="68"/>
                  <a:pt x="45" y="65"/>
                </a:cubicBezTo>
                <a:cubicBezTo>
                  <a:pt x="48" y="62"/>
                  <a:pt x="52" y="60"/>
                  <a:pt x="56" y="60"/>
                </a:cubicBezTo>
                <a:cubicBezTo>
                  <a:pt x="64" y="60"/>
                  <a:pt x="71" y="67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85"/>
                  <a:pt x="71" y="85"/>
                  <a:pt x="71" y="85"/>
                </a:cubicBezTo>
                <a:cubicBezTo>
                  <a:pt x="75" y="85"/>
                  <a:pt x="75" y="85"/>
                  <a:pt x="75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1"/>
                  <a:pt x="85" y="68"/>
                  <a:pt x="88" y="65"/>
                </a:cubicBezTo>
                <a:cubicBezTo>
                  <a:pt x="90" y="62"/>
                  <a:pt x="94" y="60"/>
                  <a:pt x="98" y="60"/>
                </a:cubicBezTo>
                <a:cubicBezTo>
                  <a:pt x="102" y="60"/>
                  <a:pt x="106" y="62"/>
                  <a:pt x="109" y="65"/>
                </a:cubicBezTo>
                <a:cubicBezTo>
                  <a:pt x="112" y="68"/>
                  <a:pt x="113" y="71"/>
                  <a:pt x="113" y="76"/>
                </a:cubicBezTo>
                <a:cubicBezTo>
                  <a:pt x="113" y="80"/>
                  <a:pt x="112" y="83"/>
                  <a:pt x="109" y="86"/>
                </a:cubicBezTo>
                <a:cubicBezTo>
                  <a:pt x="106" y="89"/>
                  <a:pt x="102" y="91"/>
                  <a:pt x="98" y="91"/>
                </a:cubicBezTo>
                <a:cubicBezTo>
                  <a:pt x="89" y="91"/>
                  <a:pt x="89" y="91"/>
                  <a:pt x="89" y="91"/>
                </a:cubicBezTo>
                <a:cubicBezTo>
                  <a:pt x="89" y="150"/>
                  <a:pt x="89" y="150"/>
                  <a:pt x="89" y="150"/>
                </a:cubicBezTo>
                <a:cubicBezTo>
                  <a:pt x="90" y="150"/>
                  <a:pt x="92" y="150"/>
                  <a:pt x="93" y="150"/>
                </a:cubicBezTo>
                <a:cubicBezTo>
                  <a:pt x="99" y="150"/>
                  <a:pt x="101" y="149"/>
                  <a:pt x="102" y="144"/>
                </a:cubicBezTo>
                <a:cubicBezTo>
                  <a:pt x="103" y="138"/>
                  <a:pt x="104" y="130"/>
                  <a:pt x="106" y="124"/>
                </a:cubicBezTo>
                <a:cubicBezTo>
                  <a:pt x="111" y="113"/>
                  <a:pt x="117" y="105"/>
                  <a:pt x="122" y="95"/>
                </a:cubicBezTo>
                <a:cubicBezTo>
                  <a:pt x="128" y="83"/>
                  <a:pt x="131" y="71"/>
                  <a:pt x="128" y="59"/>
                </a:cubicBezTo>
                <a:close/>
                <a:moveTo>
                  <a:pt x="83" y="6"/>
                </a:moveTo>
                <a:cubicBezTo>
                  <a:pt x="83" y="3"/>
                  <a:pt x="80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4" y="0"/>
                  <a:pt x="71" y="3"/>
                  <a:pt x="71" y="6"/>
                </a:cubicBezTo>
                <a:cubicBezTo>
                  <a:pt x="71" y="16"/>
                  <a:pt x="71" y="16"/>
                  <a:pt x="71" y="16"/>
                </a:cubicBezTo>
                <a:cubicBezTo>
                  <a:pt x="71" y="19"/>
                  <a:pt x="74" y="22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80" y="22"/>
                  <a:pt x="83" y="19"/>
                  <a:pt x="83" y="16"/>
                </a:cubicBezTo>
                <a:lnTo>
                  <a:pt x="83" y="6"/>
                </a:lnTo>
                <a:close/>
                <a:moveTo>
                  <a:pt x="114" y="15"/>
                </a:moveTo>
                <a:cubicBezTo>
                  <a:pt x="115" y="12"/>
                  <a:pt x="114" y="9"/>
                  <a:pt x="111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109" y="6"/>
                  <a:pt x="105" y="7"/>
                  <a:pt x="104" y="10"/>
                </a:cubicBezTo>
                <a:cubicBezTo>
                  <a:pt x="99" y="19"/>
                  <a:pt x="99" y="19"/>
                  <a:pt x="99" y="19"/>
                </a:cubicBezTo>
                <a:cubicBezTo>
                  <a:pt x="97" y="22"/>
                  <a:pt x="98" y="25"/>
                  <a:pt x="101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4" y="28"/>
                  <a:pt x="107" y="27"/>
                  <a:pt x="109" y="24"/>
                </a:cubicBezTo>
                <a:lnTo>
                  <a:pt x="114" y="15"/>
                </a:lnTo>
                <a:close/>
                <a:moveTo>
                  <a:pt x="136" y="33"/>
                </a:moveTo>
                <a:cubicBezTo>
                  <a:pt x="139" y="31"/>
                  <a:pt x="139" y="28"/>
                  <a:pt x="137" y="25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5" y="23"/>
                  <a:pt x="131" y="23"/>
                  <a:pt x="129" y="25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19" y="34"/>
                  <a:pt x="119" y="37"/>
                  <a:pt x="121" y="40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23" y="42"/>
                  <a:pt x="126" y="42"/>
                  <a:pt x="129" y="40"/>
                </a:cubicBezTo>
                <a:lnTo>
                  <a:pt x="136" y="33"/>
                </a:lnTo>
                <a:close/>
                <a:moveTo>
                  <a:pt x="148" y="61"/>
                </a:moveTo>
                <a:cubicBezTo>
                  <a:pt x="151" y="60"/>
                  <a:pt x="153" y="57"/>
                  <a:pt x="153" y="54"/>
                </a:cubicBezTo>
                <a:cubicBezTo>
                  <a:pt x="153" y="54"/>
                  <a:pt x="153" y="54"/>
                  <a:pt x="153" y="54"/>
                </a:cubicBezTo>
                <a:cubicBezTo>
                  <a:pt x="152" y="51"/>
                  <a:pt x="149" y="49"/>
                  <a:pt x="146" y="50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3" y="52"/>
                  <a:pt x="131" y="55"/>
                  <a:pt x="132" y="58"/>
                </a:cubicBezTo>
                <a:cubicBezTo>
                  <a:pt x="132" y="58"/>
                  <a:pt x="132" y="58"/>
                  <a:pt x="132" y="58"/>
                </a:cubicBezTo>
                <a:cubicBezTo>
                  <a:pt x="132" y="61"/>
                  <a:pt x="135" y="63"/>
                  <a:pt x="138" y="62"/>
                </a:cubicBezTo>
                <a:lnTo>
                  <a:pt x="148" y="61"/>
                </a:lnTo>
                <a:close/>
                <a:moveTo>
                  <a:pt x="146" y="90"/>
                </a:moveTo>
                <a:cubicBezTo>
                  <a:pt x="149" y="91"/>
                  <a:pt x="152" y="89"/>
                  <a:pt x="152" y="86"/>
                </a:cubicBezTo>
                <a:cubicBezTo>
                  <a:pt x="152" y="86"/>
                  <a:pt x="152" y="86"/>
                  <a:pt x="152" y="86"/>
                </a:cubicBezTo>
                <a:cubicBezTo>
                  <a:pt x="153" y="83"/>
                  <a:pt x="151" y="80"/>
                  <a:pt x="148" y="79"/>
                </a:cubicBezTo>
                <a:cubicBezTo>
                  <a:pt x="138" y="77"/>
                  <a:pt x="138" y="77"/>
                  <a:pt x="138" y="77"/>
                </a:cubicBezTo>
                <a:cubicBezTo>
                  <a:pt x="135" y="77"/>
                  <a:pt x="132" y="79"/>
                  <a:pt x="131" y="82"/>
                </a:cubicBezTo>
                <a:cubicBezTo>
                  <a:pt x="131" y="82"/>
                  <a:pt x="131" y="82"/>
                  <a:pt x="131" y="82"/>
                </a:cubicBezTo>
                <a:cubicBezTo>
                  <a:pt x="131" y="85"/>
                  <a:pt x="133" y="88"/>
                  <a:pt x="136" y="88"/>
                </a:cubicBezTo>
                <a:lnTo>
                  <a:pt x="146" y="90"/>
                </a:lnTo>
                <a:close/>
                <a:moveTo>
                  <a:pt x="45" y="24"/>
                </a:moveTo>
                <a:cubicBezTo>
                  <a:pt x="46" y="27"/>
                  <a:pt x="50" y="28"/>
                  <a:pt x="52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55" y="25"/>
                  <a:pt x="56" y="22"/>
                  <a:pt x="54" y="19"/>
                </a:cubicBezTo>
                <a:cubicBezTo>
                  <a:pt x="50" y="10"/>
                  <a:pt x="50" y="10"/>
                  <a:pt x="50" y="10"/>
                </a:cubicBezTo>
                <a:cubicBezTo>
                  <a:pt x="48" y="7"/>
                  <a:pt x="45" y="6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39" y="9"/>
                  <a:pt x="38" y="12"/>
                  <a:pt x="40" y="15"/>
                </a:cubicBezTo>
                <a:lnTo>
                  <a:pt x="45" y="24"/>
                </a:lnTo>
                <a:close/>
                <a:moveTo>
                  <a:pt x="25" y="40"/>
                </a:moveTo>
                <a:cubicBezTo>
                  <a:pt x="27" y="42"/>
                  <a:pt x="31" y="42"/>
                  <a:pt x="33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5" y="37"/>
                  <a:pt x="34" y="34"/>
                  <a:pt x="32" y="32"/>
                </a:cubicBezTo>
                <a:cubicBezTo>
                  <a:pt x="24" y="25"/>
                  <a:pt x="24" y="25"/>
                  <a:pt x="24" y="25"/>
                </a:cubicBezTo>
                <a:cubicBezTo>
                  <a:pt x="22" y="23"/>
                  <a:pt x="19" y="23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4" y="28"/>
                  <a:pt x="15" y="31"/>
                  <a:pt x="17" y="33"/>
                </a:cubicBezTo>
                <a:lnTo>
                  <a:pt x="25" y="40"/>
                </a:lnTo>
                <a:close/>
                <a:moveTo>
                  <a:pt x="15" y="62"/>
                </a:moveTo>
                <a:cubicBezTo>
                  <a:pt x="18" y="63"/>
                  <a:pt x="21" y="61"/>
                  <a:pt x="22" y="58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55"/>
                  <a:pt x="20" y="52"/>
                  <a:pt x="17" y="51"/>
                </a:cubicBezTo>
                <a:cubicBezTo>
                  <a:pt x="7" y="50"/>
                  <a:pt x="7" y="50"/>
                  <a:pt x="7" y="50"/>
                </a:cubicBezTo>
                <a:cubicBezTo>
                  <a:pt x="4" y="49"/>
                  <a:pt x="1" y="51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7"/>
                  <a:pt x="2" y="60"/>
                  <a:pt x="5" y="61"/>
                </a:cubicBezTo>
                <a:lnTo>
                  <a:pt x="15" y="62"/>
                </a:lnTo>
                <a:close/>
                <a:moveTo>
                  <a:pt x="18" y="88"/>
                </a:moveTo>
                <a:cubicBezTo>
                  <a:pt x="21" y="88"/>
                  <a:pt x="23" y="85"/>
                  <a:pt x="22" y="82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79"/>
                  <a:pt x="18" y="77"/>
                  <a:pt x="15" y="77"/>
                </a:cubicBezTo>
                <a:cubicBezTo>
                  <a:pt x="5" y="79"/>
                  <a:pt x="5" y="79"/>
                  <a:pt x="5" y="79"/>
                </a:cubicBezTo>
                <a:cubicBezTo>
                  <a:pt x="2" y="80"/>
                  <a:pt x="0" y="83"/>
                  <a:pt x="1" y="86"/>
                </a:cubicBezTo>
                <a:cubicBezTo>
                  <a:pt x="1" y="86"/>
                  <a:pt x="1" y="86"/>
                  <a:pt x="1" y="86"/>
                </a:cubicBezTo>
                <a:cubicBezTo>
                  <a:pt x="2" y="89"/>
                  <a:pt x="4" y="91"/>
                  <a:pt x="7" y="90"/>
                </a:cubicBezTo>
                <a:lnTo>
                  <a:pt x="18" y="88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6"/>
          <p:cNvSpPr>
            <a:spLocks noEditPoints="1"/>
          </p:cNvSpPr>
          <p:nvPr/>
        </p:nvSpPr>
        <p:spPr bwMode="auto">
          <a:xfrm>
            <a:off x="5005388" y="5199063"/>
            <a:ext cx="814387" cy="542925"/>
          </a:xfrm>
          <a:custGeom>
            <a:avLst/>
            <a:gdLst>
              <a:gd name="T0" fmla="*/ 628783 w 215"/>
              <a:gd name="T1" fmla="*/ 280954 h 143"/>
              <a:gd name="T2" fmla="*/ 295452 w 215"/>
              <a:gd name="T3" fmla="*/ 132884 h 143"/>
              <a:gd name="T4" fmla="*/ 276513 w 215"/>
              <a:gd name="T5" fmla="*/ 91120 h 143"/>
              <a:gd name="T6" fmla="*/ 647723 w 215"/>
              <a:gd name="T7" fmla="*/ 53153 h 143"/>
              <a:gd name="T8" fmla="*/ 674238 w 215"/>
              <a:gd name="T9" fmla="*/ 15187 h 143"/>
              <a:gd name="T10" fmla="*/ 742419 w 215"/>
              <a:gd name="T11" fmla="*/ 239191 h 143"/>
              <a:gd name="T12" fmla="*/ 810600 w 215"/>
              <a:gd name="T13" fmla="*/ 227801 h 143"/>
              <a:gd name="T14" fmla="*/ 712116 w 215"/>
              <a:gd name="T15" fmla="*/ 0 h 143"/>
              <a:gd name="T16" fmla="*/ 22727 w 215"/>
              <a:gd name="T17" fmla="*/ 292344 h 143"/>
              <a:gd name="T18" fmla="*/ 94696 w 215"/>
              <a:gd name="T19" fmla="*/ 53153 h 143"/>
              <a:gd name="T20" fmla="*/ 41666 w 215"/>
              <a:gd name="T21" fmla="*/ 30373 h 143"/>
              <a:gd name="T22" fmla="*/ 3788 w 215"/>
              <a:gd name="T23" fmla="*/ 269564 h 143"/>
              <a:gd name="T24" fmla="*/ 280301 w 215"/>
              <a:gd name="T25" fmla="*/ 455601 h 143"/>
              <a:gd name="T26" fmla="*/ 249998 w 215"/>
              <a:gd name="T27" fmla="*/ 493568 h 143"/>
              <a:gd name="T28" fmla="*/ 299240 w 215"/>
              <a:gd name="T29" fmla="*/ 531535 h 143"/>
              <a:gd name="T30" fmla="*/ 325755 w 215"/>
              <a:gd name="T31" fmla="*/ 493568 h 143"/>
              <a:gd name="T32" fmla="*/ 185605 w 215"/>
              <a:gd name="T33" fmla="*/ 497365 h 143"/>
              <a:gd name="T34" fmla="*/ 261362 w 215"/>
              <a:gd name="T35" fmla="*/ 398651 h 143"/>
              <a:gd name="T36" fmla="*/ 196968 w 215"/>
              <a:gd name="T37" fmla="*/ 432821 h 143"/>
              <a:gd name="T38" fmla="*/ 121211 w 215"/>
              <a:gd name="T39" fmla="*/ 398651 h 143"/>
              <a:gd name="T40" fmla="*/ 166665 w 215"/>
              <a:gd name="T41" fmla="*/ 436618 h 143"/>
              <a:gd name="T42" fmla="*/ 204544 w 215"/>
              <a:gd name="T43" fmla="*/ 345498 h 143"/>
              <a:gd name="T44" fmla="*/ 143938 w 215"/>
              <a:gd name="T45" fmla="*/ 375871 h 143"/>
              <a:gd name="T46" fmla="*/ 113636 w 215"/>
              <a:gd name="T47" fmla="*/ 383465 h 143"/>
              <a:gd name="T48" fmla="*/ 106060 w 215"/>
              <a:gd name="T49" fmla="*/ 292344 h 143"/>
              <a:gd name="T50" fmla="*/ 90908 w 215"/>
              <a:gd name="T51" fmla="*/ 315124 h 143"/>
              <a:gd name="T52" fmla="*/ 71969 w 215"/>
              <a:gd name="T53" fmla="*/ 375871 h 143"/>
              <a:gd name="T54" fmla="*/ 617420 w 215"/>
              <a:gd name="T55" fmla="*/ 337904 h 143"/>
              <a:gd name="T56" fmla="*/ 412876 w 215"/>
              <a:gd name="T57" fmla="*/ 125290 h 143"/>
              <a:gd name="T58" fmla="*/ 295452 w 215"/>
              <a:gd name="T59" fmla="*/ 151867 h 143"/>
              <a:gd name="T60" fmla="*/ 265150 w 215"/>
              <a:gd name="T61" fmla="*/ 75934 h 143"/>
              <a:gd name="T62" fmla="*/ 132575 w 215"/>
              <a:gd name="T63" fmla="*/ 261971 h 143"/>
              <a:gd name="T64" fmla="*/ 215908 w 215"/>
              <a:gd name="T65" fmla="*/ 330311 h 143"/>
              <a:gd name="T66" fmla="*/ 291665 w 215"/>
              <a:gd name="T67" fmla="*/ 425228 h 143"/>
              <a:gd name="T68" fmla="*/ 363634 w 215"/>
              <a:gd name="T69" fmla="*/ 501162 h 143"/>
              <a:gd name="T70" fmla="*/ 386361 w 215"/>
              <a:gd name="T71" fmla="*/ 508755 h 143"/>
              <a:gd name="T72" fmla="*/ 409088 w 215"/>
              <a:gd name="T73" fmla="*/ 463195 h 143"/>
              <a:gd name="T74" fmla="*/ 337119 w 215"/>
              <a:gd name="T75" fmla="*/ 387261 h 143"/>
              <a:gd name="T76" fmla="*/ 458330 w 215"/>
              <a:gd name="T77" fmla="*/ 466991 h 143"/>
              <a:gd name="T78" fmla="*/ 477269 w 215"/>
              <a:gd name="T79" fmla="*/ 410041 h 143"/>
              <a:gd name="T80" fmla="*/ 416664 w 215"/>
              <a:gd name="T81" fmla="*/ 360684 h 143"/>
              <a:gd name="T82" fmla="*/ 431815 w 215"/>
              <a:gd name="T83" fmla="*/ 345498 h 143"/>
              <a:gd name="T84" fmla="*/ 560602 w 215"/>
              <a:gd name="T85" fmla="*/ 406245 h 143"/>
              <a:gd name="T86" fmla="*/ 530299 w 215"/>
              <a:gd name="T87" fmla="*/ 341701 h 143"/>
              <a:gd name="T88" fmla="*/ 484845 w 215"/>
              <a:gd name="T89" fmla="*/ 292344 h 143"/>
              <a:gd name="T90" fmla="*/ 617420 w 215"/>
              <a:gd name="T91" fmla="*/ 337904 h 14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15" h="143">
                <a:moveTo>
                  <a:pt x="171" y="14"/>
                </a:moveTo>
                <a:cubicBezTo>
                  <a:pt x="191" y="63"/>
                  <a:pt x="191" y="63"/>
                  <a:pt x="191" y="63"/>
                </a:cubicBezTo>
                <a:cubicBezTo>
                  <a:pt x="166" y="74"/>
                  <a:pt x="166" y="74"/>
                  <a:pt x="166" y="74"/>
                </a:cubicBezTo>
                <a:cubicBezTo>
                  <a:pt x="153" y="63"/>
                  <a:pt x="113" y="28"/>
                  <a:pt x="109" y="28"/>
                </a:cubicBezTo>
                <a:cubicBezTo>
                  <a:pt x="106" y="28"/>
                  <a:pt x="94" y="32"/>
                  <a:pt x="92" y="33"/>
                </a:cubicBezTo>
                <a:cubicBezTo>
                  <a:pt x="92" y="33"/>
                  <a:pt x="85" y="35"/>
                  <a:pt x="78" y="35"/>
                </a:cubicBezTo>
                <a:cubicBezTo>
                  <a:pt x="75" y="35"/>
                  <a:pt x="73" y="34"/>
                  <a:pt x="71" y="33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72" y="25"/>
                  <a:pt x="73" y="24"/>
                </a:cubicBezTo>
                <a:cubicBezTo>
                  <a:pt x="84" y="18"/>
                  <a:pt x="112" y="8"/>
                  <a:pt x="115" y="7"/>
                </a:cubicBezTo>
                <a:cubicBezTo>
                  <a:pt x="115" y="7"/>
                  <a:pt x="115" y="7"/>
                  <a:pt x="116" y="7"/>
                </a:cubicBezTo>
                <a:cubicBezTo>
                  <a:pt x="122" y="7"/>
                  <a:pt x="166" y="13"/>
                  <a:pt x="171" y="14"/>
                </a:cubicBezTo>
                <a:close/>
                <a:moveTo>
                  <a:pt x="188" y="0"/>
                </a:moveTo>
                <a:cubicBezTo>
                  <a:pt x="188" y="0"/>
                  <a:pt x="187" y="0"/>
                  <a:pt x="186" y="0"/>
                </a:cubicBezTo>
                <a:cubicBezTo>
                  <a:pt x="178" y="4"/>
                  <a:pt x="178" y="4"/>
                  <a:pt x="178" y="4"/>
                </a:cubicBezTo>
                <a:cubicBezTo>
                  <a:pt x="177" y="4"/>
                  <a:pt x="176" y="5"/>
                  <a:pt x="175" y="7"/>
                </a:cubicBezTo>
                <a:cubicBezTo>
                  <a:pt x="175" y="8"/>
                  <a:pt x="174" y="9"/>
                  <a:pt x="175" y="11"/>
                </a:cubicBezTo>
                <a:cubicBezTo>
                  <a:pt x="196" y="63"/>
                  <a:pt x="196" y="63"/>
                  <a:pt x="196" y="63"/>
                </a:cubicBezTo>
                <a:cubicBezTo>
                  <a:pt x="197" y="66"/>
                  <a:pt x="200" y="67"/>
                  <a:pt x="203" y="66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2"/>
                  <a:pt x="214" y="61"/>
                  <a:pt x="214" y="60"/>
                </a:cubicBezTo>
                <a:cubicBezTo>
                  <a:pt x="215" y="58"/>
                  <a:pt x="215" y="57"/>
                  <a:pt x="214" y="56"/>
                </a:cubicBezTo>
                <a:cubicBezTo>
                  <a:pt x="194" y="3"/>
                  <a:pt x="194" y="3"/>
                  <a:pt x="194" y="3"/>
                </a:cubicBezTo>
                <a:cubicBezTo>
                  <a:pt x="193" y="1"/>
                  <a:pt x="191" y="0"/>
                  <a:pt x="188" y="0"/>
                </a:cubicBezTo>
                <a:close/>
                <a:moveTo>
                  <a:pt x="1" y="71"/>
                </a:moveTo>
                <a:cubicBezTo>
                  <a:pt x="0" y="73"/>
                  <a:pt x="1" y="74"/>
                  <a:pt x="2" y="75"/>
                </a:cubicBezTo>
                <a:cubicBezTo>
                  <a:pt x="3" y="77"/>
                  <a:pt x="4" y="77"/>
                  <a:pt x="6" y="77"/>
                </a:cubicBezTo>
                <a:cubicBezTo>
                  <a:pt x="14" y="78"/>
                  <a:pt x="14" y="78"/>
                  <a:pt x="14" y="78"/>
                </a:cubicBezTo>
                <a:cubicBezTo>
                  <a:pt x="17" y="78"/>
                  <a:pt x="20" y="76"/>
                  <a:pt x="20" y="73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3"/>
                  <a:pt x="24" y="11"/>
                  <a:pt x="23" y="10"/>
                </a:cubicBezTo>
                <a:cubicBezTo>
                  <a:pt x="22" y="9"/>
                  <a:pt x="21" y="8"/>
                  <a:pt x="2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0" y="8"/>
                </a:cubicBezTo>
                <a:cubicBezTo>
                  <a:pt x="8" y="8"/>
                  <a:pt x="5" y="10"/>
                  <a:pt x="5" y="13"/>
                </a:cubicBezTo>
                <a:lnTo>
                  <a:pt x="1" y="71"/>
                </a:lnTo>
                <a:close/>
                <a:moveTo>
                  <a:pt x="88" y="123"/>
                </a:moveTo>
                <a:cubicBezTo>
                  <a:pt x="88" y="122"/>
                  <a:pt x="87" y="120"/>
                  <a:pt x="85" y="118"/>
                </a:cubicBezTo>
                <a:cubicBezTo>
                  <a:pt x="81" y="115"/>
                  <a:pt x="78" y="116"/>
                  <a:pt x="74" y="120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2" y="135"/>
                  <a:pt x="66" y="140"/>
                  <a:pt x="68" y="141"/>
                </a:cubicBezTo>
                <a:cubicBezTo>
                  <a:pt x="69" y="142"/>
                  <a:pt x="71" y="143"/>
                  <a:pt x="72" y="143"/>
                </a:cubicBezTo>
                <a:cubicBezTo>
                  <a:pt x="75" y="143"/>
                  <a:pt x="77" y="142"/>
                  <a:pt x="79" y="140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86" y="130"/>
                  <a:pt x="86" y="130"/>
                  <a:pt x="86" y="130"/>
                </a:cubicBezTo>
                <a:cubicBezTo>
                  <a:pt x="88" y="128"/>
                  <a:pt x="89" y="126"/>
                  <a:pt x="88" y="123"/>
                </a:cubicBezTo>
                <a:close/>
                <a:moveTo>
                  <a:pt x="47" y="120"/>
                </a:moveTo>
                <a:cubicBezTo>
                  <a:pt x="44" y="124"/>
                  <a:pt x="45" y="127"/>
                  <a:pt x="49" y="131"/>
                </a:cubicBezTo>
                <a:cubicBezTo>
                  <a:pt x="53" y="134"/>
                  <a:pt x="57" y="133"/>
                  <a:pt x="60" y="129"/>
                </a:cubicBezTo>
                <a:cubicBezTo>
                  <a:pt x="70" y="117"/>
                  <a:pt x="70" y="117"/>
                  <a:pt x="70" y="117"/>
                </a:cubicBezTo>
                <a:cubicBezTo>
                  <a:pt x="75" y="111"/>
                  <a:pt x="70" y="107"/>
                  <a:pt x="69" y="105"/>
                </a:cubicBezTo>
                <a:cubicBezTo>
                  <a:pt x="65" y="102"/>
                  <a:pt x="61" y="103"/>
                  <a:pt x="58" y="107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52" y="114"/>
                  <a:pt x="52" y="114"/>
                  <a:pt x="52" y="114"/>
                </a:cubicBezTo>
                <a:lnTo>
                  <a:pt x="47" y="120"/>
                </a:lnTo>
                <a:close/>
                <a:moveTo>
                  <a:pt x="32" y="105"/>
                </a:moveTo>
                <a:cubicBezTo>
                  <a:pt x="30" y="107"/>
                  <a:pt x="30" y="110"/>
                  <a:pt x="30" y="112"/>
                </a:cubicBezTo>
                <a:cubicBezTo>
                  <a:pt x="30" y="114"/>
                  <a:pt x="32" y="115"/>
                  <a:pt x="33" y="117"/>
                </a:cubicBezTo>
                <a:cubicBezTo>
                  <a:pt x="37" y="120"/>
                  <a:pt x="41" y="119"/>
                  <a:pt x="44" y="115"/>
                </a:cubicBezTo>
                <a:cubicBezTo>
                  <a:pt x="55" y="102"/>
                  <a:pt x="55" y="102"/>
                  <a:pt x="55" y="102"/>
                </a:cubicBezTo>
                <a:cubicBezTo>
                  <a:pt x="57" y="100"/>
                  <a:pt x="58" y="98"/>
                  <a:pt x="57" y="96"/>
                </a:cubicBezTo>
                <a:cubicBezTo>
                  <a:pt x="57" y="94"/>
                  <a:pt x="56" y="92"/>
                  <a:pt x="54" y="91"/>
                </a:cubicBezTo>
                <a:cubicBezTo>
                  <a:pt x="50" y="88"/>
                  <a:pt x="47" y="88"/>
                  <a:pt x="43" y="92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9"/>
                  <a:pt x="38" y="99"/>
                  <a:pt x="38" y="99"/>
                </a:cubicBezTo>
                <a:cubicBezTo>
                  <a:pt x="37" y="100"/>
                  <a:pt x="37" y="100"/>
                  <a:pt x="37" y="100"/>
                </a:cubicBezTo>
                <a:lnTo>
                  <a:pt x="32" y="105"/>
                </a:lnTo>
                <a:close/>
                <a:moveTo>
                  <a:pt x="30" y="101"/>
                </a:moveTo>
                <a:cubicBezTo>
                  <a:pt x="41" y="87"/>
                  <a:pt x="41" y="87"/>
                  <a:pt x="41" y="87"/>
                </a:cubicBezTo>
                <a:cubicBezTo>
                  <a:pt x="45" y="82"/>
                  <a:pt x="41" y="77"/>
                  <a:pt x="39" y="76"/>
                </a:cubicBezTo>
                <a:cubicBezTo>
                  <a:pt x="36" y="73"/>
                  <a:pt x="32" y="73"/>
                  <a:pt x="28" y="77"/>
                </a:cubicBezTo>
                <a:cubicBezTo>
                  <a:pt x="25" y="82"/>
                  <a:pt x="25" y="82"/>
                  <a:pt x="25" y="82"/>
                </a:cubicBezTo>
                <a:cubicBezTo>
                  <a:pt x="25" y="82"/>
                  <a:pt x="25" y="82"/>
                  <a:pt x="25" y="82"/>
                </a:cubicBezTo>
                <a:cubicBezTo>
                  <a:pt x="24" y="83"/>
                  <a:pt x="24" y="83"/>
                  <a:pt x="24" y="83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91"/>
                  <a:pt x="16" y="93"/>
                  <a:pt x="17" y="95"/>
                </a:cubicBezTo>
                <a:cubicBezTo>
                  <a:pt x="17" y="97"/>
                  <a:pt x="18" y="99"/>
                  <a:pt x="19" y="99"/>
                </a:cubicBezTo>
                <a:cubicBezTo>
                  <a:pt x="21" y="101"/>
                  <a:pt x="23" y="102"/>
                  <a:pt x="25" y="102"/>
                </a:cubicBezTo>
                <a:cubicBezTo>
                  <a:pt x="27" y="102"/>
                  <a:pt x="28" y="102"/>
                  <a:pt x="30" y="101"/>
                </a:cubicBezTo>
                <a:close/>
                <a:moveTo>
                  <a:pt x="163" y="89"/>
                </a:moveTo>
                <a:cubicBezTo>
                  <a:pt x="165" y="86"/>
                  <a:pt x="167" y="82"/>
                  <a:pt x="162" y="78"/>
                </a:cubicBezTo>
                <a:cubicBezTo>
                  <a:pt x="158" y="74"/>
                  <a:pt x="158" y="74"/>
                  <a:pt x="158" y="74"/>
                </a:cubicBezTo>
                <a:cubicBezTo>
                  <a:pt x="138" y="56"/>
                  <a:pt x="114" y="36"/>
                  <a:pt x="109" y="33"/>
                </a:cubicBezTo>
                <a:cubicBezTo>
                  <a:pt x="106" y="34"/>
                  <a:pt x="99" y="36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8"/>
                  <a:pt x="85" y="40"/>
                  <a:pt x="78" y="40"/>
                </a:cubicBezTo>
                <a:cubicBezTo>
                  <a:pt x="74" y="40"/>
                  <a:pt x="71" y="39"/>
                  <a:pt x="68" y="38"/>
                </a:cubicBezTo>
                <a:cubicBezTo>
                  <a:pt x="64" y="35"/>
                  <a:pt x="64" y="31"/>
                  <a:pt x="64" y="30"/>
                </a:cubicBezTo>
                <a:cubicBezTo>
                  <a:pt x="64" y="25"/>
                  <a:pt x="68" y="21"/>
                  <a:pt x="70" y="20"/>
                </a:cubicBezTo>
                <a:cubicBezTo>
                  <a:pt x="30" y="14"/>
                  <a:pt x="30" y="14"/>
                  <a:pt x="30" y="14"/>
                </a:cubicBezTo>
                <a:cubicBezTo>
                  <a:pt x="26" y="73"/>
                  <a:pt x="26" y="73"/>
                  <a:pt x="26" y="73"/>
                </a:cubicBezTo>
                <a:cubicBezTo>
                  <a:pt x="29" y="70"/>
                  <a:pt x="32" y="69"/>
                  <a:pt x="35" y="69"/>
                </a:cubicBezTo>
                <a:cubicBezTo>
                  <a:pt x="37" y="69"/>
                  <a:pt x="40" y="70"/>
                  <a:pt x="43" y="72"/>
                </a:cubicBezTo>
                <a:cubicBezTo>
                  <a:pt x="46" y="75"/>
                  <a:pt x="48" y="79"/>
                  <a:pt x="48" y="84"/>
                </a:cubicBezTo>
                <a:cubicBezTo>
                  <a:pt x="51" y="83"/>
                  <a:pt x="54" y="84"/>
                  <a:pt x="57" y="87"/>
                </a:cubicBezTo>
                <a:cubicBezTo>
                  <a:pt x="61" y="90"/>
                  <a:pt x="63" y="94"/>
                  <a:pt x="62" y="99"/>
                </a:cubicBezTo>
                <a:cubicBezTo>
                  <a:pt x="66" y="98"/>
                  <a:pt x="69" y="99"/>
                  <a:pt x="72" y="102"/>
                </a:cubicBezTo>
                <a:cubicBezTo>
                  <a:pt x="75" y="104"/>
                  <a:pt x="77" y="108"/>
                  <a:pt x="77" y="112"/>
                </a:cubicBezTo>
                <a:cubicBezTo>
                  <a:pt x="81" y="111"/>
                  <a:pt x="85" y="112"/>
                  <a:pt x="88" y="114"/>
                </a:cubicBezTo>
                <a:cubicBezTo>
                  <a:pt x="93" y="118"/>
                  <a:pt x="95" y="124"/>
                  <a:pt x="93" y="129"/>
                </a:cubicBezTo>
                <a:cubicBezTo>
                  <a:pt x="96" y="132"/>
                  <a:pt x="96" y="132"/>
                  <a:pt x="96" y="132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9" y="133"/>
                  <a:pt x="100" y="134"/>
                  <a:pt x="102" y="134"/>
                </a:cubicBezTo>
                <a:cubicBezTo>
                  <a:pt x="104" y="134"/>
                  <a:pt x="106" y="132"/>
                  <a:pt x="107" y="131"/>
                </a:cubicBezTo>
                <a:cubicBezTo>
                  <a:pt x="110" y="128"/>
                  <a:pt x="111" y="125"/>
                  <a:pt x="108" y="122"/>
                </a:cubicBezTo>
                <a:cubicBezTo>
                  <a:pt x="108" y="122"/>
                  <a:pt x="108" y="122"/>
                  <a:pt x="108" y="122"/>
                </a:cubicBezTo>
                <a:cubicBezTo>
                  <a:pt x="90" y="107"/>
                  <a:pt x="90" y="107"/>
                  <a:pt x="90" y="107"/>
                </a:cubicBezTo>
                <a:cubicBezTo>
                  <a:pt x="89" y="106"/>
                  <a:pt x="89" y="105"/>
                  <a:pt x="89" y="105"/>
                </a:cubicBezTo>
                <a:cubicBezTo>
                  <a:pt x="89" y="104"/>
                  <a:pt x="89" y="103"/>
                  <a:pt x="89" y="102"/>
                </a:cubicBezTo>
                <a:cubicBezTo>
                  <a:pt x="90" y="101"/>
                  <a:pt x="92" y="101"/>
                  <a:pt x="93" y="102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8" y="123"/>
                  <a:pt x="120" y="123"/>
                  <a:pt x="121" y="123"/>
                </a:cubicBezTo>
                <a:cubicBezTo>
                  <a:pt x="123" y="123"/>
                  <a:pt x="126" y="122"/>
                  <a:pt x="128" y="120"/>
                </a:cubicBezTo>
                <a:cubicBezTo>
                  <a:pt x="129" y="118"/>
                  <a:pt x="130" y="116"/>
                  <a:pt x="129" y="114"/>
                </a:cubicBezTo>
                <a:cubicBezTo>
                  <a:pt x="129" y="112"/>
                  <a:pt x="128" y="110"/>
                  <a:pt x="126" y="108"/>
                </a:cubicBezTo>
                <a:cubicBezTo>
                  <a:pt x="123" y="106"/>
                  <a:pt x="123" y="106"/>
                  <a:pt x="123" y="106"/>
                </a:cubicBezTo>
                <a:cubicBezTo>
                  <a:pt x="123" y="106"/>
                  <a:pt x="123" y="106"/>
                  <a:pt x="123" y="106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09" y="95"/>
                  <a:pt x="109" y="94"/>
                  <a:pt x="109" y="93"/>
                </a:cubicBezTo>
                <a:cubicBezTo>
                  <a:pt x="109" y="93"/>
                  <a:pt x="109" y="92"/>
                  <a:pt x="110" y="91"/>
                </a:cubicBezTo>
                <a:cubicBezTo>
                  <a:pt x="111" y="90"/>
                  <a:pt x="112" y="90"/>
                  <a:pt x="114" y="91"/>
                </a:cubicBezTo>
                <a:cubicBezTo>
                  <a:pt x="135" y="109"/>
                  <a:pt x="135" y="109"/>
                  <a:pt x="135" y="109"/>
                </a:cubicBezTo>
                <a:cubicBezTo>
                  <a:pt x="137" y="110"/>
                  <a:pt x="139" y="110"/>
                  <a:pt x="140" y="110"/>
                </a:cubicBezTo>
                <a:cubicBezTo>
                  <a:pt x="143" y="110"/>
                  <a:pt x="146" y="109"/>
                  <a:pt x="148" y="107"/>
                </a:cubicBezTo>
                <a:cubicBezTo>
                  <a:pt x="149" y="105"/>
                  <a:pt x="150" y="103"/>
                  <a:pt x="150" y="101"/>
                </a:cubicBezTo>
                <a:cubicBezTo>
                  <a:pt x="150" y="99"/>
                  <a:pt x="148" y="97"/>
                  <a:pt x="146" y="95"/>
                </a:cubicBezTo>
                <a:cubicBezTo>
                  <a:pt x="140" y="90"/>
                  <a:pt x="140" y="90"/>
                  <a:pt x="140" y="90"/>
                </a:cubicBezTo>
                <a:cubicBezTo>
                  <a:pt x="140" y="90"/>
                  <a:pt x="140" y="90"/>
                  <a:pt x="140" y="90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27" y="80"/>
                  <a:pt x="127" y="78"/>
                  <a:pt x="128" y="77"/>
                </a:cubicBezTo>
                <a:cubicBezTo>
                  <a:pt x="129" y="75"/>
                  <a:pt x="131" y="75"/>
                  <a:pt x="132" y="76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55" y="94"/>
                  <a:pt x="159" y="93"/>
                  <a:pt x="163" y="8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7"/>
          <p:cNvSpPr>
            <a:spLocks noEditPoints="1"/>
          </p:cNvSpPr>
          <p:nvPr/>
        </p:nvSpPr>
        <p:spPr bwMode="auto">
          <a:xfrm>
            <a:off x="10583863" y="5172075"/>
            <a:ext cx="701675" cy="588963"/>
          </a:xfrm>
          <a:custGeom>
            <a:avLst/>
            <a:gdLst>
              <a:gd name="T0" fmla="*/ 94821 w 185"/>
              <a:gd name="T1" fmla="*/ 482570 h 155"/>
              <a:gd name="T2" fmla="*/ 94821 w 185"/>
              <a:gd name="T3" fmla="*/ 322980 h 155"/>
              <a:gd name="T4" fmla="*/ 117578 w 185"/>
              <a:gd name="T5" fmla="*/ 300181 h 155"/>
              <a:gd name="T6" fmla="*/ 155506 w 185"/>
              <a:gd name="T7" fmla="*/ 300181 h 155"/>
              <a:gd name="T8" fmla="*/ 178263 w 185"/>
              <a:gd name="T9" fmla="*/ 322980 h 155"/>
              <a:gd name="T10" fmla="*/ 178263 w 185"/>
              <a:gd name="T11" fmla="*/ 482570 h 155"/>
              <a:gd name="T12" fmla="*/ 155506 w 185"/>
              <a:gd name="T13" fmla="*/ 505368 h 155"/>
              <a:gd name="T14" fmla="*/ 117578 w 185"/>
              <a:gd name="T15" fmla="*/ 505368 h 155"/>
              <a:gd name="T16" fmla="*/ 94821 w 185"/>
              <a:gd name="T17" fmla="*/ 482570 h 155"/>
              <a:gd name="T18" fmla="*/ 257913 w 185"/>
              <a:gd name="T19" fmla="*/ 243185 h 155"/>
              <a:gd name="T20" fmla="*/ 235156 w 185"/>
              <a:gd name="T21" fmla="*/ 265983 h 155"/>
              <a:gd name="T22" fmla="*/ 235156 w 185"/>
              <a:gd name="T23" fmla="*/ 482570 h 155"/>
              <a:gd name="T24" fmla="*/ 257913 w 185"/>
              <a:gd name="T25" fmla="*/ 505368 h 155"/>
              <a:gd name="T26" fmla="*/ 295841 w 185"/>
              <a:gd name="T27" fmla="*/ 505368 h 155"/>
              <a:gd name="T28" fmla="*/ 318598 w 185"/>
              <a:gd name="T29" fmla="*/ 482570 h 155"/>
              <a:gd name="T30" fmla="*/ 318598 w 185"/>
              <a:gd name="T31" fmla="*/ 265983 h 155"/>
              <a:gd name="T32" fmla="*/ 295841 w 185"/>
              <a:gd name="T33" fmla="*/ 243185 h 155"/>
              <a:gd name="T34" fmla="*/ 257913 w 185"/>
              <a:gd name="T35" fmla="*/ 243185 h 155"/>
              <a:gd name="T36" fmla="*/ 398248 w 185"/>
              <a:gd name="T37" fmla="*/ 193788 h 155"/>
              <a:gd name="T38" fmla="*/ 375491 w 185"/>
              <a:gd name="T39" fmla="*/ 216586 h 155"/>
              <a:gd name="T40" fmla="*/ 375491 w 185"/>
              <a:gd name="T41" fmla="*/ 482570 h 155"/>
              <a:gd name="T42" fmla="*/ 398248 w 185"/>
              <a:gd name="T43" fmla="*/ 505368 h 155"/>
              <a:gd name="T44" fmla="*/ 436176 w 185"/>
              <a:gd name="T45" fmla="*/ 505368 h 155"/>
              <a:gd name="T46" fmla="*/ 458933 w 185"/>
              <a:gd name="T47" fmla="*/ 482570 h 155"/>
              <a:gd name="T48" fmla="*/ 458933 w 185"/>
              <a:gd name="T49" fmla="*/ 216586 h 155"/>
              <a:gd name="T50" fmla="*/ 436176 w 185"/>
              <a:gd name="T51" fmla="*/ 193788 h 155"/>
              <a:gd name="T52" fmla="*/ 398248 w 185"/>
              <a:gd name="T53" fmla="*/ 193788 h 155"/>
              <a:gd name="T54" fmla="*/ 538583 w 185"/>
              <a:gd name="T55" fmla="*/ 144391 h 155"/>
              <a:gd name="T56" fmla="*/ 515826 w 185"/>
              <a:gd name="T57" fmla="*/ 167189 h 155"/>
              <a:gd name="T58" fmla="*/ 515826 w 185"/>
              <a:gd name="T59" fmla="*/ 482570 h 155"/>
              <a:gd name="T60" fmla="*/ 538583 w 185"/>
              <a:gd name="T61" fmla="*/ 505368 h 155"/>
              <a:gd name="T62" fmla="*/ 576511 w 185"/>
              <a:gd name="T63" fmla="*/ 505368 h 155"/>
              <a:gd name="T64" fmla="*/ 599268 w 185"/>
              <a:gd name="T65" fmla="*/ 482570 h 155"/>
              <a:gd name="T66" fmla="*/ 599268 w 185"/>
              <a:gd name="T67" fmla="*/ 167189 h 155"/>
              <a:gd name="T68" fmla="*/ 576511 w 185"/>
              <a:gd name="T69" fmla="*/ 144391 h 155"/>
              <a:gd name="T70" fmla="*/ 538583 w 185"/>
              <a:gd name="T71" fmla="*/ 144391 h 155"/>
              <a:gd name="T72" fmla="*/ 106199 w 185"/>
              <a:gd name="T73" fmla="*/ 235585 h 155"/>
              <a:gd name="T74" fmla="*/ 523412 w 185"/>
              <a:gd name="T75" fmla="*/ 79795 h 155"/>
              <a:gd name="T76" fmla="*/ 534790 w 185"/>
              <a:gd name="T77" fmla="*/ 102594 h 155"/>
              <a:gd name="T78" fmla="*/ 576511 w 185"/>
              <a:gd name="T79" fmla="*/ 30398 h 155"/>
              <a:gd name="T80" fmla="*/ 496862 w 185"/>
              <a:gd name="T81" fmla="*/ 30398 h 155"/>
              <a:gd name="T82" fmla="*/ 508240 w 185"/>
              <a:gd name="T83" fmla="*/ 53197 h 155"/>
              <a:gd name="T84" fmla="*/ 102407 w 185"/>
              <a:gd name="T85" fmla="*/ 205187 h 155"/>
              <a:gd name="T86" fmla="*/ 106199 w 185"/>
              <a:gd name="T87" fmla="*/ 235585 h 155"/>
              <a:gd name="T88" fmla="*/ 701675 w 185"/>
              <a:gd name="T89" fmla="*/ 547166 h 155"/>
              <a:gd name="T90" fmla="*/ 629611 w 185"/>
              <a:gd name="T91" fmla="*/ 509168 h 155"/>
              <a:gd name="T92" fmla="*/ 629611 w 185"/>
              <a:gd name="T93" fmla="*/ 531967 h 155"/>
              <a:gd name="T94" fmla="*/ 56893 w 185"/>
              <a:gd name="T95" fmla="*/ 531967 h 155"/>
              <a:gd name="T96" fmla="*/ 56893 w 185"/>
              <a:gd name="T97" fmla="*/ 72195 h 155"/>
              <a:gd name="T98" fmla="*/ 83442 w 185"/>
              <a:gd name="T99" fmla="*/ 72195 h 155"/>
              <a:gd name="T100" fmla="*/ 41721 w 185"/>
              <a:gd name="T101" fmla="*/ 0 h 155"/>
              <a:gd name="T102" fmla="*/ 0 w 185"/>
              <a:gd name="T103" fmla="*/ 72195 h 155"/>
              <a:gd name="T104" fmla="*/ 26550 w 185"/>
              <a:gd name="T105" fmla="*/ 72195 h 155"/>
              <a:gd name="T106" fmla="*/ 26550 w 185"/>
              <a:gd name="T107" fmla="*/ 531967 h 155"/>
              <a:gd name="T108" fmla="*/ 26550 w 185"/>
              <a:gd name="T109" fmla="*/ 547166 h 155"/>
              <a:gd name="T110" fmla="*/ 26550 w 185"/>
              <a:gd name="T111" fmla="*/ 566164 h 155"/>
              <a:gd name="T112" fmla="*/ 629611 w 185"/>
              <a:gd name="T113" fmla="*/ 566164 h 155"/>
              <a:gd name="T114" fmla="*/ 629611 w 185"/>
              <a:gd name="T115" fmla="*/ 588963 h 155"/>
              <a:gd name="T116" fmla="*/ 701675 w 185"/>
              <a:gd name="T117" fmla="*/ 547166 h 15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5" h="155">
                <a:moveTo>
                  <a:pt x="25" y="127"/>
                </a:moveTo>
                <a:cubicBezTo>
                  <a:pt x="25" y="85"/>
                  <a:pt x="25" y="85"/>
                  <a:pt x="25" y="85"/>
                </a:cubicBezTo>
                <a:cubicBezTo>
                  <a:pt x="25" y="81"/>
                  <a:pt x="28" y="79"/>
                  <a:pt x="3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5" y="79"/>
                  <a:pt x="47" y="81"/>
                  <a:pt x="47" y="85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7" y="130"/>
                  <a:pt x="45" y="133"/>
                  <a:pt x="41" y="133"/>
                </a:cubicBezTo>
                <a:cubicBezTo>
                  <a:pt x="31" y="133"/>
                  <a:pt x="31" y="133"/>
                  <a:pt x="31" y="133"/>
                </a:cubicBezTo>
                <a:cubicBezTo>
                  <a:pt x="28" y="133"/>
                  <a:pt x="25" y="130"/>
                  <a:pt x="25" y="127"/>
                </a:cubicBezTo>
                <a:close/>
                <a:moveTo>
                  <a:pt x="68" y="64"/>
                </a:moveTo>
                <a:cubicBezTo>
                  <a:pt x="65" y="64"/>
                  <a:pt x="62" y="67"/>
                  <a:pt x="62" y="70"/>
                </a:cubicBezTo>
                <a:cubicBezTo>
                  <a:pt x="62" y="127"/>
                  <a:pt x="62" y="127"/>
                  <a:pt x="62" y="127"/>
                </a:cubicBezTo>
                <a:cubicBezTo>
                  <a:pt x="62" y="130"/>
                  <a:pt x="65" y="133"/>
                  <a:pt x="6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82" y="133"/>
                  <a:pt x="84" y="130"/>
                  <a:pt x="84" y="127"/>
                </a:cubicBezTo>
                <a:cubicBezTo>
                  <a:pt x="84" y="70"/>
                  <a:pt x="84" y="70"/>
                  <a:pt x="84" y="70"/>
                </a:cubicBezTo>
                <a:cubicBezTo>
                  <a:pt x="84" y="67"/>
                  <a:pt x="82" y="64"/>
                  <a:pt x="78" y="64"/>
                </a:cubicBezTo>
                <a:lnTo>
                  <a:pt x="68" y="64"/>
                </a:lnTo>
                <a:close/>
                <a:moveTo>
                  <a:pt x="105" y="51"/>
                </a:moveTo>
                <a:cubicBezTo>
                  <a:pt x="102" y="51"/>
                  <a:pt x="99" y="54"/>
                  <a:pt x="99" y="57"/>
                </a:cubicBezTo>
                <a:cubicBezTo>
                  <a:pt x="99" y="127"/>
                  <a:pt x="99" y="127"/>
                  <a:pt x="99" y="127"/>
                </a:cubicBezTo>
                <a:cubicBezTo>
                  <a:pt x="99" y="130"/>
                  <a:pt x="102" y="133"/>
                  <a:pt x="105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19" y="133"/>
                  <a:pt x="121" y="130"/>
                  <a:pt x="121" y="12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4"/>
                  <a:pt x="119" y="51"/>
                  <a:pt x="115" y="51"/>
                </a:cubicBezTo>
                <a:lnTo>
                  <a:pt x="105" y="51"/>
                </a:lnTo>
                <a:close/>
                <a:moveTo>
                  <a:pt x="142" y="38"/>
                </a:moveTo>
                <a:cubicBezTo>
                  <a:pt x="139" y="38"/>
                  <a:pt x="136" y="41"/>
                  <a:pt x="136" y="44"/>
                </a:cubicBezTo>
                <a:cubicBezTo>
                  <a:pt x="136" y="127"/>
                  <a:pt x="136" y="127"/>
                  <a:pt x="136" y="127"/>
                </a:cubicBezTo>
                <a:cubicBezTo>
                  <a:pt x="136" y="130"/>
                  <a:pt x="139" y="133"/>
                  <a:pt x="142" y="133"/>
                </a:cubicBezTo>
                <a:cubicBezTo>
                  <a:pt x="152" y="133"/>
                  <a:pt x="152" y="133"/>
                  <a:pt x="152" y="133"/>
                </a:cubicBezTo>
                <a:cubicBezTo>
                  <a:pt x="156" y="133"/>
                  <a:pt x="158" y="130"/>
                  <a:pt x="158" y="127"/>
                </a:cubicBezTo>
                <a:cubicBezTo>
                  <a:pt x="158" y="44"/>
                  <a:pt x="158" y="44"/>
                  <a:pt x="158" y="44"/>
                </a:cubicBezTo>
                <a:cubicBezTo>
                  <a:pt x="158" y="41"/>
                  <a:pt x="156" y="38"/>
                  <a:pt x="152" y="38"/>
                </a:cubicBezTo>
                <a:lnTo>
                  <a:pt x="142" y="38"/>
                </a:lnTo>
                <a:close/>
                <a:moveTo>
                  <a:pt x="28" y="62"/>
                </a:moveTo>
                <a:cubicBezTo>
                  <a:pt x="67" y="55"/>
                  <a:pt x="104" y="41"/>
                  <a:pt x="138" y="21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52" y="8"/>
                  <a:pt x="152" y="8"/>
                  <a:pt x="152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01" y="33"/>
                  <a:pt x="65" y="47"/>
                  <a:pt x="27" y="54"/>
                </a:cubicBezTo>
                <a:lnTo>
                  <a:pt x="28" y="62"/>
                </a:lnTo>
                <a:close/>
                <a:moveTo>
                  <a:pt x="185" y="144"/>
                </a:moveTo>
                <a:cubicBezTo>
                  <a:pt x="166" y="134"/>
                  <a:pt x="166" y="134"/>
                  <a:pt x="166" y="134"/>
                </a:cubicBezTo>
                <a:cubicBezTo>
                  <a:pt x="166" y="140"/>
                  <a:pt x="166" y="140"/>
                  <a:pt x="166" y="140"/>
                </a:cubicBezTo>
                <a:cubicBezTo>
                  <a:pt x="15" y="140"/>
                  <a:pt x="15" y="140"/>
                  <a:pt x="15" y="140"/>
                </a:cubicBezTo>
                <a:cubicBezTo>
                  <a:pt x="15" y="19"/>
                  <a:pt x="15" y="19"/>
                  <a:pt x="15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9"/>
                  <a:pt x="0" y="19"/>
                  <a:pt x="0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40"/>
                  <a:pt x="7" y="140"/>
                  <a:pt x="7" y="140"/>
                </a:cubicBezTo>
                <a:cubicBezTo>
                  <a:pt x="7" y="144"/>
                  <a:pt x="7" y="144"/>
                  <a:pt x="7" y="144"/>
                </a:cubicBezTo>
                <a:cubicBezTo>
                  <a:pt x="7" y="149"/>
                  <a:pt x="7" y="149"/>
                  <a:pt x="7" y="149"/>
                </a:cubicBezTo>
                <a:cubicBezTo>
                  <a:pt x="166" y="149"/>
                  <a:pt x="166" y="149"/>
                  <a:pt x="166" y="149"/>
                </a:cubicBezTo>
                <a:cubicBezTo>
                  <a:pt x="166" y="155"/>
                  <a:pt x="166" y="155"/>
                  <a:pt x="166" y="155"/>
                </a:cubicBezTo>
                <a:lnTo>
                  <a:pt x="185" y="144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8"/>
          <p:cNvSpPr>
            <a:spLocks noEditPoints="1"/>
          </p:cNvSpPr>
          <p:nvPr/>
        </p:nvSpPr>
        <p:spPr bwMode="auto">
          <a:xfrm>
            <a:off x="3522663" y="1212850"/>
            <a:ext cx="1023937" cy="531813"/>
          </a:xfrm>
          <a:custGeom>
            <a:avLst/>
            <a:gdLst>
              <a:gd name="T0" fmla="*/ 739511 w 270"/>
              <a:gd name="T1" fmla="*/ 501424 h 140"/>
              <a:gd name="T2" fmla="*/ 690210 w 270"/>
              <a:gd name="T3" fmla="*/ 516618 h 140"/>
              <a:gd name="T4" fmla="*/ 523346 w 270"/>
              <a:gd name="T5" fmla="*/ 531813 h 140"/>
              <a:gd name="T6" fmla="*/ 356482 w 270"/>
              <a:gd name="T7" fmla="*/ 516618 h 140"/>
              <a:gd name="T8" fmla="*/ 307181 w 270"/>
              <a:gd name="T9" fmla="*/ 501424 h 140"/>
              <a:gd name="T10" fmla="*/ 288220 w 270"/>
              <a:gd name="T11" fmla="*/ 421652 h 140"/>
              <a:gd name="T12" fmla="*/ 383029 w 270"/>
              <a:gd name="T13" fmla="*/ 357074 h 140"/>
              <a:gd name="T14" fmla="*/ 432329 w 270"/>
              <a:gd name="T15" fmla="*/ 338081 h 140"/>
              <a:gd name="T16" fmla="*/ 447499 w 270"/>
              <a:gd name="T17" fmla="*/ 273504 h 140"/>
              <a:gd name="T18" fmla="*/ 386821 w 270"/>
              <a:gd name="T19" fmla="*/ 113960 h 140"/>
              <a:gd name="T20" fmla="*/ 485422 w 270"/>
              <a:gd name="T21" fmla="*/ 3799 h 140"/>
              <a:gd name="T22" fmla="*/ 523346 w 270"/>
              <a:gd name="T23" fmla="*/ 0 h 140"/>
              <a:gd name="T24" fmla="*/ 561270 w 270"/>
              <a:gd name="T25" fmla="*/ 3799 h 140"/>
              <a:gd name="T26" fmla="*/ 659871 w 270"/>
              <a:gd name="T27" fmla="*/ 113960 h 140"/>
              <a:gd name="T28" fmla="*/ 599193 w 270"/>
              <a:gd name="T29" fmla="*/ 273504 h 140"/>
              <a:gd name="T30" fmla="*/ 614363 w 270"/>
              <a:gd name="T31" fmla="*/ 338081 h 140"/>
              <a:gd name="T32" fmla="*/ 663664 w 270"/>
              <a:gd name="T33" fmla="*/ 357074 h 140"/>
              <a:gd name="T34" fmla="*/ 758473 w 270"/>
              <a:gd name="T35" fmla="*/ 421652 h 140"/>
              <a:gd name="T36" fmla="*/ 739511 w 270"/>
              <a:gd name="T37" fmla="*/ 501424 h 140"/>
              <a:gd name="T38" fmla="*/ 1004976 w 270"/>
              <a:gd name="T39" fmla="*/ 455840 h 140"/>
              <a:gd name="T40" fmla="*/ 940506 w 270"/>
              <a:gd name="T41" fmla="*/ 410256 h 140"/>
              <a:gd name="T42" fmla="*/ 906375 w 270"/>
              <a:gd name="T43" fmla="*/ 398860 h 140"/>
              <a:gd name="T44" fmla="*/ 894998 w 270"/>
              <a:gd name="T45" fmla="*/ 353276 h 140"/>
              <a:gd name="T46" fmla="*/ 936714 w 270"/>
              <a:gd name="T47" fmla="*/ 243115 h 140"/>
              <a:gd name="T48" fmla="*/ 868451 w 270"/>
              <a:gd name="T49" fmla="*/ 163343 h 140"/>
              <a:gd name="T50" fmla="*/ 841905 w 270"/>
              <a:gd name="T51" fmla="*/ 163343 h 140"/>
              <a:gd name="T52" fmla="*/ 819150 w 270"/>
              <a:gd name="T53" fmla="*/ 163343 h 140"/>
              <a:gd name="T54" fmla="*/ 750888 w 270"/>
              <a:gd name="T55" fmla="*/ 243115 h 140"/>
              <a:gd name="T56" fmla="*/ 792604 w 270"/>
              <a:gd name="T57" fmla="*/ 353276 h 140"/>
              <a:gd name="T58" fmla="*/ 781227 w 270"/>
              <a:gd name="T59" fmla="*/ 398860 h 140"/>
              <a:gd name="T60" fmla="*/ 777434 w 270"/>
              <a:gd name="T61" fmla="*/ 398860 h 140"/>
              <a:gd name="T62" fmla="*/ 785019 w 270"/>
              <a:gd name="T63" fmla="*/ 406457 h 140"/>
              <a:gd name="T64" fmla="*/ 803981 w 270"/>
              <a:gd name="T65" fmla="*/ 467236 h 140"/>
              <a:gd name="T66" fmla="*/ 762265 w 270"/>
              <a:gd name="T67" fmla="*/ 520417 h 140"/>
              <a:gd name="T68" fmla="*/ 743303 w 270"/>
              <a:gd name="T69" fmla="*/ 528014 h 140"/>
              <a:gd name="T70" fmla="*/ 841905 w 270"/>
              <a:gd name="T71" fmla="*/ 531813 h 140"/>
              <a:gd name="T72" fmla="*/ 959468 w 270"/>
              <a:gd name="T73" fmla="*/ 524216 h 140"/>
              <a:gd name="T74" fmla="*/ 993599 w 270"/>
              <a:gd name="T75" fmla="*/ 512820 h 140"/>
              <a:gd name="T76" fmla="*/ 1004976 w 270"/>
              <a:gd name="T77" fmla="*/ 455840 h 140"/>
              <a:gd name="T78" fmla="*/ 238919 w 270"/>
              <a:gd name="T79" fmla="*/ 467236 h 140"/>
              <a:gd name="T80" fmla="*/ 261673 w 270"/>
              <a:gd name="T81" fmla="*/ 406457 h 140"/>
              <a:gd name="T82" fmla="*/ 280635 w 270"/>
              <a:gd name="T83" fmla="*/ 387464 h 140"/>
              <a:gd name="T84" fmla="*/ 269258 w 270"/>
              <a:gd name="T85" fmla="*/ 383665 h 140"/>
              <a:gd name="T86" fmla="*/ 257881 w 270"/>
              <a:gd name="T87" fmla="*/ 334282 h 140"/>
              <a:gd name="T88" fmla="*/ 303389 w 270"/>
              <a:gd name="T89" fmla="*/ 212725 h 140"/>
              <a:gd name="T90" fmla="*/ 227542 w 270"/>
              <a:gd name="T91" fmla="*/ 125356 h 140"/>
              <a:gd name="T92" fmla="*/ 197203 w 270"/>
              <a:gd name="T93" fmla="*/ 121557 h 140"/>
              <a:gd name="T94" fmla="*/ 170656 w 270"/>
              <a:gd name="T95" fmla="*/ 125356 h 140"/>
              <a:gd name="T96" fmla="*/ 94809 w 270"/>
              <a:gd name="T97" fmla="*/ 212725 h 140"/>
              <a:gd name="T98" fmla="*/ 140317 w 270"/>
              <a:gd name="T99" fmla="*/ 334282 h 140"/>
              <a:gd name="T100" fmla="*/ 128940 w 270"/>
              <a:gd name="T101" fmla="*/ 383665 h 140"/>
              <a:gd name="T102" fmla="*/ 91017 w 270"/>
              <a:gd name="T103" fmla="*/ 398860 h 140"/>
              <a:gd name="T104" fmla="*/ 18962 w 270"/>
              <a:gd name="T105" fmla="*/ 448242 h 140"/>
              <a:gd name="T106" fmla="*/ 34131 w 270"/>
              <a:gd name="T107" fmla="*/ 509021 h 140"/>
              <a:gd name="T108" fmla="*/ 68263 w 270"/>
              <a:gd name="T109" fmla="*/ 520417 h 140"/>
              <a:gd name="T110" fmla="*/ 197203 w 270"/>
              <a:gd name="T111" fmla="*/ 531813 h 140"/>
              <a:gd name="T112" fmla="*/ 303389 w 270"/>
              <a:gd name="T113" fmla="*/ 528014 h 140"/>
              <a:gd name="T114" fmla="*/ 284427 w 270"/>
              <a:gd name="T115" fmla="*/ 520417 h 140"/>
              <a:gd name="T116" fmla="*/ 238919 w 270"/>
              <a:gd name="T117" fmla="*/ 467236 h 1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0" h="140">
                <a:moveTo>
                  <a:pt x="195" y="132"/>
                </a:moveTo>
                <a:cubicBezTo>
                  <a:pt x="191" y="134"/>
                  <a:pt x="187" y="135"/>
                  <a:pt x="182" y="136"/>
                </a:cubicBezTo>
                <a:cubicBezTo>
                  <a:pt x="169" y="140"/>
                  <a:pt x="155" y="140"/>
                  <a:pt x="138" y="140"/>
                </a:cubicBezTo>
                <a:cubicBezTo>
                  <a:pt x="121" y="140"/>
                  <a:pt x="107" y="140"/>
                  <a:pt x="94" y="136"/>
                </a:cubicBezTo>
                <a:cubicBezTo>
                  <a:pt x="89" y="135"/>
                  <a:pt x="85" y="134"/>
                  <a:pt x="81" y="132"/>
                </a:cubicBezTo>
                <a:cubicBezTo>
                  <a:pt x="70" y="127"/>
                  <a:pt x="70" y="117"/>
                  <a:pt x="76" y="111"/>
                </a:cubicBezTo>
                <a:cubicBezTo>
                  <a:pt x="83" y="104"/>
                  <a:pt x="92" y="99"/>
                  <a:pt x="101" y="94"/>
                </a:cubicBezTo>
                <a:cubicBezTo>
                  <a:pt x="105" y="92"/>
                  <a:pt x="110" y="91"/>
                  <a:pt x="114" y="89"/>
                </a:cubicBezTo>
                <a:cubicBezTo>
                  <a:pt x="122" y="86"/>
                  <a:pt x="124" y="78"/>
                  <a:pt x="118" y="72"/>
                </a:cubicBezTo>
                <a:cubicBezTo>
                  <a:pt x="106" y="61"/>
                  <a:pt x="102" y="46"/>
                  <a:pt x="102" y="30"/>
                </a:cubicBezTo>
                <a:cubicBezTo>
                  <a:pt x="103" y="14"/>
                  <a:pt x="113" y="5"/>
                  <a:pt x="128" y="1"/>
                </a:cubicBezTo>
                <a:cubicBezTo>
                  <a:pt x="132" y="0"/>
                  <a:pt x="135" y="0"/>
                  <a:pt x="138" y="0"/>
                </a:cubicBezTo>
                <a:cubicBezTo>
                  <a:pt x="141" y="0"/>
                  <a:pt x="144" y="0"/>
                  <a:pt x="148" y="1"/>
                </a:cubicBezTo>
                <a:cubicBezTo>
                  <a:pt x="163" y="5"/>
                  <a:pt x="173" y="14"/>
                  <a:pt x="174" y="30"/>
                </a:cubicBezTo>
                <a:cubicBezTo>
                  <a:pt x="174" y="46"/>
                  <a:pt x="170" y="61"/>
                  <a:pt x="158" y="72"/>
                </a:cubicBezTo>
                <a:cubicBezTo>
                  <a:pt x="152" y="78"/>
                  <a:pt x="154" y="86"/>
                  <a:pt x="162" y="89"/>
                </a:cubicBezTo>
                <a:cubicBezTo>
                  <a:pt x="166" y="91"/>
                  <a:pt x="171" y="92"/>
                  <a:pt x="175" y="94"/>
                </a:cubicBezTo>
                <a:cubicBezTo>
                  <a:pt x="184" y="99"/>
                  <a:pt x="193" y="104"/>
                  <a:pt x="200" y="111"/>
                </a:cubicBezTo>
                <a:cubicBezTo>
                  <a:pt x="204" y="115"/>
                  <a:pt x="206" y="127"/>
                  <a:pt x="195" y="132"/>
                </a:cubicBezTo>
                <a:close/>
                <a:moveTo>
                  <a:pt x="265" y="120"/>
                </a:moveTo>
                <a:cubicBezTo>
                  <a:pt x="260" y="115"/>
                  <a:pt x="254" y="111"/>
                  <a:pt x="248" y="108"/>
                </a:cubicBezTo>
                <a:cubicBezTo>
                  <a:pt x="245" y="107"/>
                  <a:pt x="242" y="106"/>
                  <a:pt x="239" y="105"/>
                </a:cubicBezTo>
                <a:cubicBezTo>
                  <a:pt x="234" y="103"/>
                  <a:pt x="232" y="97"/>
                  <a:pt x="236" y="93"/>
                </a:cubicBezTo>
                <a:cubicBezTo>
                  <a:pt x="245" y="85"/>
                  <a:pt x="248" y="75"/>
                  <a:pt x="247" y="64"/>
                </a:cubicBezTo>
                <a:cubicBezTo>
                  <a:pt x="247" y="52"/>
                  <a:pt x="240" y="46"/>
                  <a:pt x="229" y="43"/>
                </a:cubicBezTo>
                <a:cubicBezTo>
                  <a:pt x="227" y="43"/>
                  <a:pt x="225" y="43"/>
                  <a:pt x="222" y="43"/>
                </a:cubicBezTo>
                <a:cubicBezTo>
                  <a:pt x="220" y="43"/>
                  <a:pt x="218" y="43"/>
                  <a:pt x="216" y="43"/>
                </a:cubicBezTo>
                <a:cubicBezTo>
                  <a:pt x="205" y="46"/>
                  <a:pt x="198" y="52"/>
                  <a:pt x="198" y="64"/>
                </a:cubicBezTo>
                <a:cubicBezTo>
                  <a:pt x="197" y="75"/>
                  <a:pt x="200" y="85"/>
                  <a:pt x="209" y="93"/>
                </a:cubicBezTo>
                <a:cubicBezTo>
                  <a:pt x="213" y="97"/>
                  <a:pt x="211" y="103"/>
                  <a:pt x="206" y="105"/>
                </a:cubicBezTo>
                <a:cubicBezTo>
                  <a:pt x="205" y="105"/>
                  <a:pt x="205" y="105"/>
                  <a:pt x="205" y="105"/>
                </a:cubicBezTo>
                <a:cubicBezTo>
                  <a:pt x="206" y="106"/>
                  <a:pt x="207" y="107"/>
                  <a:pt x="207" y="107"/>
                </a:cubicBezTo>
                <a:cubicBezTo>
                  <a:pt x="211" y="111"/>
                  <a:pt x="213" y="117"/>
                  <a:pt x="212" y="123"/>
                </a:cubicBezTo>
                <a:cubicBezTo>
                  <a:pt x="211" y="129"/>
                  <a:pt x="207" y="134"/>
                  <a:pt x="201" y="137"/>
                </a:cubicBezTo>
                <a:cubicBezTo>
                  <a:pt x="199" y="137"/>
                  <a:pt x="198" y="138"/>
                  <a:pt x="196" y="139"/>
                </a:cubicBezTo>
                <a:cubicBezTo>
                  <a:pt x="204" y="140"/>
                  <a:pt x="212" y="140"/>
                  <a:pt x="222" y="140"/>
                </a:cubicBezTo>
                <a:cubicBezTo>
                  <a:pt x="234" y="140"/>
                  <a:pt x="244" y="140"/>
                  <a:pt x="253" y="138"/>
                </a:cubicBezTo>
                <a:cubicBezTo>
                  <a:pt x="256" y="137"/>
                  <a:pt x="259" y="136"/>
                  <a:pt x="262" y="135"/>
                </a:cubicBezTo>
                <a:cubicBezTo>
                  <a:pt x="270" y="131"/>
                  <a:pt x="269" y="123"/>
                  <a:pt x="265" y="120"/>
                </a:cubicBezTo>
                <a:close/>
                <a:moveTo>
                  <a:pt x="63" y="123"/>
                </a:moveTo>
                <a:cubicBezTo>
                  <a:pt x="62" y="117"/>
                  <a:pt x="64" y="112"/>
                  <a:pt x="69" y="107"/>
                </a:cubicBezTo>
                <a:cubicBezTo>
                  <a:pt x="70" y="106"/>
                  <a:pt x="72" y="104"/>
                  <a:pt x="74" y="102"/>
                </a:cubicBezTo>
                <a:cubicBezTo>
                  <a:pt x="73" y="102"/>
                  <a:pt x="72" y="101"/>
                  <a:pt x="71" y="101"/>
                </a:cubicBezTo>
                <a:cubicBezTo>
                  <a:pt x="65" y="99"/>
                  <a:pt x="63" y="93"/>
                  <a:pt x="68" y="88"/>
                </a:cubicBezTo>
                <a:cubicBezTo>
                  <a:pt x="77" y="79"/>
                  <a:pt x="80" y="68"/>
                  <a:pt x="80" y="56"/>
                </a:cubicBezTo>
                <a:cubicBezTo>
                  <a:pt x="79" y="43"/>
                  <a:pt x="72" y="36"/>
                  <a:pt x="60" y="33"/>
                </a:cubicBezTo>
                <a:cubicBezTo>
                  <a:pt x="57" y="32"/>
                  <a:pt x="55" y="32"/>
                  <a:pt x="52" y="32"/>
                </a:cubicBezTo>
                <a:cubicBezTo>
                  <a:pt x="50" y="32"/>
                  <a:pt x="47" y="32"/>
                  <a:pt x="45" y="33"/>
                </a:cubicBezTo>
                <a:cubicBezTo>
                  <a:pt x="33" y="36"/>
                  <a:pt x="25" y="43"/>
                  <a:pt x="25" y="56"/>
                </a:cubicBezTo>
                <a:cubicBezTo>
                  <a:pt x="24" y="68"/>
                  <a:pt x="28" y="79"/>
                  <a:pt x="37" y="88"/>
                </a:cubicBezTo>
                <a:cubicBezTo>
                  <a:pt x="41" y="93"/>
                  <a:pt x="40" y="99"/>
                  <a:pt x="34" y="101"/>
                </a:cubicBezTo>
                <a:cubicBezTo>
                  <a:pt x="30" y="102"/>
                  <a:pt x="27" y="103"/>
                  <a:pt x="24" y="105"/>
                </a:cubicBezTo>
                <a:cubicBezTo>
                  <a:pt x="17" y="108"/>
                  <a:pt x="10" y="112"/>
                  <a:pt x="5" y="118"/>
                </a:cubicBezTo>
                <a:cubicBezTo>
                  <a:pt x="0" y="123"/>
                  <a:pt x="0" y="130"/>
                  <a:pt x="9" y="134"/>
                </a:cubicBezTo>
                <a:cubicBezTo>
                  <a:pt x="12" y="136"/>
                  <a:pt x="15" y="137"/>
                  <a:pt x="18" y="137"/>
                </a:cubicBezTo>
                <a:cubicBezTo>
                  <a:pt x="28" y="140"/>
                  <a:pt x="39" y="140"/>
                  <a:pt x="52" y="140"/>
                </a:cubicBezTo>
                <a:cubicBezTo>
                  <a:pt x="63" y="140"/>
                  <a:pt x="72" y="140"/>
                  <a:pt x="80" y="139"/>
                </a:cubicBezTo>
                <a:cubicBezTo>
                  <a:pt x="78" y="138"/>
                  <a:pt x="77" y="137"/>
                  <a:pt x="75" y="137"/>
                </a:cubicBezTo>
                <a:cubicBezTo>
                  <a:pt x="68" y="133"/>
                  <a:pt x="64" y="128"/>
                  <a:pt x="63" y="123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19"/>
          <p:cNvSpPr/>
          <p:nvPr/>
        </p:nvSpPr>
        <p:spPr bwMode="auto">
          <a:xfrm>
            <a:off x="9339263" y="1163638"/>
            <a:ext cx="433387" cy="630237"/>
          </a:xfrm>
          <a:custGeom>
            <a:avLst/>
            <a:gdLst>
              <a:gd name="T0" fmla="*/ 433388 w 114"/>
              <a:gd name="T1" fmla="*/ 417628 h 166"/>
              <a:gd name="T2" fmla="*/ 281322 w 114"/>
              <a:gd name="T3" fmla="*/ 277153 h 166"/>
              <a:gd name="T4" fmla="*/ 201487 w 114"/>
              <a:gd name="T5" fmla="*/ 258170 h 166"/>
              <a:gd name="T6" fmla="*/ 102645 w 114"/>
              <a:gd name="T7" fmla="*/ 205017 h 166"/>
              <a:gd name="T8" fmla="*/ 209091 w 114"/>
              <a:gd name="T9" fmla="*/ 159458 h 166"/>
              <a:gd name="T10" fmla="*/ 323140 w 114"/>
              <a:gd name="T11" fmla="*/ 201221 h 166"/>
              <a:gd name="T12" fmla="*/ 376363 w 114"/>
              <a:gd name="T13" fmla="*/ 197424 h 166"/>
              <a:gd name="T14" fmla="*/ 399173 w 114"/>
              <a:gd name="T15" fmla="*/ 155661 h 166"/>
              <a:gd name="T16" fmla="*/ 258512 w 114"/>
              <a:gd name="T17" fmla="*/ 72136 h 166"/>
              <a:gd name="T18" fmla="*/ 258512 w 114"/>
              <a:gd name="T19" fmla="*/ 22780 h 166"/>
              <a:gd name="T20" fmla="*/ 231901 w 114"/>
              <a:gd name="T21" fmla="*/ 0 h 166"/>
              <a:gd name="T22" fmla="*/ 197686 w 114"/>
              <a:gd name="T23" fmla="*/ 0 h 166"/>
              <a:gd name="T24" fmla="*/ 171074 w 114"/>
              <a:gd name="T25" fmla="*/ 22780 h 166"/>
              <a:gd name="T26" fmla="*/ 171074 w 114"/>
              <a:gd name="T27" fmla="*/ 68339 h 166"/>
              <a:gd name="T28" fmla="*/ 0 w 114"/>
              <a:gd name="T29" fmla="*/ 208814 h 166"/>
              <a:gd name="T30" fmla="*/ 163471 w 114"/>
              <a:gd name="T31" fmla="*/ 345492 h 166"/>
              <a:gd name="T32" fmla="*/ 250909 w 114"/>
              <a:gd name="T33" fmla="*/ 364475 h 166"/>
              <a:gd name="T34" fmla="*/ 326942 w 114"/>
              <a:gd name="T35" fmla="*/ 421424 h 166"/>
              <a:gd name="T36" fmla="*/ 220496 w 114"/>
              <a:gd name="T37" fmla="*/ 474577 h 166"/>
              <a:gd name="T38" fmla="*/ 87438 w 114"/>
              <a:gd name="T39" fmla="*/ 425221 h 166"/>
              <a:gd name="T40" fmla="*/ 30413 w 114"/>
              <a:gd name="T41" fmla="*/ 436611 h 166"/>
              <a:gd name="T42" fmla="*/ 15207 w 114"/>
              <a:gd name="T43" fmla="*/ 474577 h 166"/>
              <a:gd name="T44" fmla="*/ 171074 w 114"/>
              <a:gd name="T45" fmla="*/ 558102 h 166"/>
              <a:gd name="T46" fmla="*/ 171074 w 114"/>
              <a:gd name="T47" fmla="*/ 607458 h 166"/>
              <a:gd name="T48" fmla="*/ 197686 w 114"/>
              <a:gd name="T49" fmla="*/ 630238 h 166"/>
              <a:gd name="T50" fmla="*/ 231901 w 114"/>
              <a:gd name="T51" fmla="*/ 630238 h 166"/>
              <a:gd name="T52" fmla="*/ 258512 w 114"/>
              <a:gd name="T53" fmla="*/ 607458 h 166"/>
              <a:gd name="T54" fmla="*/ 258512 w 114"/>
              <a:gd name="T55" fmla="*/ 561899 h 166"/>
              <a:gd name="T56" fmla="*/ 433388 w 114"/>
              <a:gd name="T57" fmla="*/ 417628 h 1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4" h="166">
                <a:moveTo>
                  <a:pt x="114" y="110"/>
                </a:moveTo>
                <a:cubicBezTo>
                  <a:pt x="114" y="93"/>
                  <a:pt x="100" y="80"/>
                  <a:pt x="74" y="73"/>
                </a:cubicBezTo>
                <a:cubicBezTo>
                  <a:pt x="71" y="73"/>
                  <a:pt x="56" y="69"/>
                  <a:pt x="53" y="68"/>
                </a:cubicBezTo>
                <a:cubicBezTo>
                  <a:pt x="33" y="63"/>
                  <a:pt x="27" y="60"/>
                  <a:pt x="27" y="54"/>
                </a:cubicBezTo>
                <a:cubicBezTo>
                  <a:pt x="27" y="48"/>
                  <a:pt x="34" y="42"/>
                  <a:pt x="55" y="42"/>
                </a:cubicBezTo>
                <a:cubicBezTo>
                  <a:pt x="70" y="42"/>
                  <a:pt x="85" y="53"/>
                  <a:pt x="85" y="53"/>
                </a:cubicBezTo>
                <a:cubicBezTo>
                  <a:pt x="90" y="57"/>
                  <a:pt x="94" y="56"/>
                  <a:pt x="99" y="52"/>
                </a:cubicBezTo>
                <a:cubicBezTo>
                  <a:pt x="99" y="52"/>
                  <a:pt x="105" y="46"/>
                  <a:pt x="105" y="41"/>
                </a:cubicBezTo>
                <a:cubicBezTo>
                  <a:pt x="105" y="34"/>
                  <a:pt x="87" y="23"/>
                  <a:pt x="68" y="19"/>
                </a:cubicBezTo>
                <a:cubicBezTo>
                  <a:pt x="68" y="6"/>
                  <a:pt x="68" y="6"/>
                  <a:pt x="68" y="6"/>
                </a:cubicBezTo>
                <a:cubicBezTo>
                  <a:pt x="68" y="3"/>
                  <a:pt x="65" y="0"/>
                  <a:pt x="61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0"/>
                  <a:pt x="45" y="3"/>
                  <a:pt x="45" y="6"/>
                </a:cubicBezTo>
                <a:cubicBezTo>
                  <a:pt x="45" y="18"/>
                  <a:pt x="45" y="18"/>
                  <a:pt x="45" y="18"/>
                </a:cubicBezTo>
                <a:cubicBezTo>
                  <a:pt x="15" y="21"/>
                  <a:pt x="0" y="37"/>
                  <a:pt x="0" y="55"/>
                </a:cubicBezTo>
                <a:cubicBezTo>
                  <a:pt x="0" y="76"/>
                  <a:pt x="20" y="85"/>
                  <a:pt x="43" y="91"/>
                </a:cubicBezTo>
                <a:cubicBezTo>
                  <a:pt x="46" y="91"/>
                  <a:pt x="63" y="96"/>
                  <a:pt x="66" y="96"/>
                </a:cubicBezTo>
                <a:cubicBezTo>
                  <a:pt x="83" y="101"/>
                  <a:pt x="86" y="107"/>
                  <a:pt x="86" y="111"/>
                </a:cubicBezTo>
                <a:cubicBezTo>
                  <a:pt x="86" y="118"/>
                  <a:pt x="79" y="125"/>
                  <a:pt x="58" y="125"/>
                </a:cubicBezTo>
                <a:cubicBezTo>
                  <a:pt x="43" y="125"/>
                  <a:pt x="23" y="112"/>
                  <a:pt x="23" y="112"/>
                </a:cubicBezTo>
                <a:cubicBezTo>
                  <a:pt x="18" y="109"/>
                  <a:pt x="12" y="110"/>
                  <a:pt x="8" y="115"/>
                </a:cubicBezTo>
                <a:cubicBezTo>
                  <a:pt x="8" y="115"/>
                  <a:pt x="4" y="119"/>
                  <a:pt x="4" y="125"/>
                </a:cubicBezTo>
                <a:cubicBezTo>
                  <a:pt x="4" y="133"/>
                  <a:pt x="25" y="143"/>
                  <a:pt x="45" y="147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5" y="163"/>
                  <a:pt x="48" y="166"/>
                  <a:pt x="52" y="166"/>
                </a:cubicBezTo>
                <a:cubicBezTo>
                  <a:pt x="61" y="166"/>
                  <a:pt x="61" y="166"/>
                  <a:pt x="61" y="166"/>
                </a:cubicBezTo>
                <a:cubicBezTo>
                  <a:pt x="65" y="166"/>
                  <a:pt x="68" y="163"/>
                  <a:pt x="68" y="160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100" y="144"/>
                  <a:pt x="114" y="128"/>
                  <a:pt x="114" y="11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0"/>
          <p:cNvSpPr>
            <a:spLocks noEditPoints="1"/>
          </p:cNvSpPr>
          <p:nvPr/>
        </p:nvSpPr>
        <p:spPr bwMode="auto">
          <a:xfrm>
            <a:off x="7845425" y="5126038"/>
            <a:ext cx="660400" cy="592137"/>
          </a:xfrm>
          <a:custGeom>
            <a:avLst/>
            <a:gdLst>
              <a:gd name="T0" fmla="*/ 409903 w 174"/>
              <a:gd name="T1" fmla="*/ 79711 h 156"/>
              <a:gd name="T2" fmla="*/ 292246 w 174"/>
              <a:gd name="T3" fmla="*/ 37958 h 156"/>
              <a:gd name="T4" fmla="*/ 208747 w 174"/>
              <a:gd name="T5" fmla="*/ 79711 h 156"/>
              <a:gd name="T6" fmla="*/ 375745 w 174"/>
              <a:gd name="T7" fmla="*/ 0 h 156"/>
              <a:gd name="T8" fmla="*/ 98680 w 174"/>
              <a:gd name="T9" fmla="*/ 330231 h 156"/>
              <a:gd name="T10" fmla="*/ 265678 w 174"/>
              <a:gd name="T11" fmla="*/ 307456 h 156"/>
              <a:gd name="T12" fmla="*/ 360563 w 174"/>
              <a:gd name="T13" fmla="*/ 273294 h 156"/>
              <a:gd name="T14" fmla="*/ 390926 w 174"/>
              <a:gd name="T15" fmla="*/ 330231 h 156"/>
              <a:gd name="T16" fmla="*/ 660400 w 174"/>
              <a:gd name="T17" fmla="*/ 235337 h 156"/>
              <a:gd name="T18" fmla="*/ 580697 w 174"/>
              <a:gd name="T19" fmla="*/ 94894 h 156"/>
              <a:gd name="T20" fmla="*/ 527561 w 174"/>
              <a:gd name="T21" fmla="*/ 94894 h 156"/>
              <a:gd name="T22" fmla="*/ 470630 w 174"/>
              <a:gd name="T23" fmla="*/ 94894 h 156"/>
              <a:gd name="T24" fmla="*/ 406108 w 174"/>
              <a:gd name="T25" fmla="*/ 94894 h 156"/>
              <a:gd name="T26" fmla="*/ 204952 w 174"/>
              <a:gd name="T27" fmla="*/ 94894 h 156"/>
              <a:gd name="T28" fmla="*/ 125248 w 174"/>
              <a:gd name="T29" fmla="*/ 94894 h 156"/>
              <a:gd name="T30" fmla="*/ 75908 w 174"/>
              <a:gd name="T31" fmla="*/ 94894 h 156"/>
              <a:gd name="T32" fmla="*/ 0 w 174"/>
              <a:gd name="T33" fmla="*/ 235337 h 156"/>
              <a:gd name="T34" fmla="*/ 557924 w 174"/>
              <a:gd name="T35" fmla="*/ 356801 h 156"/>
              <a:gd name="T36" fmla="*/ 390926 w 174"/>
              <a:gd name="T37" fmla="*/ 379576 h 156"/>
              <a:gd name="T38" fmla="*/ 296041 w 174"/>
              <a:gd name="T39" fmla="*/ 413737 h 156"/>
              <a:gd name="T40" fmla="*/ 265678 w 174"/>
              <a:gd name="T41" fmla="*/ 356801 h 156"/>
              <a:gd name="T42" fmla="*/ 0 w 174"/>
              <a:gd name="T43" fmla="*/ 299865 h 156"/>
              <a:gd name="T44" fmla="*/ 75908 w 174"/>
              <a:gd name="T45" fmla="*/ 592138 h 156"/>
              <a:gd name="T46" fmla="*/ 125248 w 174"/>
              <a:gd name="T47" fmla="*/ 592138 h 156"/>
              <a:gd name="T48" fmla="*/ 500993 w 174"/>
              <a:gd name="T49" fmla="*/ 592138 h 156"/>
              <a:gd name="T50" fmla="*/ 542743 w 174"/>
              <a:gd name="T51" fmla="*/ 592138 h 156"/>
              <a:gd name="T52" fmla="*/ 660400 w 174"/>
              <a:gd name="T53" fmla="*/ 504836 h 156"/>
              <a:gd name="T54" fmla="*/ 557924 w 174"/>
              <a:gd name="T55" fmla="*/ 356801 h 156"/>
              <a:gd name="T56" fmla="*/ 299837 w 174"/>
              <a:gd name="T57" fmla="*/ 299865 h 156"/>
              <a:gd name="T58" fmla="*/ 288451 w 174"/>
              <a:gd name="T59" fmla="*/ 326435 h 156"/>
              <a:gd name="T60" fmla="*/ 288451 w 174"/>
              <a:gd name="T61" fmla="*/ 353005 h 156"/>
              <a:gd name="T62" fmla="*/ 288451 w 174"/>
              <a:gd name="T63" fmla="*/ 379576 h 156"/>
              <a:gd name="T64" fmla="*/ 360563 w 174"/>
              <a:gd name="T65" fmla="*/ 390963 h 156"/>
              <a:gd name="T66" fmla="*/ 371949 w 174"/>
              <a:gd name="T67" fmla="*/ 364393 h 156"/>
              <a:gd name="T68" fmla="*/ 371949 w 174"/>
              <a:gd name="T69" fmla="*/ 334027 h 156"/>
              <a:gd name="T70" fmla="*/ 371949 w 174"/>
              <a:gd name="T71" fmla="*/ 311252 h 15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4" h="156">
                <a:moveTo>
                  <a:pt x="118" y="21"/>
                </a:moveTo>
                <a:cubicBezTo>
                  <a:pt x="108" y="21"/>
                  <a:pt x="108" y="21"/>
                  <a:pt x="108" y="21"/>
                </a:cubicBezTo>
                <a:cubicBezTo>
                  <a:pt x="107" y="15"/>
                  <a:pt x="102" y="10"/>
                  <a:pt x="9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1" y="10"/>
                  <a:pt x="66" y="15"/>
                  <a:pt x="66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9"/>
                  <a:pt x="64" y="0"/>
                  <a:pt x="74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9" y="0"/>
                  <a:pt x="118" y="9"/>
                  <a:pt x="118" y="21"/>
                </a:cubicBezTo>
                <a:close/>
                <a:moveTo>
                  <a:pt x="26" y="87"/>
                </a:moveTo>
                <a:cubicBezTo>
                  <a:pt x="70" y="87"/>
                  <a:pt x="70" y="87"/>
                  <a:pt x="70" y="87"/>
                </a:cubicBezTo>
                <a:cubicBezTo>
                  <a:pt x="70" y="81"/>
                  <a:pt x="70" y="81"/>
                  <a:pt x="70" y="81"/>
                </a:cubicBezTo>
                <a:cubicBezTo>
                  <a:pt x="70" y="76"/>
                  <a:pt x="74" y="72"/>
                  <a:pt x="78" y="72"/>
                </a:cubicBezTo>
                <a:cubicBezTo>
                  <a:pt x="95" y="72"/>
                  <a:pt x="95" y="72"/>
                  <a:pt x="95" y="72"/>
                </a:cubicBezTo>
                <a:cubicBezTo>
                  <a:pt x="100" y="72"/>
                  <a:pt x="103" y="76"/>
                  <a:pt x="103" y="81"/>
                </a:cubicBezTo>
                <a:cubicBezTo>
                  <a:pt x="103" y="87"/>
                  <a:pt x="103" y="87"/>
                  <a:pt x="103" y="87"/>
                </a:cubicBezTo>
                <a:cubicBezTo>
                  <a:pt x="147" y="87"/>
                  <a:pt x="147" y="87"/>
                  <a:pt x="147" y="87"/>
                </a:cubicBezTo>
                <a:cubicBezTo>
                  <a:pt x="160" y="87"/>
                  <a:pt x="171" y="76"/>
                  <a:pt x="174" y="62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174" y="36"/>
                  <a:pt x="164" y="25"/>
                  <a:pt x="153" y="25"/>
                </a:cubicBezTo>
                <a:cubicBezTo>
                  <a:pt x="143" y="25"/>
                  <a:pt x="143" y="25"/>
                  <a:pt x="143" y="25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33" y="25"/>
                  <a:pt x="33" y="25"/>
                  <a:pt x="33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9" y="25"/>
                  <a:pt x="0" y="36"/>
                  <a:pt x="0" y="49"/>
                </a:cubicBezTo>
                <a:cubicBezTo>
                  <a:pt x="0" y="62"/>
                  <a:pt x="0" y="62"/>
                  <a:pt x="0" y="62"/>
                </a:cubicBezTo>
                <a:cubicBezTo>
                  <a:pt x="2" y="76"/>
                  <a:pt x="13" y="87"/>
                  <a:pt x="26" y="87"/>
                </a:cubicBezTo>
                <a:close/>
                <a:moveTo>
                  <a:pt x="147" y="94"/>
                </a:moveTo>
                <a:cubicBezTo>
                  <a:pt x="103" y="94"/>
                  <a:pt x="103" y="94"/>
                  <a:pt x="103" y="94"/>
                </a:cubicBezTo>
                <a:cubicBezTo>
                  <a:pt x="103" y="100"/>
                  <a:pt x="103" y="100"/>
                  <a:pt x="103" y="100"/>
                </a:cubicBezTo>
                <a:cubicBezTo>
                  <a:pt x="103" y="105"/>
                  <a:pt x="100" y="109"/>
                  <a:pt x="95" y="109"/>
                </a:cubicBezTo>
                <a:cubicBezTo>
                  <a:pt x="78" y="109"/>
                  <a:pt x="78" y="109"/>
                  <a:pt x="78" y="109"/>
                </a:cubicBezTo>
                <a:cubicBezTo>
                  <a:pt x="74" y="109"/>
                  <a:pt x="70" y="105"/>
                  <a:pt x="70" y="100"/>
                </a:cubicBezTo>
                <a:cubicBezTo>
                  <a:pt x="70" y="94"/>
                  <a:pt x="70" y="94"/>
                  <a:pt x="70" y="94"/>
                </a:cubicBezTo>
                <a:cubicBezTo>
                  <a:pt x="26" y="94"/>
                  <a:pt x="26" y="94"/>
                  <a:pt x="26" y="94"/>
                </a:cubicBezTo>
                <a:cubicBezTo>
                  <a:pt x="15" y="94"/>
                  <a:pt x="5" y="88"/>
                  <a:pt x="0" y="79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6"/>
                  <a:pt x="9" y="156"/>
                  <a:pt x="20" y="156"/>
                </a:cubicBezTo>
                <a:cubicBezTo>
                  <a:pt x="27" y="156"/>
                  <a:pt x="27" y="156"/>
                  <a:pt x="27" y="156"/>
                </a:cubicBezTo>
                <a:cubicBezTo>
                  <a:pt x="33" y="156"/>
                  <a:pt x="33" y="156"/>
                  <a:pt x="33" y="156"/>
                </a:cubicBezTo>
                <a:cubicBezTo>
                  <a:pt x="40" y="156"/>
                  <a:pt x="40" y="156"/>
                  <a:pt x="40" y="156"/>
                </a:cubicBezTo>
                <a:cubicBezTo>
                  <a:pt x="132" y="156"/>
                  <a:pt x="132" y="156"/>
                  <a:pt x="132" y="156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53" y="156"/>
                  <a:pt x="153" y="156"/>
                  <a:pt x="153" y="156"/>
                </a:cubicBezTo>
                <a:cubicBezTo>
                  <a:pt x="164" y="156"/>
                  <a:pt x="174" y="146"/>
                  <a:pt x="174" y="133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68" y="88"/>
                  <a:pt x="158" y="94"/>
                  <a:pt x="147" y="94"/>
                </a:cubicBezTo>
                <a:close/>
                <a:moveTo>
                  <a:pt x="95" y="79"/>
                </a:moveTo>
                <a:cubicBezTo>
                  <a:pt x="79" y="79"/>
                  <a:pt x="79" y="79"/>
                  <a:pt x="79" y="79"/>
                </a:cubicBezTo>
                <a:cubicBezTo>
                  <a:pt x="77" y="79"/>
                  <a:pt x="76" y="80"/>
                  <a:pt x="76" y="82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93"/>
                  <a:pt x="76" y="93"/>
                  <a:pt x="76" y="9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6" y="102"/>
                  <a:pt x="77" y="103"/>
                  <a:pt x="79" y="103"/>
                </a:cubicBezTo>
                <a:cubicBezTo>
                  <a:pt x="95" y="103"/>
                  <a:pt x="95" y="103"/>
                  <a:pt x="95" y="103"/>
                </a:cubicBezTo>
                <a:cubicBezTo>
                  <a:pt x="96" y="103"/>
                  <a:pt x="98" y="102"/>
                  <a:pt x="98" y="100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93"/>
                  <a:pt x="98" y="93"/>
                  <a:pt x="98" y="93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86"/>
                  <a:pt x="98" y="86"/>
                  <a:pt x="98" y="86"/>
                </a:cubicBezTo>
                <a:cubicBezTo>
                  <a:pt x="98" y="82"/>
                  <a:pt x="98" y="82"/>
                  <a:pt x="98" y="82"/>
                </a:cubicBezTo>
                <a:cubicBezTo>
                  <a:pt x="98" y="80"/>
                  <a:pt x="96" y="79"/>
                  <a:pt x="95" y="7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1"/>
          <p:cNvSpPr>
            <a:spLocks noEditPoints="1"/>
          </p:cNvSpPr>
          <p:nvPr/>
        </p:nvSpPr>
        <p:spPr bwMode="auto">
          <a:xfrm>
            <a:off x="954088" y="1163638"/>
            <a:ext cx="630237" cy="630237"/>
          </a:xfrm>
          <a:custGeom>
            <a:avLst/>
            <a:gdLst>
              <a:gd name="T0" fmla="*/ 618848 w 166"/>
              <a:gd name="T1" fmla="*/ 269560 h 166"/>
              <a:gd name="T2" fmla="*/ 542916 w 166"/>
              <a:gd name="T3" fmla="*/ 258170 h 166"/>
              <a:gd name="T4" fmla="*/ 516340 w 166"/>
              <a:gd name="T5" fmla="*/ 197424 h 166"/>
              <a:gd name="T6" fmla="*/ 561899 w 166"/>
              <a:gd name="T7" fmla="*/ 132882 h 166"/>
              <a:gd name="T8" fmla="*/ 561899 w 166"/>
              <a:gd name="T9" fmla="*/ 113898 h 166"/>
              <a:gd name="T10" fmla="*/ 516340 w 166"/>
              <a:gd name="T11" fmla="*/ 68339 h 166"/>
              <a:gd name="T12" fmla="*/ 501153 w 166"/>
              <a:gd name="T13" fmla="*/ 68339 h 166"/>
              <a:gd name="T14" fmla="*/ 436611 w 166"/>
              <a:gd name="T15" fmla="*/ 113898 h 166"/>
              <a:gd name="T16" fmla="*/ 375865 w 166"/>
              <a:gd name="T17" fmla="*/ 91119 h 166"/>
              <a:gd name="T18" fmla="*/ 360678 w 166"/>
              <a:gd name="T19" fmla="*/ 11390 h 166"/>
              <a:gd name="T20" fmla="*/ 349289 w 166"/>
              <a:gd name="T21" fmla="*/ 0 h 166"/>
              <a:gd name="T22" fmla="*/ 284746 w 166"/>
              <a:gd name="T23" fmla="*/ 0 h 166"/>
              <a:gd name="T24" fmla="*/ 269560 w 166"/>
              <a:gd name="T25" fmla="*/ 11390 h 166"/>
              <a:gd name="T26" fmla="*/ 258170 w 166"/>
              <a:gd name="T27" fmla="*/ 91119 h 166"/>
              <a:gd name="T28" fmla="*/ 197424 w 166"/>
              <a:gd name="T29" fmla="*/ 113898 h 166"/>
              <a:gd name="T30" fmla="*/ 132882 w 166"/>
              <a:gd name="T31" fmla="*/ 68339 h 166"/>
              <a:gd name="T32" fmla="*/ 117695 w 166"/>
              <a:gd name="T33" fmla="*/ 68339 h 166"/>
              <a:gd name="T34" fmla="*/ 72136 w 166"/>
              <a:gd name="T35" fmla="*/ 113898 h 166"/>
              <a:gd name="T36" fmla="*/ 68339 w 166"/>
              <a:gd name="T37" fmla="*/ 132882 h 166"/>
              <a:gd name="T38" fmla="*/ 117695 w 166"/>
              <a:gd name="T39" fmla="*/ 197424 h 166"/>
              <a:gd name="T40" fmla="*/ 91119 w 166"/>
              <a:gd name="T41" fmla="*/ 258170 h 166"/>
              <a:gd name="T42" fmla="*/ 11390 w 166"/>
              <a:gd name="T43" fmla="*/ 269560 h 166"/>
              <a:gd name="T44" fmla="*/ 0 w 166"/>
              <a:gd name="T45" fmla="*/ 284746 h 166"/>
              <a:gd name="T46" fmla="*/ 0 w 166"/>
              <a:gd name="T47" fmla="*/ 349289 h 166"/>
              <a:gd name="T48" fmla="*/ 11390 w 166"/>
              <a:gd name="T49" fmla="*/ 360678 h 166"/>
              <a:gd name="T50" fmla="*/ 91119 w 166"/>
              <a:gd name="T51" fmla="*/ 372068 h 166"/>
              <a:gd name="T52" fmla="*/ 117695 w 166"/>
              <a:gd name="T53" fmla="*/ 432814 h 166"/>
              <a:gd name="T54" fmla="*/ 68339 w 166"/>
              <a:gd name="T55" fmla="*/ 497356 h 166"/>
              <a:gd name="T56" fmla="*/ 72136 w 166"/>
              <a:gd name="T57" fmla="*/ 516340 h 166"/>
              <a:gd name="T58" fmla="*/ 117695 w 166"/>
              <a:gd name="T59" fmla="*/ 561899 h 166"/>
              <a:gd name="T60" fmla="*/ 132882 w 166"/>
              <a:gd name="T61" fmla="*/ 561899 h 166"/>
              <a:gd name="T62" fmla="*/ 197424 w 166"/>
              <a:gd name="T63" fmla="*/ 516340 h 166"/>
              <a:gd name="T64" fmla="*/ 258170 w 166"/>
              <a:gd name="T65" fmla="*/ 539119 h 166"/>
              <a:gd name="T66" fmla="*/ 269560 w 166"/>
              <a:gd name="T67" fmla="*/ 618848 h 166"/>
              <a:gd name="T68" fmla="*/ 284746 w 166"/>
              <a:gd name="T69" fmla="*/ 630238 h 166"/>
              <a:gd name="T70" fmla="*/ 349289 w 166"/>
              <a:gd name="T71" fmla="*/ 630238 h 166"/>
              <a:gd name="T72" fmla="*/ 360678 w 166"/>
              <a:gd name="T73" fmla="*/ 618848 h 166"/>
              <a:gd name="T74" fmla="*/ 375865 w 166"/>
              <a:gd name="T75" fmla="*/ 539119 h 166"/>
              <a:gd name="T76" fmla="*/ 436611 w 166"/>
              <a:gd name="T77" fmla="*/ 516340 h 166"/>
              <a:gd name="T78" fmla="*/ 501153 w 166"/>
              <a:gd name="T79" fmla="*/ 561899 h 166"/>
              <a:gd name="T80" fmla="*/ 516340 w 166"/>
              <a:gd name="T81" fmla="*/ 561899 h 166"/>
              <a:gd name="T82" fmla="*/ 561899 w 166"/>
              <a:gd name="T83" fmla="*/ 516340 h 166"/>
              <a:gd name="T84" fmla="*/ 561899 w 166"/>
              <a:gd name="T85" fmla="*/ 497356 h 166"/>
              <a:gd name="T86" fmla="*/ 516340 w 166"/>
              <a:gd name="T87" fmla="*/ 432814 h 166"/>
              <a:gd name="T88" fmla="*/ 542916 w 166"/>
              <a:gd name="T89" fmla="*/ 372068 h 166"/>
              <a:gd name="T90" fmla="*/ 618848 w 166"/>
              <a:gd name="T91" fmla="*/ 360678 h 166"/>
              <a:gd name="T92" fmla="*/ 630238 w 166"/>
              <a:gd name="T93" fmla="*/ 349289 h 166"/>
              <a:gd name="T94" fmla="*/ 630238 w 166"/>
              <a:gd name="T95" fmla="*/ 284746 h 166"/>
              <a:gd name="T96" fmla="*/ 618848 w 166"/>
              <a:gd name="T97" fmla="*/ 269560 h 166"/>
              <a:gd name="T98" fmla="*/ 315119 w 166"/>
              <a:gd name="T99" fmla="*/ 432814 h 166"/>
              <a:gd name="T100" fmla="*/ 201221 w 166"/>
              <a:gd name="T101" fmla="*/ 315119 h 166"/>
              <a:gd name="T102" fmla="*/ 315119 w 166"/>
              <a:gd name="T103" fmla="*/ 201221 h 166"/>
              <a:gd name="T104" fmla="*/ 432814 w 166"/>
              <a:gd name="T105" fmla="*/ 315119 h 166"/>
              <a:gd name="T106" fmla="*/ 315119 w 166"/>
              <a:gd name="T107" fmla="*/ 432814 h 1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66" h="166">
                <a:moveTo>
                  <a:pt x="163" y="71"/>
                </a:moveTo>
                <a:cubicBezTo>
                  <a:pt x="143" y="68"/>
                  <a:pt x="143" y="68"/>
                  <a:pt x="143" y="68"/>
                </a:cubicBezTo>
                <a:cubicBezTo>
                  <a:pt x="141" y="62"/>
                  <a:pt x="139" y="57"/>
                  <a:pt x="136" y="52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9" y="34"/>
                  <a:pt x="149" y="32"/>
                  <a:pt x="148" y="30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5" y="17"/>
                  <a:pt x="133" y="17"/>
                  <a:pt x="132" y="18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110" y="28"/>
                  <a:pt x="104" y="25"/>
                  <a:pt x="99" y="24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2"/>
                  <a:pt x="94" y="0"/>
                  <a:pt x="9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3" y="0"/>
                  <a:pt x="72" y="2"/>
                  <a:pt x="71" y="3"/>
                </a:cubicBezTo>
                <a:cubicBezTo>
                  <a:pt x="68" y="24"/>
                  <a:pt x="68" y="24"/>
                  <a:pt x="68" y="24"/>
                </a:cubicBezTo>
                <a:cubicBezTo>
                  <a:pt x="63" y="25"/>
                  <a:pt x="57" y="28"/>
                  <a:pt x="52" y="30"/>
                </a:cubicBezTo>
                <a:cubicBezTo>
                  <a:pt x="35" y="18"/>
                  <a:pt x="35" y="18"/>
                  <a:pt x="35" y="18"/>
                </a:cubicBezTo>
                <a:cubicBezTo>
                  <a:pt x="34" y="17"/>
                  <a:pt x="32" y="17"/>
                  <a:pt x="31" y="18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2"/>
                  <a:pt x="17" y="34"/>
                  <a:pt x="18" y="35"/>
                </a:cubicBezTo>
                <a:cubicBezTo>
                  <a:pt x="31" y="52"/>
                  <a:pt x="31" y="52"/>
                  <a:pt x="31" y="52"/>
                </a:cubicBezTo>
                <a:cubicBezTo>
                  <a:pt x="28" y="57"/>
                  <a:pt x="26" y="62"/>
                  <a:pt x="24" y="68"/>
                </a:cubicBezTo>
                <a:cubicBezTo>
                  <a:pt x="3" y="71"/>
                  <a:pt x="3" y="71"/>
                  <a:pt x="3" y="71"/>
                </a:cubicBezTo>
                <a:cubicBezTo>
                  <a:pt x="2" y="71"/>
                  <a:pt x="0" y="73"/>
                  <a:pt x="0" y="75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3"/>
                  <a:pt x="2" y="95"/>
                  <a:pt x="3" y="95"/>
                </a:cubicBezTo>
                <a:cubicBezTo>
                  <a:pt x="24" y="98"/>
                  <a:pt x="24" y="98"/>
                  <a:pt x="24" y="98"/>
                </a:cubicBezTo>
                <a:cubicBezTo>
                  <a:pt x="26" y="104"/>
                  <a:pt x="28" y="109"/>
                  <a:pt x="31" y="114"/>
                </a:cubicBezTo>
                <a:cubicBezTo>
                  <a:pt x="18" y="131"/>
                  <a:pt x="18" y="131"/>
                  <a:pt x="18" y="131"/>
                </a:cubicBezTo>
                <a:cubicBezTo>
                  <a:pt x="17" y="133"/>
                  <a:pt x="18" y="135"/>
                  <a:pt x="19" y="136"/>
                </a:cubicBezTo>
                <a:cubicBezTo>
                  <a:pt x="31" y="148"/>
                  <a:pt x="31" y="148"/>
                  <a:pt x="31" y="148"/>
                </a:cubicBezTo>
                <a:cubicBezTo>
                  <a:pt x="32" y="149"/>
                  <a:pt x="34" y="149"/>
                  <a:pt x="35" y="148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7" y="139"/>
                  <a:pt x="63" y="141"/>
                  <a:pt x="68" y="142"/>
                </a:cubicBezTo>
                <a:cubicBezTo>
                  <a:pt x="71" y="163"/>
                  <a:pt x="71" y="163"/>
                  <a:pt x="71" y="163"/>
                </a:cubicBezTo>
                <a:cubicBezTo>
                  <a:pt x="72" y="165"/>
                  <a:pt x="73" y="166"/>
                  <a:pt x="75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4" y="166"/>
                  <a:pt x="95" y="165"/>
                  <a:pt x="95" y="163"/>
                </a:cubicBezTo>
                <a:cubicBezTo>
                  <a:pt x="99" y="142"/>
                  <a:pt x="99" y="142"/>
                  <a:pt x="99" y="142"/>
                </a:cubicBezTo>
                <a:cubicBezTo>
                  <a:pt x="104" y="141"/>
                  <a:pt x="110" y="139"/>
                  <a:pt x="115" y="136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33" y="149"/>
                  <a:pt x="135" y="149"/>
                  <a:pt x="136" y="148"/>
                </a:cubicBezTo>
                <a:cubicBezTo>
                  <a:pt x="148" y="136"/>
                  <a:pt x="148" y="136"/>
                  <a:pt x="148" y="136"/>
                </a:cubicBezTo>
                <a:cubicBezTo>
                  <a:pt x="149" y="135"/>
                  <a:pt x="149" y="133"/>
                  <a:pt x="148" y="131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9" y="109"/>
                  <a:pt x="141" y="104"/>
                  <a:pt x="143" y="98"/>
                </a:cubicBezTo>
                <a:cubicBezTo>
                  <a:pt x="163" y="95"/>
                  <a:pt x="163" y="95"/>
                  <a:pt x="163" y="95"/>
                </a:cubicBezTo>
                <a:cubicBezTo>
                  <a:pt x="165" y="95"/>
                  <a:pt x="166" y="93"/>
                  <a:pt x="166" y="92"/>
                </a:cubicBezTo>
                <a:cubicBezTo>
                  <a:pt x="166" y="75"/>
                  <a:pt x="166" y="75"/>
                  <a:pt x="166" y="75"/>
                </a:cubicBezTo>
                <a:cubicBezTo>
                  <a:pt x="166" y="73"/>
                  <a:pt x="165" y="71"/>
                  <a:pt x="163" y="71"/>
                </a:cubicBezTo>
                <a:close/>
                <a:moveTo>
                  <a:pt x="83" y="114"/>
                </a:moveTo>
                <a:cubicBezTo>
                  <a:pt x="67" y="114"/>
                  <a:pt x="53" y="100"/>
                  <a:pt x="53" y="83"/>
                </a:cubicBezTo>
                <a:cubicBezTo>
                  <a:pt x="53" y="66"/>
                  <a:pt x="67" y="53"/>
                  <a:pt x="83" y="53"/>
                </a:cubicBezTo>
                <a:cubicBezTo>
                  <a:pt x="100" y="53"/>
                  <a:pt x="114" y="66"/>
                  <a:pt x="114" y="83"/>
                </a:cubicBezTo>
                <a:cubicBezTo>
                  <a:pt x="114" y="100"/>
                  <a:pt x="100" y="114"/>
                  <a:pt x="83" y="11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2"/>
          <p:cNvSpPr>
            <a:spLocks noEditPoints="1"/>
          </p:cNvSpPr>
          <p:nvPr/>
        </p:nvSpPr>
        <p:spPr bwMode="auto">
          <a:xfrm>
            <a:off x="6477000" y="1158875"/>
            <a:ext cx="639763" cy="638175"/>
          </a:xfrm>
          <a:custGeom>
            <a:avLst/>
            <a:gdLst>
              <a:gd name="T0" fmla="*/ 299061 w 169"/>
              <a:gd name="T1" fmla="*/ 338081 h 168"/>
              <a:gd name="T2" fmla="*/ 601907 w 169"/>
              <a:gd name="T3" fmla="*/ 338081 h 168"/>
              <a:gd name="T4" fmla="*/ 299061 w 169"/>
              <a:gd name="T5" fmla="*/ 638175 h 168"/>
              <a:gd name="T6" fmla="*/ 0 w 169"/>
              <a:gd name="T7" fmla="*/ 338081 h 168"/>
              <a:gd name="T8" fmla="*/ 299061 w 169"/>
              <a:gd name="T9" fmla="*/ 37987 h 168"/>
              <a:gd name="T10" fmla="*/ 299061 w 169"/>
              <a:gd name="T11" fmla="*/ 338081 h 168"/>
              <a:gd name="T12" fmla="*/ 336917 w 169"/>
              <a:gd name="T13" fmla="*/ 0 h 168"/>
              <a:gd name="T14" fmla="*/ 336917 w 169"/>
              <a:gd name="T15" fmla="*/ 300094 h 168"/>
              <a:gd name="T16" fmla="*/ 639763 w 169"/>
              <a:gd name="T17" fmla="*/ 300094 h 168"/>
              <a:gd name="T18" fmla="*/ 336917 w 169"/>
              <a:gd name="T19" fmla="*/ 0 h 1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9" h="168">
                <a:moveTo>
                  <a:pt x="79" y="89"/>
                </a:moveTo>
                <a:cubicBezTo>
                  <a:pt x="159" y="89"/>
                  <a:pt x="159" y="89"/>
                  <a:pt x="159" y="89"/>
                </a:cubicBezTo>
                <a:cubicBezTo>
                  <a:pt x="159" y="133"/>
                  <a:pt x="123" y="168"/>
                  <a:pt x="79" y="168"/>
                </a:cubicBezTo>
                <a:cubicBezTo>
                  <a:pt x="36" y="168"/>
                  <a:pt x="0" y="133"/>
                  <a:pt x="0" y="89"/>
                </a:cubicBezTo>
                <a:cubicBezTo>
                  <a:pt x="0" y="45"/>
                  <a:pt x="36" y="10"/>
                  <a:pt x="79" y="10"/>
                </a:cubicBezTo>
                <a:lnTo>
                  <a:pt x="79" y="89"/>
                </a:lnTo>
                <a:close/>
                <a:moveTo>
                  <a:pt x="89" y="0"/>
                </a:moveTo>
                <a:cubicBezTo>
                  <a:pt x="89" y="79"/>
                  <a:pt x="89" y="79"/>
                  <a:pt x="89" y="79"/>
                </a:cubicBezTo>
                <a:cubicBezTo>
                  <a:pt x="169" y="79"/>
                  <a:pt x="169" y="79"/>
                  <a:pt x="169" y="79"/>
                </a:cubicBezTo>
                <a:cubicBezTo>
                  <a:pt x="169" y="35"/>
                  <a:pt x="133" y="0"/>
                  <a:pt x="89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TextBox 93"/>
          <p:cNvSpPr txBox="1">
            <a:spLocks noChangeArrowheads="1"/>
          </p:cNvSpPr>
          <p:nvPr/>
        </p:nvSpPr>
        <p:spPr bwMode="auto">
          <a:xfrm>
            <a:off x="4821238" y="1020763"/>
            <a:ext cx="118268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9" name="TextBox 93"/>
          <p:cNvSpPr txBox="1">
            <a:spLocks noChangeArrowheads="1"/>
          </p:cNvSpPr>
          <p:nvPr/>
        </p:nvSpPr>
        <p:spPr bwMode="auto">
          <a:xfrm>
            <a:off x="7586663" y="1041400"/>
            <a:ext cx="11826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0" name="TextBox 93"/>
          <p:cNvSpPr txBox="1">
            <a:spLocks noChangeArrowheads="1"/>
          </p:cNvSpPr>
          <p:nvPr/>
        </p:nvSpPr>
        <p:spPr bwMode="auto">
          <a:xfrm>
            <a:off x="10352088" y="1031875"/>
            <a:ext cx="11811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677863" y="4984750"/>
            <a:ext cx="11811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TextBox 93"/>
          <p:cNvSpPr txBox="1">
            <a:spLocks noChangeArrowheads="1"/>
          </p:cNvSpPr>
          <p:nvPr/>
        </p:nvSpPr>
        <p:spPr bwMode="auto">
          <a:xfrm>
            <a:off x="3441700" y="4973638"/>
            <a:ext cx="118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3" name="TextBox 93"/>
          <p:cNvSpPr txBox="1">
            <a:spLocks noChangeArrowheads="1"/>
          </p:cNvSpPr>
          <p:nvPr/>
        </p:nvSpPr>
        <p:spPr bwMode="auto">
          <a:xfrm>
            <a:off x="6207125" y="4994275"/>
            <a:ext cx="118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4" name="TextBox 93"/>
          <p:cNvSpPr txBox="1">
            <a:spLocks noChangeArrowheads="1"/>
          </p:cNvSpPr>
          <p:nvPr/>
        </p:nvSpPr>
        <p:spPr bwMode="auto">
          <a:xfrm>
            <a:off x="8972550" y="4984750"/>
            <a:ext cx="118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 bwMode="auto">
          <a:xfrm>
            <a:off x="4722813" y="2735263"/>
            <a:ext cx="1377950" cy="690562"/>
          </a:xfrm>
          <a:custGeom>
            <a:avLst/>
            <a:gdLst>
              <a:gd name="T0" fmla="*/ 690619 w 419"/>
              <a:gd name="T1" fmla="*/ 0 h 210"/>
              <a:gd name="T2" fmla="*/ 0 w 419"/>
              <a:gd name="T3" fmla="*/ 690562 h 210"/>
              <a:gd name="T4" fmla="*/ 1377950 w 419"/>
              <a:gd name="T5" fmla="*/ 690562 h 210"/>
              <a:gd name="T6" fmla="*/ 690619 w 419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9" h="210">
                <a:moveTo>
                  <a:pt x="210" y="0"/>
                </a:moveTo>
                <a:cubicBezTo>
                  <a:pt x="94" y="0"/>
                  <a:pt x="0" y="94"/>
                  <a:pt x="0" y="210"/>
                </a:cubicBezTo>
                <a:cubicBezTo>
                  <a:pt x="419" y="210"/>
                  <a:pt x="419" y="210"/>
                  <a:pt x="419" y="210"/>
                </a:cubicBezTo>
                <a:cubicBezTo>
                  <a:pt x="419" y="94"/>
                  <a:pt x="326" y="0"/>
                  <a:pt x="210" y="0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Freeform 7"/>
          <p:cNvSpPr/>
          <p:nvPr/>
        </p:nvSpPr>
        <p:spPr bwMode="auto">
          <a:xfrm>
            <a:off x="6100763" y="3425825"/>
            <a:ext cx="1382712" cy="692150"/>
          </a:xfrm>
          <a:custGeom>
            <a:avLst/>
            <a:gdLst>
              <a:gd name="T0" fmla="*/ 691357 w 420"/>
              <a:gd name="T1" fmla="*/ 692150 h 210"/>
              <a:gd name="T2" fmla="*/ 1382713 w 420"/>
              <a:gd name="T3" fmla="*/ 0 h 210"/>
              <a:gd name="T4" fmla="*/ 0 w 420"/>
              <a:gd name="T5" fmla="*/ 0 h 210"/>
              <a:gd name="T6" fmla="*/ 691357 w 420"/>
              <a:gd name="T7" fmla="*/ 69215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0" h="210">
                <a:moveTo>
                  <a:pt x="210" y="210"/>
                </a:moveTo>
                <a:cubicBezTo>
                  <a:pt x="326" y="210"/>
                  <a:pt x="420" y="116"/>
                  <a:pt x="4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6"/>
                  <a:pt x="94" y="210"/>
                  <a:pt x="210" y="210"/>
                </a:cubicBezTo>
                <a:close/>
              </a:path>
            </a:pathLst>
          </a:cu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8"/>
          <p:cNvSpPr/>
          <p:nvPr/>
        </p:nvSpPr>
        <p:spPr bwMode="auto">
          <a:xfrm>
            <a:off x="7483475" y="2735263"/>
            <a:ext cx="1377950" cy="690562"/>
          </a:xfrm>
          <a:custGeom>
            <a:avLst/>
            <a:gdLst>
              <a:gd name="T0" fmla="*/ 690619 w 419"/>
              <a:gd name="T1" fmla="*/ 0 h 210"/>
              <a:gd name="T2" fmla="*/ 0 w 419"/>
              <a:gd name="T3" fmla="*/ 690562 h 210"/>
              <a:gd name="T4" fmla="*/ 1377950 w 419"/>
              <a:gd name="T5" fmla="*/ 690562 h 210"/>
              <a:gd name="T6" fmla="*/ 690619 w 419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9" h="210">
                <a:moveTo>
                  <a:pt x="210" y="0"/>
                </a:moveTo>
                <a:cubicBezTo>
                  <a:pt x="94" y="0"/>
                  <a:pt x="0" y="94"/>
                  <a:pt x="0" y="210"/>
                </a:cubicBezTo>
                <a:cubicBezTo>
                  <a:pt x="419" y="210"/>
                  <a:pt x="419" y="210"/>
                  <a:pt x="419" y="210"/>
                </a:cubicBezTo>
                <a:cubicBezTo>
                  <a:pt x="419" y="94"/>
                  <a:pt x="325" y="0"/>
                  <a:pt x="210" y="0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9"/>
          <p:cNvSpPr/>
          <p:nvPr/>
        </p:nvSpPr>
        <p:spPr bwMode="auto">
          <a:xfrm>
            <a:off x="8861425" y="3425825"/>
            <a:ext cx="1382713" cy="692150"/>
          </a:xfrm>
          <a:custGeom>
            <a:avLst/>
            <a:gdLst>
              <a:gd name="T0" fmla="*/ 691357 w 420"/>
              <a:gd name="T1" fmla="*/ 692150 h 210"/>
              <a:gd name="T2" fmla="*/ 1382713 w 420"/>
              <a:gd name="T3" fmla="*/ 0 h 210"/>
              <a:gd name="T4" fmla="*/ 0 w 420"/>
              <a:gd name="T5" fmla="*/ 0 h 210"/>
              <a:gd name="T6" fmla="*/ 691357 w 420"/>
              <a:gd name="T7" fmla="*/ 69215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0" h="210">
                <a:moveTo>
                  <a:pt x="210" y="210"/>
                </a:moveTo>
                <a:cubicBezTo>
                  <a:pt x="326" y="210"/>
                  <a:pt x="420" y="116"/>
                  <a:pt x="4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6"/>
                  <a:pt x="94" y="210"/>
                  <a:pt x="210" y="210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10"/>
          <p:cNvSpPr/>
          <p:nvPr/>
        </p:nvSpPr>
        <p:spPr bwMode="auto">
          <a:xfrm>
            <a:off x="10244138" y="2735263"/>
            <a:ext cx="1377950" cy="690562"/>
          </a:xfrm>
          <a:custGeom>
            <a:avLst/>
            <a:gdLst>
              <a:gd name="T0" fmla="*/ 687331 w 419"/>
              <a:gd name="T1" fmla="*/ 0 h 210"/>
              <a:gd name="T2" fmla="*/ 0 w 419"/>
              <a:gd name="T3" fmla="*/ 690562 h 210"/>
              <a:gd name="T4" fmla="*/ 1377950 w 419"/>
              <a:gd name="T5" fmla="*/ 690562 h 210"/>
              <a:gd name="T6" fmla="*/ 687331 w 419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9" h="210">
                <a:moveTo>
                  <a:pt x="209" y="0"/>
                </a:moveTo>
                <a:cubicBezTo>
                  <a:pt x="94" y="0"/>
                  <a:pt x="0" y="94"/>
                  <a:pt x="0" y="210"/>
                </a:cubicBezTo>
                <a:cubicBezTo>
                  <a:pt x="419" y="210"/>
                  <a:pt x="419" y="210"/>
                  <a:pt x="419" y="210"/>
                </a:cubicBezTo>
                <a:cubicBezTo>
                  <a:pt x="419" y="94"/>
                  <a:pt x="325" y="0"/>
                  <a:pt x="209" y="0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11"/>
          <p:cNvSpPr/>
          <p:nvPr/>
        </p:nvSpPr>
        <p:spPr bwMode="auto">
          <a:xfrm>
            <a:off x="3343275" y="3425825"/>
            <a:ext cx="1379538" cy="692150"/>
          </a:xfrm>
          <a:custGeom>
            <a:avLst/>
            <a:gdLst>
              <a:gd name="T0" fmla="*/ 688123 w 419"/>
              <a:gd name="T1" fmla="*/ 692150 h 210"/>
              <a:gd name="T2" fmla="*/ 1379538 w 419"/>
              <a:gd name="T3" fmla="*/ 0 h 210"/>
              <a:gd name="T4" fmla="*/ 0 w 419"/>
              <a:gd name="T5" fmla="*/ 0 h 210"/>
              <a:gd name="T6" fmla="*/ 688123 w 419"/>
              <a:gd name="T7" fmla="*/ 69215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9" h="210">
                <a:moveTo>
                  <a:pt x="209" y="210"/>
                </a:moveTo>
                <a:cubicBezTo>
                  <a:pt x="325" y="210"/>
                  <a:pt x="419" y="116"/>
                  <a:pt x="41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6"/>
                  <a:pt x="94" y="210"/>
                  <a:pt x="209" y="210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12"/>
          <p:cNvSpPr/>
          <p:nvPr/>
        </p:nvSpPr>
        <p:spPr bwMode="auto">
          <a:xfrm>
            <a:off x="1960563" y="2735263"/>
            <a:ext cx="1382712" cy="690562"/>
          </a:xfrm>
          <a:custGeom>
            <a:avLst/>
            <a:gdLst>
              <a:gd name="T0" fmla="*/ 691357 w 420"/>
              <a:gd name="T1" fmla="*/ 0 h 210"/>
              <a:gd name="T2" fmla="*/ 0 w 420"/>
              <a:gd name="T3" fmla="*/ 690562 h 210"/>
              <a:gd name="T4" fmla="*/ 1382713 w 420"/>
              <a:gd name="T5" fmla="*/ 690562 h 210"/>
              <a:gd name="T6" fmla="*/ 691357 w 420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0" h="210">
                <a:moveTo>
                  <a:pt x="210" y="0"/>
                </a:moveTo>
                <a:cubicBezTo>
                  <a:pt x="94" y="0"/>
                  <a:pt x="0" y="94"/>
                  <a:pt x="0" y="210"/>
                </a:cubicBezTo>
                <a:cubicBezTo>
                  <a:pt x="420" y="210"/>
                  <a:pt x="420" y="210"/>
                  <a:pt x="420" y="210"/>
                </a:cubicBezTo>
                <a:cubicBezTo>
                  <a:pt x="420" y="94"/>
                  <a:pt x="326" y="0"/>
                  <a:pt x="210" y="0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13"/>
          <p:cNvSpPr/>
          <p:nvPr/>
        </p:nvSpPr>
        <p:spPr bwMode="auto">
          <a:xfrm>
            <a:off x="582613" y="3425825"/>
            <a:ext cx="1377950" cy="692150"/>
          </a:xfrm>
          <a:custGeom>
            <a:avLst/>
            <a:gdLst>
              <a:gd name="T0" fmla="*/ 687331 w 419"/>
              <a:gd name="T1" fmla="*/ 692150 h 210"/>
              <a:gd name="T2" fmla="*/ 1377950 w 419"/>
              <a:gd name="T3" fmla="*/ 0 h 210"/>
              <a:gd name="T4" fmla="*/ 0 w 419"/>
              <a:gd name="T5" fmla="*/ 0 h 210"/>
              <a:gd name="T6" fmla="*/ 687331 w 419"/>
              <a:gd name="T7" fmla="*/ 692150 h 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9" h="210">
                <a:moveTo>
                  <a:pt x="209" y="210"/>
                </a:moveTo>
                <a:cubicBezTo>
                  <a:pt x="325" y="210"/>
                  <a:pt x="419" y="116"/>
                  <a:pt x="41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6"/>
                  <a:pt x="94" y="210"/>
                  <a:pt x="209" y="210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Box 93"/>
          <p:cNvSpPr txBox="1">
            <a:spLocks noChangeArrowheads="1"/>
          </p:cNvSpPr>
          <p:nvPr/>
        </p:nvSpPr>
        <p:spPr bwMode="auto">
          <a:xfrm>
            <a:off x="2055813" y="1031875"/>
            <a:ext cx="11826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3" name="Rectangle 7"/>
          <p:cNvSpPr>
            <a:spLocks noChangeArrowheads="1"/>
          </p:cNvSpPr>
          <p:nvPr/>
        </p:nvSpPr>
        <p:spPr bwMode="auto">
          <a:xfrm>
            <a:off x="847725" y="3516313"/>
            <a:ext cx="10001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1954</a:t>
            </a:r>
            <a:endParaRPr lang="en-US" altLang="en-US"/>
          </a:p>
        </p:txBody>
      </p:sp>
      <p:sp>
        <p:nvSpPr>
          <p:cNvPr id="3084" name="Rectangle 8"/>
          <p:cNvSpPr>
            <a:spLocks noChangeArrowheads="1"/>
          </p:cNvSpPr>
          <p:nvPr/>
        </p:nvSpPr>
        <p:spPr bwMode="auto">
          <a:xfrm>
            <a:off x="2247900" y="2935288"/>
            <a:ext cx="10080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3085" name="Rectangle 9"/>
          <p:cNvSpPr>
            <a:spLocks noChangeArrowheads="1"/>
          </p:cNvSpPr>
          <p:nvPr/>
        </p:nvSpPr>
        <p:spPr bwMode="auto">
          <a:xfrm>
            <a:off x="3643313" y="3516313"/>
            <a:ext cx="10191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3086" name="Rectangle 10"/>
          <p:cNvSpPr>
            <a:spLocks noChangeArrowheads="1"/>
          </p:cNvSpPr>
          <p:nvPr/>
        </p:nvSpPr>
        <p:spPr bwMode="auto">
          <a:xfrm>
            <a:off x="5024438" y="2935288"/>
            <a:ext cx="10160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3087" name="Rectangle 11"/>
          <p:cNvSpPr>
            <a:spLocks noChangeArrowheads="1"/>
          </p:cNvSpPr>
          <p:nvPr/>
        </p:nvSpPr>
        <p:spPr bwMode="auto">
          <a:xfrm>
            <a:off x="6381750" y="3516313"/>
            <a:ext cx="106203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3088" name="Rectangle 12"/>
          <p:cNvSpPr>
            <a:spLocks noChangeArrowheads="1"/>
          </p:cNvSpPr>
          <p:nvPr/>
        </p:nvSpPr>
        <p:spPr bwMode="auto">
          <a:xfrm>
            <a:off x="7754938" y="2935288"/>
            <a:ext cx="10271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3089" name="Rectangle 13"/>
          <p:cNvSpPr>
            <a:spLocks noChangeArrowheads="1"/>
          </p:cNvSpPr>
          <p:nvPr/>
        </p:nvSpPr>
        <p:spPr bwMode="auto">
          <a:xfrm>
            <a:off x="10482263" y="2935288"/>
            <a:ext cx="11033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3090" name="Rectangle 14"/>
          <p:cNvSpPr>
            <a:spLocks noChangeArrowheads="1"/>
          </p:cNvSpPr>
          <p:nvPr/>
        </p:nvSpPr>
        <p:spPr bwMode="auto">
          <a:xfrm>
            <a:off x="9177338" y="3516313"/>
            <a:ext cx="10461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3091" name="Freeform 15"/>
          <p:cNvSpPr>
            <a:spLocks noEditPoints="1"/>
          </p:cNvSpPr>
          <p:nvPr/>
        </p:nvSpPr>
        <p:spPr bwMode="auto">
          <a:xfrm>
            <a:off x="2357438" y="5043488"/>
            <a:ext cx="581025" cy="698500"/>
          </a:xfrm>
          <a:custGeom>
            <a:avLst/>
            <a:gdLst>
              <a:gd name="T0" fmla="*/ 220258 w 153"/>
              <a:gd name="T1" fmla="*/ 698500 h 184"/>
              <a:gd name="T2" fmla="*/ 220258 w 153"/>
              <a:gd name="T3" fmla="*/ 649149 h 184"/>
              <a:gd name="T4" fmla="*/ 391148 w 153"/>
              <a:gd name="T5" fmla="*/ 611188 h 184"/>
              <a:gd name="T6" fmla="*/ 193675 w 153"/>
              <a:gd name="T7" fmla="*/ 611188 h 184"/>
              <a:gd name="T8" fmla="*/ 364565 w 153"/>
              <a:gd name="T9" fmla="*/ 633965 h 184"/>
              <a:gd name="T10" fmla="*/ 284816 w 153"/>
              <a:gd name="T11" fmla="*/ 345454 h 184"/>
              <a:gd name="T12" fmla="*/ 292411 w 153"/>
              <a:gd name="T13" fmla="*/ 569429 h 184"/>
              <a:gd name="T14" fmla="*/ 292411 w 153"/>
              <a:gd name="T15" fmla="*/ 569429 h 184"/>
              <a:gd name="T16" fmla="*/ 315197 w 153"/>
              <a:gd name="T17" fmla="*/ 345454 h 184"/>
              <a:gd name="T18" fmla="*/ 212663 w 153"/>
              <a:gd name="T19" fmla="*/ 322677 h 184"/>
              <a:gd name="T20" fmla="*/ 212663 w 153"/>
              <a:gd name="T21" fmla="*/ 250549 h 184"/>
              <a:gd name="T22" fmla="*/ 337982 w 153"/>
              <a:gd name="T23" fmla="*/ 288511 h 184"/>
              <a:gd name="T24" fmla="*/ 406338 w 153"/>
              <a:gd name="T25" fmla="*/ 288511 h 184"/>
              <a:gd name="T26" fmla="*/ 98736 w 153"/>
              <a:gd name="T27" fmla="*/ 223976 h 184"/>
              <a:gd name="T28" fmla="*/ 197473 w 153"/>
              <a:gd name="T29" fmla="*/ 546652 h 184"/>
              <a:gd name="T30" fmla="*/ 246841 w 153"/>
              <a:gd name="T31" fmla="*/ 345454 h 184"/>
              <a:gd name="T32" fmla="*/ 155700 w 153"/>
              <a:gd name="T33" fmla="*/ 288511 h 184"/>
              <a:gd name="T34" fmla="*/ 269626 w 153"/>
              <a:gd name="T35" fmla="*/ 284715 h 184"/>
              <a:gd name="T36" fmla="*/ 284816 w 153"/>
              <a:gd name="T37" fmla="*/ 322677 h 184"/>
              <a:gd name="T38" fmla="*/ 315197 w 153"/>
              <a:gd name="T39" fmla="*/ 284715 h 184"/>
              <a:gd name="T40" fmla="*/ 413933 w 153"/>
              <a:gd name="T41" fmla="*/ 246753 h 184"/>
              <a:gd name="T42" fmla="*/ 372160 w 153"/>
              <a:gd name="T43" fmla="*/ 345454 h 184"/>
              <a:gd name="T44" fmla="*/ 353172 w 153"/>
              <a:gd name="T45" fmla="*/ 569429 h 184"/>
              <a:gd name="T46" fmla="*/ 463301 w 153"/>
              <a:gd name="T47" fmla="*/ 360639 h 184"/>
              <a:gd name="T48" fmla="*/ 292411 w 153"/>
              <a:gd name="T49" fmla="*/ 0 h 184"/>
              <a:gd name="T50" fmla="*/ 269626 w 153"/>
              <a:gd name="T51" fmla="*/ 60739 h 184"/>
              <a:gd name="T52" fmla="*/ 315197 w 153"/>
              <a:gd name="T53" fmla="*/ 60739 h 184"/>
              <a:gd name="T54" fmla="*/ 421528 w 153"/>
              <a:gd name="T55" fmla="*/ 30370 h 184"/>
              <a:gd name="T56" fmla="*/ 375957 w 153"/>
              <a:gd name="T57" fmla="*/ 72128 h 184"/>
              <a:gd name="T58" fmla="*/ 413933 w 153"/>
              <a:gd name="T59" fmla="*/ 91109 h 184"/>
              <a:gd name="T60" fmla="*/ 520264 w 153"/>
              <a:gd name="T61" fmla="*/ 94905 h 184"/>
              <a:gd name="T62" fmla="*/ 459503 w 153"/>
              <a:gd name="T63" fmla="*/ 121478 h 184"/>
              <a:gd name="T64" fmla="*/ 489884 w 153"/>
              <a:gd name="T65" fmla="*/ 151848 h 184"/>
              <a:gd name="T66" fmla="*/ 581025 w 153"/>
              <a:gd name="T67" fmla="*/ 204995 h 184"/>
              <a:gd name="T68" fmla="*/ 516467 w 153"/>
              <a:gd name="T69" fmla="*/ 193606 h 184"/>
              <a:gd name="T70" fmla="*/ 524062 w 153"/>
              <a:gd name="T71" fmla="*/ 235364 h 184"/>
              <a:gd name="T72" fmla="*/ 577227 w 153"/>
              <a:gd name="T73" fmla="*/ 326473 h 184"/>
              <a:gd name="T74" fmla="*/ 524062 w 153"/>
              <a:gd name="T75" fmla="*/ 292307 h 184"/>
              <a:gd name="T76" fmla="*/ 516467 w 153"/>
              <a:gd name="T77" fmla="*/ 334065 h 184"/>
              <a:gd name="T78" fmla="*/ 197473 w 153"/>
              <a:gd name="T79" fmla="*/ 98701 h 184"/>
              <a:gd name="T80" fmla="*/ 189877 w 153"/>
              <a:gd name="T81" fmla="*/ 37962 h 184"/>
              <a:gd name="T82" fmla="*/ 151902 w 153"/>
              <a:gd name="T83" fmla="*/ 56943 h 184"/>
              <a:gd name="T84" fmla="*/ 125319 w 153"/>
              <a:gd name="T85" fmla="*/ 151848 h 184"/>
              <a:gd name="T86" fmla="*/ 91141 w 153"/>
              <a:gd name="T87" fmla="*/ 94905 h 184"/>
              <a:gd name="T88" fmla="*/ 64558 w 153"/>
              <a:gd name="T89" fmla="*/ 125274 h 184"/>
              <a:gd name="T90" fmla="*/ 83546 w 153"/>
              <a:gd name="T91" fmla="*/ 220179 h 184"/>
              <a:gd name="T92" fmla="*/ 26583 w 153"/>
              <a:gd name="T93" fmla="*/ 189810 h 184"/>
              <a:gd name="T94" fmla="*/ 18988 w 153"/>
              <a:gd name="T95" fmla="*/ 231568 h 184"/>
              <a:gd name="T96" fmla="*/ 83546 w 153"/>
              <a:gd name="T97" fmla="*/ 311288 h 184"/>
              <a:gd name="T98" fmla="*/ 18988 w 153"/>
              <a:gd name="T99" fmla="*/ 299899 h 184"/>
              <a:gd name="T100" fmla="*/ 26583 w 153"/>
              <a:gd name="T101" fmla="*/ 341658 h 18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3" h="184">
                <a:moveTo>
                  <a:pt x="103" y="177"/>
                </a:moveTo>
                <a:cubicBezTo>
                  <a:pt x="103" y="181"/>
                  <a:pt x="100" y="184"/>
                  <a:pt x="96" y="184"/>
                </a:cubicBezTo>
                <a:cubicBezTo>
                  <a:pt x="58" y="184"/>
                  <a:pt x="58" y="184"/>
                  <a:pt x="58" y="184"/>
                </a:cubicBezTo>
                <a:cubicBezTo>
                  <a:pt x="54" y="184"/>
                  <a:pt x="51" y="181"/>
                  <a:pt x="51" y="17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51" y="174"/>
                  <a:pt x="54" y="171"/>
                  <a:pt x="58" y="171"/>
                </a:cubicBezTo>
                <a:cubicBezTo>
                  <a:pt x="96" y="171"/>
                  <a:pt x="96" y="171"/>
                  <a:pt x="96" y="171"/>
                </a:cubicBezTo>
                <a:cubicBezTo>
                  <a:pt x="100" y="171"/>
                  <a:pt x="103" y="174"/>
                  <a:pt x="103" y="177"/>
                </a:cubicBezTo>
                <a:close/>
                <a:moveTo>
                  <a:pt x="103" y="161"/>
                </a:moveTo>
                <a:cubicBezTo>
                  <a:pt x="103" y="157"/>
                  <a:pt x="100" y="154"/>
                  <a:pt x="96" y="154"/>
                </a:cubicBezTo>
                <a:cubicBezTo>
                  <a:pt x="58" y="154"/>
                  <a:pt x="58" y="154"/>
                  <a:pt x="58" y="154"/>
                </a:cubicBezTo>
                <a:cubicBezTo>
                  <a:pt x="54" y="154"/>
                  <a:pt x="51" y="157"/>
                  <a:pt x="51" y="161"/>
                </a:cubicBezTo>
                <a:cubicBezTo>
                  <a:pt x="51" y="161"/>
                  <a:pt x="51" y="161"/>
                  <a:pt x="51" y="161"/>
                </a:cubicBezTo>
                <a:cubicBezTo>
                  <a:pt x="51" y="164"/>
                  <a:pt x="54" y="167"/>
                  <a:pt x="58" y="167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100" y="167"/>
                  <a:pt x="103" y="164"/>
                  <a:pt x="103" y="161"/>
                </a:cubicBezTo>
                <a:close/>
                <a:moveTo>
                  <a:pt x="83" y="91"/>
                </a:moveTo>
                <a:cubicBezTo>
                  <a:pt x="75" y="91"/>
                  <a:pt x="75" y="91"/>
                  <a:pt x="75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3" y="150"/>
                  <a:pt x="75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9" y="150"/>
                  <a:pt x="81" y="150"/>
                  <a:pt x="83" y="150"/>
                </a:cubicBezTo>
                <a:lnTo>
                  <a:pt x="83" y="91"/>
                </a:lnTo>
                <a:close/>
                <a:moveTo>
                  <a:pt x="56" y="66"/>
                </a:moveTo>
                <a:cubicBezTo>
                  <a:pt x="51" y="66"/>
                  <a:pt x="47" y="70"/>
                  <a:pt x="47" y="76"/>
                </a:cubicBezTo>
                <a:cubicBezTo>
                  <a:pt x="47" y="81"/>
                  <a:pt x="51" y="85"/>
                  <a:pt x="56" y="85"/>
                </a:cubicBezTo>
                <a:cubicBezTo>
                  <a:pt x="65" y="85"/>
                  <a:pt x="65" y="85"/>
                  <a:pt x="65" y="85"/>
                </a:cubicBezTo>
                <a:cubicBezTo>
                  <a:pt x="65" y="76"/>
                  <a:pt x="65" y="76"/>
                  <a:pt x="65" y="76"/>
                </a:cubicBezTo>
                <a:cubicBezTo>
                  <a:pt x="65" y="70"/>
                  <a:pt x="61" y="66"/>
                  <a:pt x="56" y="66"/>
                </a:cubicBezTo>
                <a:close/>
                <a:moveTo>
                  <a:pt x="107" y="76"/>
                </a:moveTo>
                <a:cubicBezTo>
                  <a:pt x="107" y="70"/>
                  <a:pt x="103" y="66"/>
                  <a:pt x="98" y="66"/>
                </a:cubicBezTo>
                <a:cubicBezTo>
                  <a:pt x="93" y="66"/>
                  <a:pt x="89" y="70"/>
                  <a:pt x="89" y="76"/>
                </a:cubicBezTo>
                <a:cubicBezTo>
                  <a:pt x="89" y="85"/>
                  <a:pt x="89" y="85"/>
                  <a:pt x="89" y="85"/>
                </a:cubicBezTo>
                <a:cubicBezTo>
                  <a:pt x="98" y="85"/>
                  <a:pt x="98" y="85"/>
                  <a:pt x="98" y="85"/>
                </a:cubicBezTo>
                <a:cubicBezTo>
                  <a:pt x="103" y="85"/>
                  <a:pt x="107" y="81"/>
                  <a:pt x="107" y="76"/>
                </a:cubicBezTo>
                <a:close/>
                <a:moveTo>
                  <a:pt x="128" y="59"/>
                </a:moveTo>
                <a:cubicBezTo>
                  <a:pt x="124" y="43"/>
                  <a:pt x="104" y="25"/>
                  <a:pt x="77" y="25"/>
                </a:cubicBezTo>
                <a:cubicBezTo>
                  <a:pt x="50" y="25"/>
                  <a:pt x="30" y="43"/>
                  <a:pt x="26" y="59"/>
                </a:cubicBezTo>
                <a:cubicBezTo>
                  <a:pt x="23" y="71"/>
                  <a:pt x="26" y="83"/>
                  <a:pt x="32" y="95"/>
                </a:cubicBezTo>
                <a:cubicBezTo>
                  <a:pt x="37" y="105"/>
                  <a:pt x="43" y="113"/>
                  <a:pt x="48" y="124"/>
                </a:cubicBezTo>
                <a:cubicBezTo>
                  <a:pt x="50" y="130"/>
                  <a:pt x="51" y="138"/>
                  <a:pt x="52" y="144"/>
                </a:cubicBezTo>
                <a:cubicBezTo>
                  <a:pt x="54" y="149"/>
                  <a:pt x="55" y="150"/>
                  <a:pt x="61" y="150"/>
                </a:cubicBezTo>
                <a:cubicBezTo>
                  <a:pt x="62" y="150"/>
                  <a:pt x="64" y="150"/>
                  <a:pt x="65" y="150"/>
                </a:cubicBezTo>
                <a:cubicBezTo>
                  <a:pt x="65" y="91"/>
                  <a:pt x="65" y="91"/>
                  <a:pt x="65" y="91"/>
                </a:cubicBezTo>
                <a:cubicBezTo>
                  <a:pt x="56" y="91"/>
                  <a:pt x="56" y="91"/>
                  <a:pt x="56" y="91"/>
                </a:cubicBezTo>
                <a:cubicBezTo>
                  <a:pt x="52" y="91"/>
                  <a:pt x="48" y="89"/>
                  <a:pt x="45" y="86"/>
                </a:cubicBezTo>
                <a:cubicBezTo>
                  <a:pt x="42" y="83"/>
                  <a:pt x="41" y="80"/>
                  <a:pt x="41" y="76"/>
                </a:cubicBezTo>
                <a:cubicBezTo>
                  <a:pt x="41" y="71"/>
                  <a:pt x="42" y="68"/>
                  <a:pt x="45" y="65"/>
                </a:cubicBezTo>
                <a:cubicBezTo>
                  <a:pt x="48" y="62"/>
                  <a:pt x="52" y="60"/>
                  <a:pt x="56" y="60"/>
                </a:cubicBezTo>
                <a:cubicBezTo>
                  <a:pt x="64" y="60"/>
                  <a:pt x="71" y="67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85"/>
                  <a:pt x="71" y="85"/>
                  <a:pt x="71" y="85"/>
                </a:cubicBezTo>
                <a:cubicBezTo>
                  <a:pt x="75" y="85"/>
                  <a:pt x="75" y="85"/>
                  <a:pt x="75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1"/>
                  <a:pt x="85" y="68"/>
                  <a:pt x="88" y="65"/>
                </a:cubicBezTo>
                <a:cubicBezTo>
                  <a:pt x="90" y="62"/>
                  <a:pt x="94" y="60"/>
                  <a:pt x="98" y="60"/>
                </a:cubicBezTo>
                <a:cubicBezTo>
                  <a:pt x="102" y="60"/>
                  <a:pt x="106" y="62"/>
                  <a:pt x="109" y="65"/>
                </a:cubicBezTo>
                <a:cubicBezTo>
                  <a:pt x="112" y="68"/>
                  <a:pt x="113" y="71"/>
                  <a:pt x="113" y="76"/>
                </a:cubicBezTo>
                <a:cubicBezTo>
                  <a:pt x="113" y="80"/>
                  <a:pt x="112" y="83"/>
                  <a:pt x="109" y="86"/>
                </a:cubicBezTo>
                <a:cubicBezTo>
                  <a:pt x="106" y="89"/>
                  <a:pt x="102" y="91"/>
                  <a:pt x="98" y="91"/>
                </a:cubicBezTo>
                <a:cubicBezTo>
                  <a:pt x="89" y="91"/>
                  <a:pt x="89" y="91"/>
                  <a:pt x="89" y="91"/>
                </a:cubicBezTo>
                <a:cubicBezTo>
                  <a:pt x="89" y="150"/>
                  <a:pt x="89" y="150"/>
                  <a:pt x="89" y="150"/>
                </a:cubicBezTo>
                <a:cubicBezTo>
                  <a:pt x="90" y="150"/>
                  <a:pt x="92" y="150"/>
                  <a:pt x="93" y="150"/>
                </a:cubicBezTo>
                <a:cubicBezTo>
                  <a:pt x="99" y="150"/>
                  <a:pt x="101" y="149"/>
                  <a:pt x="102" y="144"/>
                </a:cubicBezTo>
                <a:cubicBezTo>
                  <a:pt x="103" y="138"/>
                  <a:pt x="104" y="130"/>
                  <a:pt x="106" y="124"/>
                </a:cubicBezTo>
                <a:cubicBezTo>
                  <a:pt x="111" y="113"/>
                  <a:pt x="117" y="105"/>
                  <a:pt x="122" y="95"/>
                </a:cubicBezTo>
                <a:cubicBezTo>
                  <a:pt x="128" y="83"/>
                  <a:pt x="131" y="71"/>
                  <a:pt x="128" y="59"/>
                </a:cubicBezTo>
                <a:close/>
                <a:moveTo>
                  <a:pt x="83" y="6"/>
                </a:moveTo>
                <a:cubicBezTo>
                  <a:pt x="83" y="3"/>
                  <a:pt x="80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4" y="0"/>
                  <a:pt x="71" y="3"/>
                  <a:pt x="71" y="6"/>
                </a:cubicBezTo>
                <a:cubicBezTo>
                  <a:pt x="71" y="16"/>
                  <a:pt x="71" y="16"/>
                  <a:pt x="71" y="16"/>
                </a:cubicBezTo>
                <a:cubicBezTo>
                  <a:pt x="71" y="19"/>
                  <a:pt x="74" y="22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80" y="22"/>
                  <a:pt x="83" y="19"/>
                  <a:pt x="83" y="16"/>
                </a:cubicBezTo>
                <a:lnTo>
                  <a:pt x="83" y="6"/>
                </a:lnTo>
                <a:close/>
                <a:moveTo>
                  <a:pt x="114" y="15"/>
                </a:moveTo>
                <a:cubicBezTo>
                  <a:pt x="115" y="12"/>
                  <a:pt x="114" y="9"/>
                  <a:pt x="111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109" y="6"/>
                  <a:pt x="105" y="7"/>
                  <a:pt x="104" y="10"/>
                </a:cubicBezTo>
                <a:cubicBezTo>
                  <a:pt x="99" y="19"/>
                  <a:pt x="99" y="19"/>
                  <a:pt x="99" y="19"/>
                </a:cubicBezTo>
                <a:cubicBezTo>
                  <a:pt x="97" y="22"/>
                  <a:pt x="98" y="25"/>
                  <a:pt x="101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4" y="28"/>
                  <a:pt x="107" y="27"/>
                  <a:pt x="109" y="24"/>
                </a:cubicBezTo>
                <a:lnTo>
                  <a:pt x="114" y="15"/>
                </a:lnTo>
                <a:close/>
                <a:moveTo>
                  <a:pt x="136" y="33"/>
                </a:moveTo>
                <a:cubicBezTo>
                  <a:pt x="139" y="31"/>
                  <a:pt x="139" y="28"/>
                  <a:pt x="137" y="25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5" y="23"/>
                  <a:pt x="131" y="23"/>
                  <a:pt x="129" y="25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19" y="34"/>
                  <a:pt x="119" y="37"/>
                  <a:pt x="121" y="40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23" y="42"/>
                  <a:pt x="126" y="42"/>
                  <a:pt x="129" y="40"/>
                </a:cubicBezTo>
                <a:lnTo>
                  <a:pt x="136" y="33"/>
                </a:lnTo>
                <a:close/>
                <a:moveTo>
                  <a:pt x="148" y="61"/>
                </a:moveTo>
                <a:cubicBezTo>
                  <a:pt x="151" y="60"/>
                  <a:pt x="153" y="57"/>
                  <a:pt x="153" y="54"/>
                </a:cubicBezTo>
                <a:cubicBezTo>
                  <a:pt x="153" y="54"/>
                  <a:pt x="153" y="54"/>
                  <a:pt x="153" y="54"/>
                </a:cubicBezTo>
                <a:cubicBezTo>
                  <a:pt x="152" y="51"/>
                  <a:pt x="149" y="49"/>
                  <a:pt x="146" y="50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3" y="52"/>
                  <a:pt x="131" y="55"/>
                  <a:pt x="132" y="58"/>
                </a:cubicBezTo>
                <a:cubicBezTo>
                  <a:pt x="132" y="58"/>
                  <a:pt x="132" y="58"/>
                  <a:pt x="132" y="58"/>
                </a:cubicBezTo>
                <a:cubicBezTo>
                  <a:pt x="132" y="61"/>
                  <a:pt x="135" y="63"/>
                  <a:pt x="138" y="62"/>
                </a:cubicBezTo>
                <a:lnTo>
                  <a:pt x="148" y="61"/>
                </a:lnTo>
                <a:close/>
                <a:moveTo>
                  <a:pt x="146" y="90"/>
                </a:moveTo>
                <a:cubicBezTo>
                  <a:pt x="149" y="91"/>
                  <a:pt x="152" y="89"/>
                  <a:pt x="152" y="86"/>
                </a:cubicBezTo>
                <a:cubicBezTo>
                  <a:pt x="152" y="86"/>
                  <a:pt x="152" y="86"/>
                  <a:pt x="152" y="86"/>
                </a:cubicBezTo>
                <a:cubicBezTo>
                  <a:pt x="153" y="83"/>
                  <a:pt x="151" y="80"/>
                  <a:pt x="148" y="79"/>
                </a:cubicBezTo>
                <a:cubicBezTo>
                  <a:pt x="138" y="77"/>
                  <a:pt x="138" y="77"/>
                  <a:pt x="138" y="77"/>
                </a:cubicBezTo>
                <a:cubicBezTo>
                  <a:pt x="135" y="77"/>
                  <a:pt x="132" y="79"/>
                  <a:pt x="131" y="82"/>
                </a:cubicBezTo>
                <a:cubicBezTo>
                  <a:pt x="131" y="82"/>
                  <a:pt x="131" y="82"/>
                  <a:pt x="131" y="82"/>
                </a:cubicBezTo>
                <a:cubicBezTo>
                  <a:pt x="131" y="85"/>
                  <a:pt x="133" y="88"/>
                  <a:pt x="136" y="88"/>
                </a:cubicBezTo>
                <a:lnTo>
                  <a:pt x="146" y="90"/>
                </a:lnTo>
                <a:close/>
                <a:moveTo>
                  <a:pt x="45" y="24"/>
                </a:moveTo>
                <a:cubicBezTo>
                  <a:pt x="46" y="27"/>
                  <a:pt x="50" y="28"/>
                  <a:pt x="52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55" y="25"/>
                  <a:pt x="56" y="22"/>
                  <a:pt x="54" y="19"/>
                </a:cubicBezTo>
                <a:cubicBezTo>
                  <a:pt x="50" y="10"/>
                  <a:pt x="50" y="10"/>
                  <a:pt x="50" y="10"/>
                </a:cubicBezTo>
                <a:cubicBezTo>
                  <a:pt x="48" y="7"/>
                  <a:pt x="45" y="6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39" y="9"/>
                  <a:pt x="38" y="12"/>
                  <a:pt x="40" y="15"/>
                </a:cubicBezTo>
                <a:lnTo>
                  <a:pt x="45" y="24"/>
                </a:lnTo>
                <a:close/>
                <a:moveTo>
                  <a:pt x="25" y="40"/>
                </a:moveTo>
                <a:cubicBezTo>
                  <a:pt x="27" y="42"/>
                  <a:pt x="31" y="42"/>
                  <a:pt x="33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5" y="37"/>
                  <a:pt x="34" y="34"/>
                  <a:pt x="32" y="32"/>
                </a:cubicBezTo>
                <a:cubicBezTo>
                  <a:pt x="24" y="25"/>
                  <a:pt x="24" y="25"/>
                  <a:pt x="24" y="25"/>
                </a:cubicBezTo>
                <a:cubicBezTo>
                  <a:pt x="22" y="23"/>
                  <a:pt x="19" y="23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4" y="28"/>
                  <a:pt x="15" y="31"/>
                  <a:pt x="17" y="33"/>
                </a:cubicBezTo>
                <a:lnTo>
                  <a:pt x="25" y="40"/>
                </a:lnTo>
                <a:close/>
                <a:moveTo>
                  <a:pt x="15" y="62"/>
                </a:moveTo>
                <a:cubicBezTo>
                  <a:pt x="18" y="63"/>
                  <a:pt x="21" y="61"/>
                  <a:pt x="22" y="58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55"/>
                  <a:pt x="20" y="52"/>
                  <a:pt x="17" y="51"/>
                </a:cubicBezTo>
                <a:cubicBezTo>
                  <a:pt x="7" y="50"/>
                  <a:pt x="7" y="50"/>
                  <a:pt x="7" y="50"/>
                </a:cubicBezTo>
                <a:cubicBezTo>
                  <a:pt x="4" y="49"/>
                  <a:pt x="1" y="51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7"/>
                  <a:pt x="2" y="60"/>
                  <a:pt x="5" y="61"/>
                </a:cubicBezTo>
                <a:lnTo>
                  <a:pt x="15" y="62"/>
                </a:lnTo>
                <a:close/>
                <a:moveTo>
                  <a:pt x="18" y="88"/>
                </a:moveTo>
                <a:cubicBezTo>
                  <a:pt x="21" y="88"/>
                  <a:pt x="23" y="85"/>
                  <a:pt x="22" y="82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79"/>
                  <a:pt x="18" y="77"/>
                  <a:pt x="15" y="77"/>
                </a:cubicBezTo>
                <a:cubicBezTo>
                  <a:pt x="5" y="79"/>
                  <a:pt x="5" y="79"/>
                  <a:pt x="5" y="79"/>
                </a:cubicBezTo>
                <a:cubicBezTo>
                  <a:pt x="2" y="80"/>
                  <a:pt x="0" y="83"/>
                  <a:pt x="1" y="86"/>
                </a:cubicBezTo>
                <a:cubicBezTo>
                  <a:pt x="1" y="86"/>
                  <a:pt x="1" y="86"/>
                  <a:pt x="1" y="86"/>
                </a:cubicBezTo>
                <a:cubicBezTo>
                  <a:pt x="2" y="89"/>
                  <a:pt x="4" y="91"/>
                  <a:pt x="7" y="90"/>
                </a:cubicBezTo>
                <a:lnTo>
                  <a:pt x="18" y="88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Freeform 16"/>
          <p:cNvSpPr>
            <a:spLocks noEditPoints="1"/>
          </p:cNvSpPr>
          <p:nvPr/>
        </p:nvSpPr>
        <p:spPr bwMode="auto">
          <a:xfrm>
            <a:off x="5005388" y="5199063"/>
            <a:ext cx="814387" cy="542925"/>
          </a:xfrm>
          <a:custGeom>
            <a:avLst/>
            <a:gdLst>
              <a:gd name="T0" fmla="*/ 628783 w 215"/>
              <a:gd name="T1" fmla="*/ 280954 h 143"/>
              <a:gd name="T2" fmla="*/ 295452 w 215"/>
              <a:gd name="T3" fmla="*/ 132884 h 143"/>
              <a:gd name="T4" fmla="*/ 276513 w 215"/>
              <a:gd name="T5" fmla="*/ 91120 h 143"/>
              <a:gd name="T6" fmla="*/ 647723 w 215"/>
              <a:gd name="T7" fmla="*/ 53153 h 143"/>
              <a:gd name="T8" fmla="*/ 674238 w 215"/>
              <a:gd name="T9" fmla="*/ 15187 h 143"/>
              <a:gd name="T10" fmla="*/ 742419 w 215"/>
              <a:gd name="T11" fmla="*/ 239191 h 143"/>
              <a:gd name="T12" fmla="*/ 810600 w 215"/>
              <a:gd name="T13" fmla="*/ 227801 h 143"/>
              <a:gd name="T14" fmla="*/ 712116 w 215"/>
              <a:gd name="T15" fmla="*/ 0 h 143"/>
              <a:gd name="T16" fmla="*/ 22727 w 215"/>
              <a:gd name="T17" fmla="*/ 292344 h 143"/>
              <a:gd name="T18" fmla="*/ 94696 w 215"/>
              <a:gd name="T19" fmla="*/ 53153 h 143"/>
              <a:gd name="T20" fmla="*/ 41666 w 215"/>
              <a:gd name="T21" fmla="*/ 30373 h 143"/>
              <a:gd name="T22" fmla="*/ 3788 w 215"/>
              <a:gd name="T23" fmla="*/ 269564 h 143"/>
              <a:gd name="T24" fmla="*/ 280301 w 215"/>
              <a:gd name="T25" fmla="*/ 455601 h 143"/>
              <a:gd name="T26" fmla="*/ 249998 w 215"/>
              <a:gd name="T27" fmla="*/ 493568 h 143"/>
              <a:gd name="T28" fmla="*/ 299240 w 215"/>
              <a:gd name="T29" fmla="*/ 531535 h 143"/>
              <a:gd name="T30" fmla="*/ 325755 w 215"/>
              <a:gd name="T31" fmla="*/ 493568 h 143"/>
              <a:gd name="T32" fmla="*/ 185605 w 215"/>
              <a:gd name="T33" fmla="*/ 497365 h 143"/>
              <a:gd name="T34" fmla="*/ 261362 w 215"/>
              <a:gd name="T35" fmla="*/ 398651 h 143"/>
              <a:gd name="T36" fmla="*/ 196968 w 215"/>
              <a:gd name="T37" fmla="*/ 432821 h 143"/>
              <a:gd name="T38" fmla="*/ 121211 w 215"/>
              <a:gd name="T39" fmla="*/ 398651 h 143"/>
              <a:gd name="T40" fmla="*/ 166665 w 215"/>
              <a:gd name="T41" fmla="*/ 436618 h 143"/>
              <a:gd name="T42" fmla="*/ 204544 w 215"/>
              <a:gd name="T43" fmla="*/ 345498 h 143"/>
              <a:gd name="T44" fmla="*/ 143938 w 215"/>
              <a:gd name="T45" fmla="*/ 375871 h 143"/>
              <a:gd name="T46" fmla="*/ 113636 w 215"/>
              <a:gd name="T47" fmla="*/ 383465 h 143"/>
              <a:gd name="T48" fmla="*/ 106060 w 215"/>
              <a:gd name="T49" fmla="*/ 292344 h 143"/>
              <a:gd name="T50" fmla="*/ 90908 w 215"/>
              <a:gd name="T51" fmla="*/ 315124 h 143"/>
              <a:gd name="T52" fmla="*/ 71969 w 215"/>
              <a:gd name="T53" fmla="*/ 375871 h 143"/>
              <a:gd name="T54" fmla="*/ 617420 w 215"/>
              <a:gd name="T55" fmla="*/ 337904 h 143"/>
              <a:gd name="T56" fmla="*/ 412876 w 215"/>
              <a:gd name="T57" fmla="*/ 125290 h 143"/>
              <a:gd name="T58" fmla="*/ 295452 w 215"/>
              <a:gd name="T59" fmla="*/ 151867 h 143"/>
              <a:gd name="T60" fmla="*/ 265150 w 215"/>
              <a:gd name="T61" fmla="*/ 75934 h 143"/>
              <a:gd name="T62" fmla="*/ 132575 w 215"/>
              <a:gd name="T63" fmla="*/ 261971 h 143"/>
              <a:gd name="T64" fmla="*/ 215908 w 215"/>
              <a:gd name="T65" fmla="*/ 330311 h 143"/>
              <a:gd name="T66" fmla="*/ 291665 w 215"/>
              <a:gd name="T67" fmla="*/ 425228 h 143"/>
              <a:gd name="T68" fmla="*/ 363634 w 215"/>
              <a:gd name="T69" fmla="*/ 501162 h 143"/>
              <a:gd name="T70" fmla="*/ 386361 w 215"/>
              <a:gd name="T71" fmla="*/ 508755 h 143"/>
              <a:gd name="T72" fmla="*/ 409088 w 215"/>
              <a:gd name="T73" fmla="*/ 463195 h 143"/>
              <a:gd name="T74" fmla="*/ 337119 w 215"/>
              <a:gd name="T75" fmla="*/ 387261 h 143"/>
              <a:gd name="T76" fmla="*/ 458330 w 215"/>
              <a:gd name="T77" fmla="*/ 466991 h 143"/>
              <a:gd name="T78" fmla="*/ 477269 w 215"/>
              <a:gd name="T79" fmla="*/ 410041 h 143"/>
              <a:gd name="T80" fmla="*/ 416664 w 215"/>
              <a:gd name="T81" fmla="*/ 360684 h 143"/>
              <a:gd name="T82" fmla="*/ 431815 w 215"/>
              <a:gd name="T83" fmla="*/ 345498 h 143"/>
              <a:gd name="T84" fmla="*/ 560602 w 215"/>
              <a:gd name="T85" fmla="*/ 406245 h 143"/>
              <a:gd name="T86" fmla="*/ 530299 w 215"/>
              <a:gd name="T87" fmla="*/ 341701 h 143"/>
              <a:gd name="T88" fmla="*/ 484845 w 215"/>
              <a:gd name="T89" fmla="*/ 292344 h 143"/>
              <a:gd name="T90" fmla="*/ 617420 w 215"/>
              <a:gd name="T91" fmla="*/ 337904 h 14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15" h="143">
                <a:moveTo>
                  <a:pt x="171" y="14"/>
                </a:moveTo>
                <a:cubicBezTo>
                  <a:pt x="191" y="63"/>
                  <a:pt x="191" y="63"/>
                  <a:pt x="191" y="63"/>
                </a:cubicBezTo>
                <a:cubicBezTo>
                  <a:pt x="166" y="74"/>
                  <a:pt x="166" y="74"/>
                  <a:pt x="166" y="74"/>
                </a:cubicBezTo>
                <a:cubicBezTo>
                  <a:pt x="153" y="63"/>
                  <a:pt x="113" y="28"/>
                  <a:pt x="109" y="28"/>
                </a:cubicBezTo>
                <a:cubicBezTo>
                  <a:pt x="106" y="28"/>
                  <a:pt x="94" y="32"/>
                  <a:pt x="92" y="33"/>
                </a:cubicBezTo>
                <a:cubicBezTo>
                  <a:pt x="92" y="33"/>
                  <a:pt x="85" y="35"/>
                  <a:pt x="78" y="35"/>
                </a:cubicBezTo>
                <a:cubicBezTo>
                  <a:pt x="75" y="35"/>
                  <a:pt x="73" y="34"/>
                  <a:pt x="71" y="33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72" y="25"/>
                  <a:pt x="73" y="24"/>
                </a:cubicBezTo>
                <a:cubicBezTo>
                  <a:pt x="84" y="18"/>
                  <a:pt x="112" y="8"/>
                  <a:pt x="115" y="7"/>
                </a:cubicBezTo>
                <a:cubicBezTo>
                  <a:pt x="115" y="7"/>
                  <a:pt x="115" y="7"/>
                  <a:pt x="116" y="7"/>
                </a:cubicBezTo>
                <a:cubicBezTo>
                  <a:pt x="122" y="7"/>
                  <a:pt x="166" y="13"/>
                  <a:pt x="171" y="14"/>
                </a:cubicBezTo>
                <a:close/>
                <a:moveTo>
                  <a:pt x="188" y="0"/>
                </a:moveTo>
                <a:cubicBezTo>
                  <a:pt x="188" y="0"/>
                  <a:pt x="187" y="0"/>
                  <a:pt x="186" y="0"/>
                </a:cubicBezTo>
                <a:cubicBezTo>
                  <a:pt x="178" y="4"/>
                  <a:pt x="178" y="4"/>
                  <a:pt x="178" y="4"/>
                </a:cubicBezTo>
                <a:cubicBezTo>
                  <a:pt x="177" y="4"/>
                  <a:pt x="176" y="5"/>
                  <a:pt x="175" y="7"/>
                </a:cubicBezTo>
                <a:cubicBezTo>
                  <a:pt x="175" y="8"/>
                  <a:pt x="174" y="9"/>
                  <a:pt x="175" y="11"/>
                </a:cubicBezTo>
                <a:cubicBezTo>
                  <a:pt x="196" y="63"/>
                  <a:pt x="196" y="63"/>
                  <a:pt x="196" y="63"/>
                </a:cubicBezTo>
                <a:cubicBezTo>
                  <a:pt x="197" y="66"/>
                  <a:pt x="200" y="67"/>
                  <a:pt x="203" y="66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2" y="62"/>
                  <a:pt x="214" y="61"/>
                  <a:pt x="214" y="60"/>
                </a:cubicBezTo>
                <a:cubicBezTo>
                  <a:pt x="215" y="58"/>
                  <a:pt x="215" y="57"/>
                  <a:pt x="214" y="56"/>
                </a:cubicBezTo>
                <a:cubicBezTo>
                  <a:pt x="194" y="3"/>
                  <a:pt x="194" y="3"/>
                  <a:pt x="194" y="3"/>
                </a:cubicBezTo>
                <a:cubicBezTo>
                  <a:pt x="193" y="1"/>
                  <a:pt x="191" y="0"/>
                  <a:pt x="188" y="0"/>
                </a:cubicBezTo>
                <a:close/>
                <a:moveTo>
                  <a:pt x="1" y="71"/>
                </a:moveTo>
                <a:cubicBezTo>
                  <a:pt x="0" y="73"/>
                  <a:pt x="1" y="74"/>
                  <a:pt x="2" y="75"/>
                </a:cubicBezTo>
                <a:cubicBezTo>
                  <a:pt x="3" y="77"/>
                  <a:pt x="4" y="77"/>
                  <a:pt x="6" y="77"/>
                </a:cubicBezTo>
                <a:cubicBezTo>
                  <a:pt x="14" y="78"/>
                  <a:pt x="14" y="78"/>
                  <a:pt x="14" y="78"/>
                </a:cubicBezTo>
                <a:cubicBezTo>
                  <a:pt x="17" y="78"/>
                  <a:pt x="20" y="76"/>
                  <a:pt x="20" y="73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3"/>
                  <a:pt x="24" y="11"/>
                  <a:pt x="23" y="10"/>
                </a:cubicBezTo>
                <a:cubicBezTo>
                  <a:pt x="22" y="9"/>
                  <a:pt x="21" y="8"/>
                  <a:pt x="2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0" y="8"/>
                </a:cubicBezTo>
                <a:cubicBezTo>
                  <a:pt x="8" y="8"/>
                  <a:pt x="5" y="10"/>
                  <a:pt x="5" y="13"/>
                </a:cubicBezTo>
                <a:lnTo>
                  <a:pt x="1" y="71"/>
                </a:lnTo>
                <a:close/>
                <a:moveTo>
                  <a:pt x="88" y="123"/>
                </a:moveTo>
                <a:cubicBezTo>
                  <a:pt x="88" y="122"/>
                  <a:pt x="87" y="120"/>
                  <a:pt x="85" y="118"/>
                </a:cubicBezTo>
                <a:cubicBezTo>
                  <a:pt x="81" y="115"/>
                  <a:pt x="78" y="116"/>
                  <a:pt x="74" y="120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2" y="135"/>
                  <a:pt x="66" y="140"/>
                  <a:pt x="68" y="141"/>
                </a:cubicBezTo>
                <a:cubicBezTo>
                  <a:pt x="69" y="142"/>
                  <a:pt x="71" y="143"/>
                  <a:pt x="72" y="143"/>
                </a:cubicBezTo>
                <a:cubicBezTo>
                  <a:pt x="75" y="143"/>
                  <a:pt x="77" y="142"/>
                  <a:pt x="79" y="140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86" y="130"/>
                  <a:pt x="86" y="130"/>
                  <a:pt x="86" y="130"/>
                </a:cubicBezTo>
                <a:cubicBezTo>
                  <a:pt x="88" y="128"/>
                  <a:pt x="89" y="126"/>
                  <a:pt x="88" y="123"/>
                </a:cubicBezTo>
                <a:close/>
                <a:moveTo>
                  <a:pt x="47" y="120"/>
                </a:moveTo>
                <a:cubicBezTo>
                  <a:pt x="44" y="124"/>
                  <a:pt x="45" y="127"/>
                  <a:pt x="49" y="131"/>
                </a:cubicBezTo>
                <a:cubicBezTo>
                  <a:pt x="53" y="134"/>
                  <a:pt x="57" y="133"/>
                  <a:pt x="60" y="129"/>
                </a:cubicBezTo>
                <a:cubicBezTo>
                  <a:pt x="70" y="117"/>
                  <a:pt x="70" y="117"/>
                  <a:pt x="70" y="117"/>
                </a:cubicBezTo>
                <a:cubicBezTo>
                  <a:pt x="75" y="111"/>
                  <a:pt x="70" y="107"/>
                  <a:pt x="69" y="105"/>
                </a:cubicBezTo>
                <a:cubicBezTo>
                  <a:pt x="65" y="102"/>
                  <a:pt x="61" y="103"/>
                  <a:pt x="58" y="107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52" y="114"/>
                  <a:pt x="52" y="114"/>
                  <a:pt x="52" y="114"/>
                </a:cubicBezTo>
                <a:lnTo>
                  <a:pt x="47" y="120"/>
                </a:lnTo>
                <a:close/>
                <a:moveTo>
                  <a:pt x="32" y="105"/>
                </a:moveTo>
                <a:cubicBezTo>
                  <a:pt x="30" y="107"/>
                  <a:pt x="30" y="110"/>
                  <a:pt x="30" y="112"/>
                </a:cubicBezTo>
                <a:cubicBezTo>
                  <a:pt x="30" y="114"/>
                  <a:pt x="32" y="115"/>
                  <a:pt x="33" y="117"/>
                </a:cubicBezTo>
                <a:cubicBezTo>
                  <a:pt x="37" y="120"/>
                  <a:pt x="41" y="119"/>
                  <a:pt x="44" y="115"/>
                </a:cubicBezTo>
                <a:cubicBezTo>
                  <a:pt x="55" y="102"/>
                  <a:pt x="55" y="102"/>
                  <a:pt x="55" y="102"/>
                </a:cubicBezTo>
                <a:cubicBezTo>
                  <a:pt x="57" y="100"/>
                  <a:pt x="58" y="98"/>
                  <a:pt x="57" y="96"/>
                </a:cubicBezTo>
                <a:cubicBezTo>
                  <a:pt x="57" y="94"/>
                  <a:pt x="56" y="92"/>
                  <a:pt x="54" y="91"/>
                </a:cubicBezTo>
                <a:cubicBezTo>
                  <a:pt x="50" y="88"/>
                  <a:pt x="47" y="88"/>
                  <a:pt x="43" y="92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9"/>
                  <a:pt x="38" y="99"/>
                  <a:pt x="38" y="99"/>
                </a:cubicBezTo>
                <a:cubicBezTo>
                  <a:pt x="37" y="100"/>
                  <a:pt x="37" y="100"/>
                  <a:pt x="37" y="100"/>
                </a:cubicBezTo>
                <a:lnTo>
                  <a:pt x="32" y="105"/>
                </a:lnTo>
                <a:close/>
                <a:moveTo>
                  <a:pt x="30" y="101"/>
                </a:moveTo>
                <a:cubicBezTo>
                  <a:pt x="41" y="87"/>
                  <a:pt x="41" y="87"/>
                  <a:pt x="41" y="87"/>
                </a:cubicBezTo>
                <a:cubicBezTo>
                  <a:pt x="45" y="82"/>
                  <a:pt x="41" y="77"/>
                  <a:pt x="39" y="76"/>
                </a:cubicBezTo>
                <a:cubicBezTo>
                  <a:pt x="36" y="73"/>
                  <a:pt x="32" y="73"/>
                  <a:pt x="28" y="77"/>
                </a:cubicBezTo>
                <a:cubicBezTo>
                  <a:pt x="25" y="82"/>
                  <a:pt x="25" y="82"/>
                  <a:pt x="25" y="82"/>
                </a:cubicBezTo>
                <a:cubicBezTo>
                  <a:pt x="25" y="82"/>
                  <a:pt x="25" y="82"/>
                  <a:pt x="25" y="82"/>
                </a:cubicBezTo>
                <a:cubicBezTo>
                  <a:pt x="24" y="83"/>
                  <a:pt x="24" y="83"/>
                  <a:pt x="24" y="83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91"/>
                  <a:pt x="16" y="93"/>
                  <a:pt x="17" y="95"/>
                </a:cubicBezTo>
                <a:cubicBezTo>
                  <a:pt x="17" y="97"/>
                  <a:pt x="18" y="99"/>
                  <a:pt x="19" y="99"/>
                </a:cubicBezTo>
                <a:cubicBezTo>
                  <a:pt x="21" y="101"/>
                  <a:pt x="23" y="102"/>
                  <a:pt x="25" y="102"/>
                </a:cubicBezTo>
                <a:cubicBezTo>
                  <a:pt x="27" y="102"/>
                  <a:pt x="28" y="102"/>
                  <a:pt x="30" y="101"/>
                </a:cubicBezTo>
                <a:close/>
                <a:moveTo>
                  <a:pt x="163" y="89"/>
                </a:moveTo>
                <a:cubicBezTo>
                  <a:pt x="165" y="86"/>
                  <a:pt x="167" y="82"/>
                  <a:pt x="162" y="78"/>
                </a:cubicBezTo>
                <a:cubicBezTo>
                  <a:pt x="158" y="74"/>
                  <a:pt x="158" y="74"/>
                  <a:pt x="158" y="74"/>
                </a:cubicBezTo>
                <a:cubicBezTo>
                  <a:pt x="138" y="56"/>
                  <a:pt x="114" y="36"/>
                  <a:pt x="109" y="33"/>
                </a:cubicBezTo>
                <a:cubicBezTo>
                  <a:pt x="106" y="34"/>
                  <a:pt x="99" y="36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8"/>
                  <a:pt x="85" y="40"/>
                  <a:pt x="78" y="40"/>
                </a:cubicBezTo>
                <a:cubicBezTo>
                  <a:pt x="74" y="40"/>
                  <a:pt x="71" y="39"/>
                  <a:pt x="68" y="38"/>
                </a:cubicBezTo>
                <a:cubicBezTo>
                  <a:pt x="64" y="35"/>
                  <a:pt x="64" y="31"/>
                  <a:pt x="64" y="30"/>
                </a:cubicBezTo>
                <a:cubicBezTo>
                  <a:pt x="64" y="25"/>
                  <a:pt x="68" y="21"/>
                  <a:pt x="70" y="20"/>
                </a:cubicBezTo>
                <a:cubicBezTo>
                  <a:pt x="30" y="14"/>
                  <a:pt x="30" y="14"/>
                  <a:pt x="30" y="14"/>
                </a:cubicBezTo>
                <a:cubicBezTo>
                  <a:pt x="26" y="73"/>
                  <a:pt x="26" y="73"/>
                  <a:pt x="26" y="73"/>
                </a:cubicBezTo>
                <a:cubicBezTo>
                  <a:pt x="29" y="70"/>
                  <a:pt x="32" y="69"/>
                  <a:pt x="35" y="69"/>
                </a:cubicBezTo>
                <a:cubicBezTo>
                  <a:pt x="37" y="69"/>
                  <a:pt x="40" y="70"/>
                  <a:pt x="43" y="72"/>
                </a:cubicBezTo>
                <a:cubicBezTo>
                  <a:pt x="46" y="75"/>
                  <a:pt x="48" y="79"/>
                  <a:pt x="48" y="84"/>
                </a:cubicBezTo>
                <a:cubicBezTo>
                  <a:pt x="51" y="83"/>
                  <a:pt x="54" y="84"/>
                  <a:pt x="57" y="87"/>
                </a:cubicBezTo>
                <a:cubicBezTo>
                  <a:pt x="61" y="90"/>
                  <a:pt x="63" y="94"/>
                  <a:pt x="62" y="99"/>
                </a:cubicBezTo>
                <a:cubicBezTo>
                  <a:pt x="66" y="98"/>
                  <a:pt x="69" y="99"/>
                  <a:pt x="72" y="102"/>
                </a:cubicBezTo>
                <a:cubicBezTo>
                  <a:pt x="75" y="104"/>
                  <a:pt x="77" y="108"/>
                  <a:pt x="77" y="112"/>
                </a:cubicBezTo>
                <a:cubicBezTo>
                  <a:pt x="81" y="111"/>
                  <a:pt x="85" y="112"/>
                  <a:pt x="88" y="114"/>
                </a:cubicBezTo>
                <a:cubicBezTo>
                  <a:pt x="93" y="118"/>
                  <a:pt x="95" y="124"/>
                  <a:pt x="93" y="129"/>
                </a:cubicBezTo>
                <a:cubicBezTo>
                  <a:pt x="96" y="132"/>
                  <a:pt x="96" y="132"/>
                  <a:pt x="96" y="132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9" y="133"/>
                  <a:pt x="100" y="134"/>
                  <a:pt x="102" y="134"/>
                </a:cubicBezTo>
                <a:cubicBezTo>
                  <a:pt x="104" y="134"/>
                  <a:pt x="106" y="132"/>
                  <a:pt x="107" y="131"/>
                </a:cubicBezTo>
                <a:cubicBezTo>
                  <a:pt x="110" y="128"/>
                  <a:pt x="111" y="125"/>
                  <a:pt x="108" y="122"/>
                </a:cubicBezTo>
                <a:cubicBezTo>
                  <a:pt x="108" y="122"/>
                  <a:pt x="108" y="122"/>
                  <a:pt x="108" y="122"/>
                </a:cubicBezTo>
                <a:cubicBezTo>
                  <a:pt x="90" y="107"/>
                  <a:pt x="90" y="107"/>
                  <a:pt x="90" y="107"/>
                </a:cubicBezTo>
                <a:cubicBezTo>
                  <a:pt x="89" y="106"/>
                  <a:pt x="89" y="105"/>
                  <a:pt x="89" y="105"/>
                </a:cubicBezTo>
                <a:cubicBezTo>
                  <a:pt x="89" y="104"/>
                  <a:pt x="89" y="103"/>
                  <a:pt x="89" y="102"/>
                </a:cubicBezTo>
                <a:cubicBezTo>
                  <a:pt x="90" y="101"/>
                  <a:pt x="92" y="101"/>
                  <a:pt x="93" y="102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8" y="123"/>
                  <a:pt x="120" y="123"/>
                  <a:pt x="121" y="123"/>
                </a:cubicBezTo>
                <a:cubicBezTo>
                  <a:pt x="123" y="123"/>
                  <a:pt x="126" y="122"/>
                  <a:pt x="128" y="120"/>
                </a:cubicBezTo>
                <a:cubicBezTo>
                  <a:pt x="129" y="118"/>
                  <a:pt x="130" y="116"/>
                  <a:pt x="129" y="114"/>
                </a:cubicBezTo>
                <a:cubicBezTo>
                  <a:pt x="129" y="112"/>
                  <a:pt x="128" y="110"/>
                  <a:pt x="126" y="108"/>
                </a:cubicBezTo>
                <a:cubicBezTo>
                  <a:pt x="123" y="106"/>
                  <a:pt x="123" y="106"/>
                  <a:pt x="123" y="106"/>
                </a:cubicBezTo>
                <a:cubicBezTo>
                  <a:pt x="123" y="106"/>
                  <a:pt x="123" y="106"/>
                  <a:pt x="123" y="106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09" y="95"/>
                  <a:pt x="109" y="94"/>
                  <a:pt x="109" y="93"/>
                </a:cubicBezTo>
                <a:cubicBezTo>
                  <a:pt x="109" y="93"/>
                  <a:pt x="109" y="92"/>
                  <a:pt x="110" y="91"/>
                </a:cubicBezTo>
                <a:cubicBezTo>
                  <a:pt x="111" y="90"/>
                  <a:pt x="112" y="90"/>
                  <a:pt x="114" y="91"/>
                </a:cubicBezTo>
                <a:cubicBezTo>
                  <a:pt x="135" y="109"/>
                  <a:pt x="135" y="109"/>
                  <a:pt x="135" y="109"/>
                </a:cubicBezTo>
                <a:cubicBezTo>
                  <a:pt x="137" y="110"/>
                  <a:pt x="139" y="110"/>
                  <a:pt x="140" y="110"/>
                </a:cubicBezTo>
                <a:cubicBezTo>
                  <a:pt x="143" y="110"/>
                  <a:pt x="146" y="109"/>
                  <a:pt x="148" y="107"/>
                </a:cubicBezTo>
                <a:cubicBezTo>
                  <a:pt x="149" y="105"/>
                  <a:pt x="150" y="103"/>
                  <a:pt x="150" y="101"/>
                </a:cubicBezTo>
                <a:cubicBezTo>
                  <a:pt x="150" y="99"/>
                  <a:pt x="148" y="97"/>
                  <a:pt x="146" y="95"/>
                </a:cubicBezTo>
                <a:cubicBezTo>
                  <a:pt x="140" y="90"/>
                  <a:pt x="140" y="90"/>
                  <a:pt x="140" y="90"/>
                </a:cubicBezTo>
                <a:cubicBezTo>
                  <a:pt x="140" y="90"/>
                  <a:pt x="140" y="90"/>
                  <a:pt x="140" y="90"/>
                </a:cubicBezTo>
                <a:cubicBezTo>
                  <a:pt x="129" y="81"/>
                  <a:pt x="129" y="81"/>
                  <a:pt x="129" y="81"/>
                </a:cubicBezTo>
                <a:cubicBezTo>
                  <a:pt x="127" y="80"/>
                  <a:pt x="127" y="78"/>
                  <a:pt x="128" y="77"/>
                </a:cubicBezTo>
                <a:cubicBezTo>
                  <a:pt x="129" y="75"/>
                  <a:pt x="131" y="75"/>
                  <a:pt x="132" y="76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55" y="94"/>
                  <a:pt x="159" y="93"/>
                  <a:pt x="163" y="8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Freeform 17"/>
          <p:cNvSpPr>
            <a:spLocks noEditPoints="1"/>
          </p:cNvSpPr>
          <p:nvPr/>
        </p:nvSpPr>
        <p:spPr bwMode="auto">
          <a:xfrm>
            <a:off x="10583863" y="5172075"/>
            <a:ext cx="701675" cy="588963"/>
          </a:xfrm>
          <a:custGeom>
            <a:avLst/>
            <a:gdLst>
              <a:gd name="T0" fmla="*/ 94821 w 185"/>
              <a:gd name="T1" fmla="*/ 482570 h 155"/>
              <a:gd name="T2" fmla="*/ 94821 w 185"/>
              <a:gd name="T3" fmla="*/ 322980 h 155"/>
              <a:gd name="T4" fmla="*/ 117578 w 185"/>
              <a:gd name="T5" fmla="*/ 300181 h 155"/>
              <a:gd name="T6" fmla="*/ 155506 w 185"/>
              <a:gd name="T7" fmla="*/ 300181 h 155"/>
              <a:gd name="T8" fmla="*/ 178263 w 185"/>
              <a:gd name="T9" fmla="*/ 322980 h 155"/>
              <a:gd name="T10" fmla="*/ 178263 w 185"/>
              <a:gd name="T11" fmla="*/ 482570 h 155"/>
              <a:gd name="T12" fmla="*/ 155506 w 185"/>
              <a:gd name="T13" fmla="*/ 505368 h 155"/>
              <a:gd name="T14" fmla="*/ 117578 w 185"/>
              <a:gd name="T15" fmla="*/ 505368 h 155"/>
              <a:gd name="T16" fmla="*/ 94821 w 185"/>
              <a:gd name="T17" fmla="*/ 482570 h 155"/>
              <a:gd name="T18" fmla="*/ 257913 w 185"/>
              <a:gd name="T19" fmla="*/ 243185 h 155"/>
              <a:gd name="T20" fmla="*/ 235156 w 185"/>
              <a:gd name="T21" fmla="*/ 265983 h 155"/>
              <a:gd name="T22" fmla="*/ 235156 w 185"/>
              <a:gd name="T23" fmla="*/ 482570 h 155"/>
              <a:gd name="T24" fmla="*/ 257913 w 185"/>
              <a:gd name="T25" fmla="*/ 505368 h 155"/>
              <a:gd name="T26" fmla="*/ 295841 w 185"/>
              <a:gd name="T27" fmla="*/ 505368 h 155"/>
              <a:gd name="T28" fmla="*/ 318598 w 185"/>
              <a:gd name="T29" fmla="*/ 482570 h 155"/>
              <a:gd name="T30" fmla="*/ 318598 w 185"/>
              <a:gd name="T31" fmla="*/ 265983 h 155"/>
              <a:gd name="T32" fmla="*/ 295841 w 185"/>
              <a:gd name="T33" fmla="*/ 243185 h 155"/>
              <a:gd name="T34" fmla="*/ 257913 w 185"/>
              <a:gd name="T35" fmla="*/ 243185 h 155"/>
              <a:gd name="T36" fmla="*/ 398248 w 185"/>
              <a:gd name="T37" fmla="*/ 193788 h 155"/>
              <a:gd name="T38" fmla="*/ 375491 w 185"/>
              <a:gd name="T39" fmla="*/ 216586 h 155"/>
              <a:gd name="T40" fmla="*/ 375491 w 185"/>
              <a:gd name="T41" fmla="*/ 482570 h 155"/>
              <a:gd name="T42" fmla="*/ 398248 w 185"/>
              <a:gd name="T43" fmla="*/ 505368 h 155"/>
              <a:gd name="T44" fmla="*/ 436176 w 185"/>
              <a:gd name="T45" fmla="*/ 505368 h 155"/>
              <a:gd name="T46" fmla="*/ 458933 w 185"/>
              <a:gd name="T47" fmla="*/ 482570 h 155"/>
              <a:gd name="T48" fmla="*/ 458933 w 185"/>
              <a:gd name="T49" fmla="*/ 216586 h 155"/>
              <a:gd name="T50" fmla="*/ 436176 w 185"/>
              <a:gd name="T51" fmla="*/ 193788 h 155"/>
              <a:gd name="T52" fmla="*/ 398248 w 185"/>
              <a:gd name="T53" fmla="*/ 193788 h 155"/>
              <a:gd name="T54" fmla="*/ 538583 w 185"/>
              <a:gd name="T55" fmla="*/ 144391 h 155"/>
              <a:gd name="T56" fmla="*/ 515826 w 185"/>
              <a:gd name="T57" fmla="*/ 167189 h 155"/>
              <a:gd name="T58" fmla="*/ 515826 w 185"/>
              <a:gd name="T59" fmla="*/ 482570 h 155"/>
              <a:gd name="T60" fmla="*/ 538583 w 185"/>
              <a:gd name="T61" fmla="*/ 505368 h 155"/>
              <a:gd name="T62" fmla="*/ 576511 w 185"/>
              <a:gd name="T63" fmla="*/ 505368 h 155"/>
              <a:gd name="T64" fmla="*/ 599268 w 185"/>
              <a:gd name="T65" fmla="*/ 482570 h 155"/>
              <a:gd name="T66" fmla="*/ 599268 w 185"/>
              <a:gd name="T67" fmla="*/ 167189 h 155"/>
              <a:gd name="T68" fmla="*/ 576511 w 185"/>
              <a:gd name="T69" fmla="*/ 144391 h 155"/>
              <a:gd name="T70" fmla="*/ 538583 w 185"/>
              <a:gd name="T71" fmla="*/ 144391 h 155"/>
              <a:gd name="T72" fmla="*/ 106199 w 185"/>
              <a:gd name="T73" fmla="*/ 235585 h 155"/>
              <a:gd name="T74" fmla="*/ 523412 w 185"/>
              <a:gd name="T75" fmla="*/ 79795 h 155"/>
              <a:gd name="T76" fmla="*/ 534790 w 185"/>
              <a:gd name="T77" fmla="*/ 102594 h 155"/>
              <a:gd name="T78" fmla="*/ 576511 w 185"/>
              <a:gd name="T79" fmla="*/ 30398 h 155"/>
              <a:gd name="T80" fmla="*/ 496862 w 185"/>
              <a:gd name="T81" fmla="*/ 30398 h 155"/>
              <a:gd name="T82" fmla="*/ 508240 w 185"/>
              <a:gd name="T83" fmla="*/ 53197 h 155"/>
              <a:gd name="T84" fmla="*/ 102407 w 185"/>
              <a:gd name="T85" fmla="*/ 205187 h 155"/>
              <a:gd name="T86" fmla="*/ 106199 w 185"/>
              <a:gd name="T87" fmla="*/ 235585 h 155"/>
              <a:gd name="T88" fmla="*/ 701675 w 185"/>
              <a:gd name="T89" fmla="*/ 547166 h 155"/>
              <a:gd name="T90" fmla="*/ 629611 w 185"/>
              <a:gd name="T91" fmla="*/ 509168 h 155"/>
              <a:gd name="T92" fmla="*/ 629611 w 185"/>
              <a:gd name="T93" fmla="*/ 531967 h 155"/>
              <a:gd name="T94" fmla="*/ 56893 w 185"/>
              <a:gd name="T95" fmla="*/ 531967 h 155"/>
              <a:gd name="T96" fmla="*/ 56893 w 185"/>
              <a:gd name="T97" fmla="*/ 72195 h 155"/>
              <a:gd name="T98" fmla="*/ 83442 w 185"/>
              <a:gd name="T99" fmla="*/ 72195 h 155"/>
              <a:gd name="T100" fmla="*/ 41721 w 185"/>
              <a:gd name="T101" fmla="*/ 0 h 155"/>
              <a:gd name="T102" fmla="*/ 0 w 185"/>
              <a:gd name="T103" fmla="*/ 72195 h 155"/>
              <a:gd name="T104" fmla="*/ 26550 w 185"/>
              <a:gd name="T105" fmla="*/ 72195 h 155"/>
              <a:gd name="T106" fmla="*/ 26550 w 185"/>
              <a:gd name="T107" fmla="*/ 531967 h 155"/>
              <a:gd name="T108" fmla="*/ 26550 w 185"/>
              <a:gd name="T109" fmla="*/ 547166 h 155"/>
              <a:gd name="T110" fmla="*/ 26550 w 185"/>
              <a:gd name="T111" fmla="*/ 566164 h 155"/>
              <a:gd name="T112" fmla="*/ 629611 w 185"/>
              <a:gd name="T113" fmla="*/ 566164 h 155"/>
              <a:gd name="T114" fmla="*/ 629611 w 185"/>
              <a:gd name="T115" fmla="*/ 588963 h 155"/>
              <a:gd name="T116" fmla="*/ 701675 w 185"/>
              <a:gd name="T117" fmla="*/ 547166 h 15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5" h="155">
                <a:moveTo>
                  <a:pt x="25" y="127"/>
                </a:moveTo>
                <a:cubicBezTo>
                  <a:pt x="25" y="85"/>
                  <a:pt x="25" y="85"/>
                  <a:pt x="25" y="85"/>
                </a:cubicBezTo>
                <a:cubicBezTo>
                  <a:pt x="25" y="81"/>
                  <a:pt x="28" y="79"/>
                  <a:pt x="3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5" y="79"/>
                  <a:pt x="47" y="81"/>
                  <a:pt x="47" y="85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7" y="130"/>
                  <a:pt x="45" y="133"/>
                  <a:pt x="41" y="133"/>
                </a:cubicBezTo>
                <a:cubicBezTo>
                  <a:pt x="31" y="133"/>
                  <a:pt x="31" y="133"/>
                  <a:pt x="31" y="133"/>
                </a:cubicBezTo>
                <a:cubicBezTo>
                  <a:pt x="28" y="133"/>
                  <a:pt x="25" y="130"/>
                  <a:pt x="25" y="127"/>
                </a:cubicBezTo>
                <a:close/>
                <a:moveTo>
                  <a:pt x="68" y="64"/>
                </a:moveTo>
                <a:cubicBezTo>
                  <a:pt x="65" y="64"/>
                  <a:pt x="62" y="67"/>
                  <a:pt x="62" y="70"/>
                </a:cubicBezTo>
                <a:cubicBezTo>
                  <a:pt x="62" y="127"/>
                  <a:pt x="62" y="127"/>
                  <a:pt x="62" y="127"/>
                </a:cubicBezTo>
                <a:cubicBezTo>
                  <a:pt x="62" y="130"/>
                  <a:pt x="65" y="133"/>
                  <a:pt x="68" y="133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82" y="133"/>
                  <a:pt x="84" y="130"/>
                  <a:pt x="84" y="127"/>
                </a:cubicBezTo>
                <a:cubicBezTo>
                  <a:pt x="84" y="70"/>
                  <a:pt x="84" y="70"/>
                  <a:pt x="84" y="70"/>
                </a:cubicBezTo>
                <a:cubicBezTo>
                  <a:pt x="84" y="67"/>
                  <a:pt x="82" y="64"/>
                  <a:pt x="78" y="64"/>
                </a:cubicBezTo>
                <a:lnTo>
                  <a:pt x="68" y="64"/>
                </a:lnTo>
                <a:close/>
                <a:moveTo>
                  <a:pt x="105" y="51"/>
                </a:moveTo>
                <a:cubicBezTo>
                  <a:pt x="102" y="51"/>
                  <a:pt x="99" y="54"/>
                  <a:pt x="99" y="57"/>
                </a:cubicBezTo>
                <a:cubicBezTo>
                  <a:pt x="99" y="127"/>
                  <a:pt x="99" y="127"/>
                  <a:pt x="99" y="127"/>
                </a:cubicBezTo>
                <a:cubicBezTo>
                  <a:pt x="99" y="130"/>
                  <a:pt x="102" y="133"/>
                  <a:pt x="105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19" y="133"/>
                  <a:pt x="121" y="130"/>
                  <a:pt x="121" y="12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4"/>
                  <a:pt x="119" y="51"/>
                  <a:pt x="115" y="51"/>
                </a:cubicBezTo>
                <a:lnTo>
                  <a:pt x="105" y="51"/>
                </a:lnTo>
                <a:close/>
                <a:moveTo>
                  <a:pt x="142" y="38"/>
                </a:moveTo>
                <a:cubicBezTo>
                  <a:pt x="139" y="38"/>
                  <a:pt x="136" y="41"/>
                  <a:pt x="136" y="44"/>
                </a:cubicBezTo>
                <a:cubicBezTo>
                  <a:pt x="136" y="127"/>
                  <a:pt x="136" y="127"/>
                  <a:pt x="136" y="127"/>
                </a:cubicBezTo>
                <a:cubicBezTo>
                  <a:pt x="136" y="130"/>
                  <a:pt x="139" y="133"/>
                  <a:pt x="142" y="133"/>
                </a:cubicBezTo>
                <a:cubicBezTo>
                  <a:pt x="152" y="133"/>
                  <a:pt x="152" y="133"/>
                  <a:pt x="152" y="133"/>
                </a:cubicBezTo>
                <a:cubicBezTo>
                  <a:pt x="156" y="133"/>
                  <a:pt x="158" y="130"/>
                  <a:pt x="158" y="127"/>
                </a:cubicBezTo>
                <a:cubicBezTo>
                  <a:pt x="158" y="44"/>
                  <a:pt x="158" y="44"/>
                  <a:pt x="158" y="44"/>
                </a:cubicBezTo>
                <a:cubicBezTo>
                  <a:pt x="158" y="41"/>
                  <a:pt x="156" y="38"/>
                  <a:pt x="152" y="38"/>
                </a:cubicBezTo>
                <a:lnTo>
                  <a:pt x="142" y="38"/>
                </a:lnTo>
                <a:close/>
                <a:moveTo>
                  <a:pt x="28" y="62"/>
                </a:moveTo>
                <a:cubicBezTo>
                  <a:pt x="67" y="55"/>
                  <a:pt x="104" y="41"/>
                  <a:pt x="138" y="21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52" y="8"/>
                  <a:pt x="152" y="8"/>
                  <a:pt x="152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01" y="33"/>
                  <a:pt x="65" y="47"/>
                  <a:pt x="27" y="54"/>
                </a:cubicBezTo>
                <a:lnTo>
                  <a:pt x="28" y="62"/>
                </a:lnTo>
                <a:close/>
                <a:moveTo>
                  <a:pt x="185" y="144"/>
                </a:moveTo>
                <a:cubicBezTo>
                  <a:pt x="166" y="134"/>
                  <a:pt x="166" y="134"/>
                  <a:pt x="166" y="134"/>
                </a:cubicBezTo>
                <a:cubicBezTo>
                  <a:pt x="166" y="140"/>
                  <a:pt x="166" y="140"/>
                  <a:pt x="166" y="140"/>
                </a:cubicBezTo>
                <a:cubicBezTo>
                  <a:pt x="15" y="140"/>
                  <a:pt x="15" y="140"/>
                  <a:pt x="15" y="140"/>
                </a:cubicBezTo>
                <a:cubicBezTo>
                  <a:pt x="15" y="19"/>
                  <a:pt x="15" y="19"/>
                  <a:pt x="15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9"/>
                  <a:pt x="0" y="19"/>
                  <a:pt x="0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40"/>
                  <a:pt x="7" y="140"/>
                  <a:pt x="7" y="140"/>
                </a:cubicBezTo>
                <a:cubicBezTo>
                  <a:pt x="7" y="144"/>
                  <a:pt x="7" y="144"/>
                  <a:pt x="7" y="144"/>
                </a:cubicBezTo>
                <a:cubicBezTo>
                  <a:pt x="7" y="149"/>
                  <a:pt x="7" y="149"/>
                  <a:pt x="7" y="149"/>
                </a:cubicBezTo>
                <a:cubicBezTo>
                  <a:pt x="166" y="149"/>
                  <a:pt x="166" y="149"/>
                  <a:pt x="166" y="149"/>
                </a:cubicBezTo>
                <a:cubicBezTo>
                  <a:pt x="166" y="155"/>
                  <a:pt x="166" y="155"/>
                  <a:pt x="166" y="155"/>
                </a:cubicBezTo>
                <a:lnTo>
                  <a:pt x="185" y="144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Freeform 18"/>
          <p:cNvSpPr>
            <a:spLocks noEditPoints="1"/>
          </p:cNvSpPr>
          <p:nvPr/>
        </p:nvSpPr>
        <p:spPr bwMode="auto">
          <a:xfrm>
            <a:off x="3522663" y="1212850"/>
            <a:ext cx="1023937" cy="531813"/>
          </a:xfrm>
          <a:custGeom>
            <a:avLst/>
            <a:gdLst>
              <a:gd name="T0" fmla="*/ 739511 w 270"/>
              <a:gd name="T1" fmla="*/ 501424 h 140"/>
              <a:gd name="T2" fmla="*/ 690210 w 270"/>
              <a:gd name="T3" fmla="*/ 516618 h 140"/>
              <a:gd name="T4" fmla="*/ 523346 w 270"/>
              <a:gd name="T5" fmla="*/ 531813 h 140"/>
              <a:gd name="T6" fmla="*/ 356482 w 270"/>
              <a:gd name="T7" fmla="*/ 516618 h 140"/>
              <a:gd name="T8" fmla="*/ 307181 w 270"/>
              <a:gd name="T9" fmla="*/ 501424 h 140"/>
              <a:gd name="T10" fmla="*/ 288220 w 270"/>
              <a:gd name="T11" fmla="*/ 421652 h 140"/>
              <a:gd name="T12" fmla="*/ 383029 w 270"/>
              <a:gd name="T13" fmla="*/ 357074 h 140"/>
              <a:gd name="T14" fmla="*/ 432329 w 270"/>
              <a:gd name="T15" fmla="*/ 338081 h 140"/>
              <a:gd name="T16" fmla="*/ 447499 w 270"/>
              <a:gd name="T17" fmla="*/ 273504 h 140"/>
              <a:gd name="T18" fmla="*/ 386821 w 270"/>
              <a:gd name="T19" fmla="*/ 113960 h 140"/>
              <a:gd name="T20" fmla="*/ 485422 w 270"/>
              <a:gd name="T21" fmla="*/ 3799 h 140"/>
              <a:gd name="T22" fmla="*/ 523346 w 270"/>
              <a:gd name="T23" fmla="*/ 0 h 140"/>
              <a:gd name="T24" fmla="*/ 561270 w 270"/>
              <a:gd name="T25" fmla="*/ 3799 h 140"/>
              <a:gd name="T26" fmla="*/ 659871 w 270"/>
              <a:gd name="T27" fmla="*/ 113960 h 140"/>
              <a:gd name="T28" fmla="*/ 599193 w 270"/>
              <a:gd name="T29" fmla="*/ 273504 h 140"/>
              <a:gd name="T30" fmla="*/ 614363 w 270"/>
              <a:gd name="T31" fmla="*/ 338081 h 140"/>
              <a:gd name="T32" fmla="*/ 663664 w 270"/>
              <a:gd name="T33" fmla="*/ 357074 h 140"/>
              <a:gd name="T34" fmla="*/ 758473 w 270"/>
              <a:gd name="T35" fmla="*/ 421652 h 140"/>
              <a:gd name="T36" fmla="*/ 739511 w 270"/>
              <a:gd name="T37" fmla="*/ 501424 h 140"/>
              <a:gd name="T38" fmla="*/ 1004976 w 270"/>
              <a:gd name="T39" fmla="*/ 455840 h 140"/>
              <a:gd name="T40" fmla="*/ 940506 w 270"/>
              <a:gd name="T41" fmla="*/ 410256 h 140"/>
              <a:gd name="T42" fmla="*/ 906375 w 270"/>
              <a:gd name="T43" fmla="*/ 398860 h 140"/>
              <a:gd name="T44" fmla="*/ 894998 w 270"/>
              <a:gd name="T45" fmla="*/ 353276 h 140"/>
              <a:gd name="T46" fmla="*/ 936714 w 270"/>
              <a:gd name="T47" fmla="*/ 243115 h 140"/>
              <a:gd name="T48" fmla="*/ 868451 w 270"/>
              <a:gd name="T49" fmla="*/ 163343 h 140"/>
              <a:gd name="T50" fmla="*/ 841905 w 270"/>
              <a:gd name="T51" fmla="*/ 163343 h 140"/>
              <a:gd name="T52" fmla="*/ 819150 w 270"/>
              <a:gd name="T53" fmla="*/ 163343 h 140"/>
              <a:gd name="T54" fmla="*/ 750888 w 270"/>
              <a:gd name="T55" fmla="*/ 243115 h 140"/>
              <a:gd name="T56" fmla="*/ 792604 w 270"/>
              <a:gd name="T57" fmla="*/ 353276 h 140"/>
              <a:gd name="T58" fmla="*/ 781227 w 270"/>
              <a:gd name="T59" fmla="*/ 398860 h 140"/>
              <a:gd name="T60" fmla="*/ 777434 w 270"/>
              <a:gd name="T61" fmla="*/ 398860 h 140"/>
              <a:gd name="T62" fmla="*/ 785019 w 270"/>
              <a:gd name="T63" fmla="*/ 406457 h 140"/>
              <a:gd name="T64" fmla="*/ 803981 w 270"/>
              <a:gd name="T65" fmla="*/ 467236 h 140"/>
              <a:gd name="T66" fmla="*/ 762265 w 270"/>
              <a:gd name="T67" fmla="*/ 520417 h 140"/>
              <a:gd name="T68" fmla="*/ 743303 w 270"/>
              <a:gd name="T69" fmla="*/ 528014 h 140"/>
              <a:gd name="T70" fmla="*/ 841905 w 270"/>
              <a:gd name="T71" fmla="*/ 531813 h 140"/>
              <a:gd name="T72" fmla="*/ 959468 w 270"/>
              <a:gd name="T73" fmla="*/ 524216 h 140"/>
              <a:gd name="T74" fmla="*/ 993599 w 270"/>
              <a:gd name="T75" fmla="*/ 512820 h 140"/>
              <a:gd name="T76" fmla="*/ 1004976 w 270"/>
              <a:gd name="T77" fmla="*/ 455840 h 140"/>
              <a:gd name="T78" fmla="*/ 238919 w 270"/>
              <a:gd name="T79" fmla="*/ 467236 h 140"/>
              <a:gd name="T80" fmla="*/ 261673 w 270"/>
              <a:gd name="T81" fmla="*/ 406457 h 140"/>
              <a:gd name="T82" fmla="*/ 280635 w 270"/>
              <a:gd name="T83" fmla="*/ 387464 h 140"/>
              <a:gd name="T84" fmla="*/ 269258 w 270"/>
              <a:gd name="T85" fmla="*/ 383665 h 140"/>
              <a:gd name="T86" fmla="*/ 257881 w 270"/>
              <a:gd name="T87" fmla="*/ 334282 h 140"/>
              <a:gd name="T88" fmla="*/ 303389 w 270"/>
              <a:gd name="T89" fmla="*/ 212725 h 140"/>
              <a:gd name="T90" fmla="*/ 227542 w 270"/>
              <a:gd name="T91" fmla="*/ 125356 h 140"/>
              <a:gd name="T92" fmla="*/ 197203 w 270"/>
              <a:gd name="T93" fmla="*/ 121557 h 140"/>
              <a:gd name="T94" fmla="*/ 170656 w 270"/>
              <a:gd name="T95" fmla="*/ 125356 h 140"/>
              <a:gd name="T96" fmla="*/ 94809 w 270"/>
              <a:gd name="T97" fmla="*/ 212725 h 140"/>
              <a:gd name="T98" fmla="*/ 140317 w 270"/>
              <a:gd name="T99" fmla="*/ 334282 h 140"/>
              <a:gd name="T100" fmla="*/ 128940 w 270"/>
              <a:gd name="T101" fmla="*/ 383665 h 140"/>
              <a:gd name="T102" fmla="*/ 91017 w 270"/>
              <a:gd name="T103" fmla="*/ 398860 h 140"/>
              <a:gd name="T104" fmla="*/ 18962 w 270"/>
              <a:gd name="T105" fmla="*/ 448242 h 140"/>
              <a:gd name="T106" fmla="*/ 34131 w 270"/>
              <a:gd name="T107" fmla="*/ 509021 h 140"/>
              <a:gd name="T108" fmla="*/ 68263 w 270"/>
              <a:gd name="T109" fmla="*/ 520417 h 140"/>
              <a:gd name="T110" fmla="*/ 197203 w 270"/>
              <a:gd name="T111" fmla="*/ 531813 h 140"/>
              <a:gd name="T112" fmla="*/ 303389 w 270"/>
              <a:gd name="T113" fmla="*/ 528014 h 140"/>
              <a:gd name="T114" fmla="*/ 284427 w 270"/>
              <a:gd name="T115" fmla="*/ 520417 h 140"/>
              <a:gd name="T116" fmla="*/ 238919 w 270"/>
              <a:gd name="T117" fmla="*/ 467236 h 1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0" h="140">
                <a:moveTo>
                  <a:pt x="195" y="132"/>
                </a:moveTo>
                <a:cubicBezTo>
                  <a:pt x="191" y="134"/>
                  <a:pt x="187" y="135"/>
                  <a:pt x="182" y="136"/>
                </a:cubicBezTo>
                <a:cubicBezTo>
                  <a:pt x="169" y="140"/>
                  <a:pt x="155" y="140"/>
                  <a:pt x="138" y="140"/>
                </a:cubicBezTo>
                <a:cubicBezTo>
                  <a:pt x="121" y="140"/>
                  <a:pt x="107" y="140"/>
                  <a:pt x="94" y="136"/>
                </a:cubicBezTo>
                <a:cubicBezTo>
                  <a:pt x="89" y="135"/>
                  <a:pt x="85" y="134"/>
                  <a:pt x="81" y="132"/>
                </a:cubicBezTo>
                <a:cubicBezTo>
                  <a:pt x="70" y="127"/>
                  <a:pt x="70" y="117"/>
                  <a:pt x="76" y="111"/>
                </a:cubicBezTo>
                <a:cubicBezTo>
                  <a:pt x="83" y="104"/>
                  <a:pt x="92" y="99"/>
                  <a:pt x="101" y="94"/>
                </a:cubicBezTo>
                <a:cubicBezTo>
                  <a:pt x="105" y="92"/>
                  <a:pt x="110" y="91"/>
                  <a:pt x="114" y="89"/>
                </a:cubicBezTo>
                <a:cubicBezTo>
                  <a:pt x="122" y="86"/>
                  <a:pt x="124" y="78"/>
                  <a:pt x="118" y="72"/>
                </a:cubicBezTo>
                <a:cubicBezTo>
                  <a:pt x="106" y="61"/>
                  <a:pt x="102" y="46"/>
                  <a:pt x="102" y="30"/>
                </a:cubicBezTo>
                <a:cubicBezTo>
                  <a:pt x="103" y="14"/>
                  <a:pt x="113" y="5"/>
                  <a:pt x="128" y="1"/>
                </a:cubicBezTo>
                <a:cubicBezTo>
                  <a:pt x="132" y="0"/>
                  <a:pt x="135" y="0"/>
                  <a:pt x="138" y="0"/>
                </a:cubicBezTo>
                <a:cubicBezTo>
                  <a:pt x="141" y="0"/>
                  <a:pt x="144" y="0"/>
                  <a:pt x="148" y="1"/>
                </a:cubicBezTo>
                <a:cubicBezTo>
                  <a:pt x="163" y="5"/>
                  <a:pt x="173" y="14"/>
                  <a:pt x="174" y="30"/>
                </a:cubicBezTo>
                <a:cubicBezTo>
                  <a:pt x="174" y="46"/>
                  <a:pt x="170" y="61"/>
                  <a:pt x="158" y="72"/>
                </a:cubicBezTo>
                <a:cubicBezTo>
                  <a:pt x="152" y="78"/>
                  <a:pt x="154" y="86"/>
                  <a:pt x="162" y="89"/>
                </a:cubicBezTo>
                <a:cubicBezTo>
                  <a:pt x="166" y="91"/>
                  <a:pt x="171" y="92"/>
                  <a:pt x="175" y="94"/>
                </a:cubicBezTo>
                <a:cubicBezTo>
                  <a:pt x="184" y="99"/>
                  <a:pt x="193" y="104"/>
                  <a:pt x="200" y="111"/>
                </a:cubicBezTo>
                <a:cubicBezTo>
                  <a:pt x="204" y="115"/>
                  <a:pt x="206" y="127"/>
                  <a:pt x="195" y="132"/>
                </a:cubicBezTo>
                <a:close/>
                <a:moveTo>
                  <a:pt x="265" y="120"/>
                </a:moveTo>
                <a:cubicBezTo>
                  <a:pt x="260" y="115"/>
                  <a:pt x="254" y="111"/>
                  <a:pt x="248" y="108"/>
                </a:cubicBezTo>
                <a:cubicBezTo>
                  <a:pt x="245" y="107"/>
                  <a:pt x="242" y="106"/>
                  <a:pt x="239" y="105"/>
                </a:cubicBezTo>
                <a:cubicBezTo>
                  <a:pt x="234" y="103"/>
                  <a:pt x="232" y="97"/>
                  <a:pt x="236" y="93"/>
                </a:cubicBezTo>
                <a:cubicBezTo>
                  <a:pt x="245" y="85"/>
                  <a:pt x="248" y="75"/>
                  <a:pt x="247" y="64"/>
                </a:cubicBezTo>
                <a:cubicBezTo>
                  <a:pt x="247" y="52"/>
                  <a:pt x="240" y="46"/>
                  <a:pt x="229" y="43"/>
                </a:cubicBezTo>
                <a:cubicBezTo>
                  <a:pt x="227" y="43"/>
                  <a:pt x="225" y="43"/>
                  <a:pt x="222" y="43"/>
                </a:cubicBezTo>
                <a:cubicBezTo>
                  <a:pt x="220" y="43"/>
                  <a:pt x="218" y="43"/>
                  <a:pt x="216" y="43"/>
                </a:cubicBezTo>
                <a:cubicBezTo>
                  <a:pt x="205" y="46"/>
                  <a:pt x="198" y="52"/>
                  <a:pt x="198" y="64"/>
                </a:cubicBezTo>
                <a:cubicBezTo>
                  <a:pt x="197" y="75"/>
                  <a:pt x="200" y="85"/>
                  <a:pt x="209" y="93"/>
                </a:cubicBezTo>
                <a:cubicBezTo>
                  <a:pt x="213" y="97"/>
                  <a:pt x="211" y="103"/>
                  <a:pt x="206" y="105"/>
                </a:cubicBezTo>
                <a:cubicBezTo>
                  <a:pt x="205" y="105"/>
                  <a:pt x="205" y="105"/>
                  <a:pt x="205" y="105"/>
                </a:cubicBezTo>
                <a:cubicBezTo>
                  <a:pt x="206" y="106"/>
                  <a:pt x="207" y="107"/>
                  <a:pt x="207" y="107"/>
                </a:cubicBezTo>
                <a:cubicBezTo>
                  <a:pt x="211" y="111"/>
                  <a:pt x="213" y="117"/>
                  <a:pt x="212" y="123"/>
                </a:cubicBezTo>
                <a:cubicBezTo>
                  <a:pt x="211" y="129"/>
                  <a:pt x="207" y="134"/>
                  <a:pt x="201" y="137"/>
                </a:cubicBezTo>
                <a:cubicBezTo>
                  <a:pt x="199" y="137"/>
                  <a:pt x="198" y="138"/>
                  <a:pt x="196" y="139"/>
                </a:cubicBezTo>
                <a:cubicBezTo>
                  <a:pt x="204" y="140"/>
                  <a:pt x="212" y="140"/>
                  <a:pt x="222" y="140"/>
                </a:cubicBezTo>
                <a:cubicBezTo>
                  <a:pt x="234" y="140"/>
                  <a:pt x="244" y="140"/>
                  <a:pt x="253" y="138"/>
                </a:cubicBezTo>
                <a:cubicBezTo>
                  <a:pt x="256" y="137"/>
                  <a:pt x="259" y="136"/>
                  <a:pt x="262" y="135"/>
                </a:cubicBezTo>
                <a:cubicBezTo>
                  <a:pt x="270" y="131"/>
                  <a:pt x="269" y="123"/>
                  <a:pt x="265" y="120"/>
                </a:cubicBezTo>
                <a:close/>
                <a:moveTo>
                  <a:pt x="63" y="123"/>
                </a:moveTo>
                <a:cubicBezTo>
                  <a:pt x="62" y="117"/>
                  <a:pt x="64" y="112"/>
                  <a:pt x="69" y="107"/>
                </a:cubicBezTo>
                <a:cubicBezTo>
                  <a:pt x="70" y="106"/>
                  <a:pt x="72" y="104"/>
                  <a:pt x="74" y="102"/>
                </a:cubicBezTo>
                <a:cubicBezTo>
                  <a:pt x="73" y="102"/>
                  <a:pt x="72" y="101"/>
                  <a:pt x="71" y="101"/>
                </a:cubicBezTo>
                <a:cubicBezTo>
                  <a:pt x="65" y="99"/>
                  <a:pt x="63" y="93"/>
                  <a:pt x="68" y="88"/>
                </a:cubicBezTo>
                <a:cubicBezTo>
                  <a:pt x="77" y="79"/>
                  <a:pt x="80" y="68"/>
                  <a:pt x="80" y="56"/>
                </a:cubicBezTo>
                <a:cubicBezTo>
                  <a:pt x="79" y="43"/>
                  <a:pt x="72" y="36"/>
                  <a:pt x="60" y="33"/>
                </a:cubicBezTo>
                <a:cubicBezTo>
                  <a:pt x="57" y="32"/>
                  <a:pt x="55" y="32"/>
                  <a:pt x="52" y="32"/>
                </a:cubicBezTo>
                <a:cubicBezTo>
                  <a:pt x="50" y="32"/>
                  <a:pt x="47" y="32"/>
                  <a:pt x="45" y="33"/>
                </a:cubicBezTo>
                <a:cubicBezTo>
                  <a:pt x="33" y="36"/>
                  <a:pt x="25" y="43"/>
                  <a:pt x="25" y="56"/>
                </a:cubicBezTo>
                <a:cubicBezTo>
                  <a:pt x="24" y="68"/>
                  <a:pt x="28" y="79"/>
                  <a:pt x="37" y="88"/>
                </a:cubicBezTo>
                <a:cubicBezTo>
                  <a:pt x="41" y="93"/>
                  <a:pt x="40" y="99"/>
                  <a:pt x="34" y="101"/>
                </a:cubicBezTo>
                <a:cubicBezTo>
                  <a:pt x="30" y="102"/>
                  <a:pt x="27" y="103"/>
                  <a:pt x="24" y="105"/>
                </a:cubicBezTo>
                <a:cubicBezTo>
                  <a:pt x="17" y="108"/>
                  <a:pt x="10" y="112"/>
                  <a:pt x="5" y="118"/>
                </a:cubicBezTo>
                <a:cubicBezTo>
                  <a:pt x="0" y="123"/>
                  <a:pt x="0" y="130"/>
                  <a:pt x="9" y="134"/>
                </a:cubicBezTo>
                <a:cubicBezTo>
                  <a:pt x="12" y="136"/>
                  <a:pt x="15" y="137"/>
                  <a:pt x="18" y="137"/>
                </a:cubicBezTo>
                <a:cubicBezTo>
                  <a:pt x="28" y="140"/>
                  <a:pt x="39" y="140"/>
                  <a:pt x="52" y="140"/>
                </a:cubicBezTo>
                <a:cubicBezTo>
                  <a:pt x="63" y="140"/>
                  <a:pt x="72" y="140"/>
                  <a:pt x="80" y="139"/>
                </a:cubicBezTo>
                <a:cubicBezTo>
                  <a:pt x="78" y="138"/>
                  <a:pt x="77" y="137"/>
                  <a:pt x="75" y="137"/>
                </a:cubicBezTo>
                <a:cubicBezTo>
                  <a:pt x="68" y="133"/>
                  <a:pt x="64" y="128"/>
                  <a:pt x="63" y="123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Freeform 19"/>
          <p:cNvSpPr/>
          <p:nvPr/>
        </p:nvSpPr>
        <p:spPr bwMode="auto">
          <a:xfrm>
            <a:off x="9339263" y="1163638"/>
            <a:ext cx="433387" cy="630237"/>
          </a:xfrm>
          <a:custGeom>
            <a:avLst/>
            <a:gdLst>
              <a:gd name="T0" fmla="*/ 433388 w 114"/>
              <a:gd name="T1" fmla="*/ 417628 h 166"/>
              <a:gd name="T2" fmla="*/ 281322 w 114"/>
              <a:gd name="T3" fmla="*/ 277153 h 166"/>
              <a:gd name="T4" fmla="*/ 201487 w 114"/>
              <a:gd name="T5" fmla="*/ 258170 h 166"/>
              <a:gd name="T6" fmla="*/ 102645 w 114"/>
              <a:gd name="T7" fmla="*/ 205017 h 166"/>
              <a:gd name="T8" fmla="*/ 209091 w 114"/>
              <a:gd name="T9" fmla="*/ 159458 h 166"/>
              <a:gd name="T10" fmla="*/ 323140 w 114"/>
              <a:gd name="T11" fmla="*/ 201221 h 166"/>
              <a:gd name="T12" fmla="*/ 376363 w 114"/>
              <a:gd name="T13" fmla="*/ 197424 h 166"/>
              <a:gd name="T14" fmla="*/ 399173 w 114"/>
              <a:gd name="T15" fmla="*/ 155661 h 166"/>
              <a:gd name="T16" fmla="*/ 258512 w 114"/>
              <a:gd name="T17" fmla="*/ 72136 h 166"/>
              <a:gd name="T18" fmla="*/ 258512 w 114"/>
              <a:gd name="T19" fmla="*/ 22780 h 166"/>
              <a:gd name="T20" fmla="*/ 231901 w 114"/>
              <a:gd name="T21" fmla="*/ 0 h 166"/>
              <a:gd name="T22" fmla="*/ 197686 w 114"/>
              <a:gd name="T23" fmla="*/ 0 h 166"/>
              <a:gd name="T24" fmla="*/ 171074 w 114"/>
              <a:gd name="T25" fmla="*/ 22780 h 166"/>
              <a:gd name="T26" fmla="*/ 171074 w 114"/>
              <a:gd name="T27" fmla="*/ 68339 h 166"/>
              <a:gd name="T28" fmla="*/ 0 w 114"/>
              <a:gd name="T29" fmla="*/ 208814 h 166"/>
              <a:gd name="T30" fmla="*/ 163471 w 114"/>
              <a:gd name="T31" fmla="*/ 345492 h 166"/>
              <a:gd name="T32" fmla="*/ 250909 w 114"/>
              <a:gd name="T33" fmla="*/ 364475 h 166"/>
              <a:gd name="T34" fmla="*/ 326942 w 114"/>
              <a:gd name="T35" fmla="*/ 421424 h 166"/>
              <a:gd name="T36" fmla="*/ 220496 w 114"/>
              <a:gd name="T37" fmla="*/ 474577 h 166"/>
              <a:gd name="T38" fmla="*/ 87438 w 114"/>
              <a:gd name="T39" fmla="*/ 425221 h 166"/>
              <a:gd name="T40" fmla="*/ 30413 w 114"/>
              <a:gd name="T41" fmla="*/ 436611 h 166"/>
              <a:gd name="T42" fmla="*/ 15207 w 114"/>
              <a:gd name="T43" fmla="*/ 474577 h 166"/>
              <a:gd name="T44" fmla="*/ 171074 w 114"/>
              <a:gd name="T45" fmla="*/ 558102 h 166"/>
              <a:gd name="T46" fmla="*/ 171074 w 114"/>
              <a:gd name="T47" fmla="*/ 607458 h 166"/>
              <a:gd name="T48" fmla="*/ 197686 w 114"/>
              <a:gd name="T49" fmla="*/ 630238 h 166"/>
              <a:gd name="T50" fmla="*/ 231901 w 114"/>
              <a:gd name="T51" fmla="*/ 630238 h 166"/>
              <a:gd name="T52" fmla="*/ 258512 w 114"/>
              <a:gd name="T53" fmla="*/ 607458 h 166"/>
              <a:gd name="T54" fmla="*/ 258512 w 114"/>
              <a:gd name="T55" fmla="*/ 561899 h 166"/>
              <a:gd name="T56" fmla="*/ 433388 w 114"/>
              <a:gd name="T57" fmla="*/ 417628 h 1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4" h="166">
                <a:moveTo>
                  <a:pt x="114" y="110"/>
                </a:moveTo>
                <a:cubicBezTo>
                  <a:pt x="114" y="93"/>
                  <a:pt x="100" y="80"/>
                  <a:pt x="74" y="73"/>
                </a:cubicBezTo>
                <a:cubicBezTo>
                  <a:pt x="71" y="73"/>
                  <a:pt x="56" y="69"/>
                  <a:pt x="53" y="68"/>
                </a:cubicBezTo>
                <a:cubicBezTo>
                  <a:pt x="33" y="63"/>
                  <a:pt x="27" y="60"/>
                  <a:pt x="27" y="54"/>
                </a:cubicBezTo>
                <a:cubicBezTo>
                  <a:pt x="27" y="48"/>
                  <a:pt x="34" y="42"/>
                  <a:pt x="55" y="42"/>
                </a:cubicBezTo>
                <a:cubicBezTo>
                  <a:pt x="70" y="42"/>
                  <a:pt x="85" y="53"/>
                  <a:pt x="85" y="53"/>
                </a:cubicBezTo>
                <a:cubicBezTo>
                  <a:pt x="90" y="57"/>
                  <a:pt x="94" y="56"/>
                  <a:pt x="99" y="52"/>
                </a:cubicBezTo>
                <a:cubicBezTo>
                  <a:pt x="99" y="52"/>
                  <a:pt x="105" y="46"/>
                  <a:pt x="105" y="41"/>
                </a:cubicBezTo>
                <a:cubicBezTo>
                  <a:pt x="105" y="34"/>
                  <a:pt x="87" y="23"/>
                  <a:pt x="68" y="19"/>
                </a:cubicBezTo>
                <a:cubicBezTo>
                  <a:pt x="68" y="6"/>
                  <a:pt x="68" y="6"/>
                  <a:pt x="68" y="6"/>
                </a:cubicBezTo>
                <a:cubicBezTo>
                  <a:pt x="68" y="3"/>
                  <a:pt x="65" y="0"/>
                  <a:pt x="61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0"/>
                  <a:pt x="45" y="3"/>
                  <a:pt x="45" y="6"/>
                </a:cubicBezTo>
                <a:cubicBezTo>
                  <a:pt x="45" y="18"/>
                  <a:pt x="45" y="18"/>
                  <a:pt x="45" y="18"/>
                </a:cubicBezTo>
                <a:cubicBezTo>
                  <a:pt x="15" y="21"/>
                  <a:pt x="0" y="37"/>
                  <a:pt x="0" y="55"/>
                </a:cubicBezTo>
                <a:cubicBezTo>
                  <a:pt x="0" y="76"/>
                  <a:pt x="20" y="85"/>
                  <a:pt x="43" y="91"/>
                </a:cubicBezTo>
                <a:cubicBezTo>
                  <a:pt x="46" y="91"/>
                  <a:pt x="63" y="96"/>
                  <a:pt x="66" y="96"/>
                </a:cubicBezTo>
                <a:cubicBezTo>
                  <a:pt x="83" y="101"/>
                  <a:pt x="86" y="107"/>
                  <a:pt x="86" y="111"/>
                </a:cubicBezTo>
                <a:cubicBezTo>
                  <a:pt x="86" y="118"/>
                  <a:pt x="79" y="125"/>
                  <a:pt x="58" y="125"/>
                </a:cubicBezTo>
                <a:cubicBezTo>
                  <a:pt x="43" y="125"/>
                  <a:pt x="23" y="112"/>
                  <a:pt x="23" y="112"/>
                </a:cubicBezTo>
                <a:cubicBezTo>
                  <a:pt x="18" y="109"/>
                  <a:pt x="12" y="110"/>
                  <a:pt x="8" y="115"/>
                </a:cubicBezTo>
                <a:cubicBezTo>
                  <a:pt x="8" y="115"/>
                  <a:pt x="4" y="119"/>
                  <a:pt x="4" y="125"/>
                </a:cubicBezTo>
                <a:cubicBezTo>
                  <a:pt x="4" y="133"/>
                  <a:pt x="25" y="143"/>
                  <a:pt x="45" y="147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5" y="163"/>
                  <a:pt x="48" y="166"/>
                  <a:pt x="52" y="166"/>
                </a:cubicBezTo>
                <a:cubicBezTo>
                  <a:pt x="61" y="166"/>
                  <a:pt x="61" y="166"/>
                  <a:pt x="61" y="166"/>
                </a:cubicBezTo>
                <a:cubicBezTo>
                  <a:pt x="65" y="166"/>
                  <a:pt x="68" y="163"/>
                  <a:pt x="68" y="160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100" y="144"/>
                  <a:pt x="114" y="128"/>
                  <a:pt x="114" y="11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Freeform 20"/>
          <p:cNvSpPr>
            <a:spLocks noEditPoints="1"/>
          </p:cNvSpPr>
          <p:nvPr/>
        </p:nvSpPr>
        <p:spPr bwMode="auto">
          <a:xfrm>
            <a:off x="7845425" y="5126038"/>
            <a:ext cx="660400" cy="592137"/>
          </a:xfrm>
          <a:custGeom>
            <a:avLst/>
            <a:gdLst>
              <a:gd name="T0" fmla="*/ 409903 w 174"/>
              <a:gd name="T1" fmla="*/ 79711 h 156"/>
              <a:gd name="T2" fmla="*/ 292246 w 174"/>
              <a:gd name="T3" fmla="*/ 37958 h 156"/>
              <a:gd name="T4" fmla="*/ 208747 w 174"/>
              <a:gd name="T5" fmla="*/ 79711 h 156"/>
              <a:gd name="T6" fmla="*/ 375745 w 174"/>
              <a:gd name="T7" fmla="*/ 0 h 156"/>
              <a:gd name="T8" fmla="*/ 98680 w 174"/>
              <a:gd name="T9" fmla="*/ 330231 h 156"/>
              <a:gd name="T10" fmla="*/ 265678 w 174"/>
              <a:gd name="T11" fmla="*/ 307456 h 156"/>
              <a:gd name="T12" fmla="*/ 360563 w 174"/>
              <a:gd name="T13" fmla="*/ 273294 h 156"/>
              <a:gd name="T14" fmla="*/ 390926 w 174"/>
              <a:gd name="T15" fmla="*/ 330231 h 156"/>
              <a:gd name="T16" fmla="*/ 660400 w 174"/>
              <a:gd name="T17" fmla="*/ 235337 h 156"/>
              <a:gd name="T18" fmla="*/ 580697 w 174"/>
              <a:gd name="T19" fmla="*/ 94894 h 156"/>
              <a:gd name="T20" fmla="*/ 527561 w 174"/>
              <a:gd name="T21" fmla="*/ 94894 h 156"/>
              <a:gd name="T22" fmla="*/ 470630 w 174"/>
              <a:gd name="T23" fmla="*/ 94894 h 156"/>
              <a:gd name="T24" fmla="*/ 406108 w 174"/>
              <a:gd name="T25" fmla="*/ 94894 h 156"/>
              <a:gd name="T26" fmla="*/ 204952 w 174"/>
              <a:gd name="T27" fmla="*/ 94894 h 156"/>
              <a:gd name="T28" fmla="*/ 125248 w 174"/>
              <a:gd name="T29" fmla="*/ 94894 h 156"/>
              <a:gd name="T30" fmla="*/ 75908 w 174"/>
              <a:gd name="T31" fmla="*/ 94894 h 156"/>
              <a:gd name="T32" fmla="*/ 0 w 174"/>
              <a:gd name="T33" fmla="*/ 235337 h 156"/>
              <a:gd name="T34" fmla="*/ 557924 w 174"/>
              <a:gd name="T35" fmla="*/ 356801 h 156"/>
              <a:gd name="T36" fmla="*/ 390926 w 174"/>
              <a:gd name="T37" fmla="*/ 379576 h 156"/>
              <a:gd name="T38" fmla="*/ 296041 w 174"/>
              <a:gd name="T39" fmla="*/ 413737 h 156"/>
              <a:gd name="T40" fmla="*/ 265678 w 174"/>
              <a:gd name="T41" fmla="*/ 356801 h 156"/>
              <a:gd name="T42" fmla="*/ 0 w 174"/>
              <a:gd name="T43" fmla="*/ 299865 h 156"/>
              <a:gd name="T44" fmla="*/ 75908 w 174"/>
              <a:gd name="T45" fmla="*/ 592138 h 156"/>
              <a:gd name="T46" fmla="*/ 125248 w 174"/>
              <a:gd name="T47" fmla="*/ 592138 h 156"/>
              <a:gd name="T48" fmla="*/ 500993 w 174"/>
              <a:gd name="T49" fmla="*/ 592138 h 156"/>
              <a:gd name="T50" fmla="*/ 542743 w 174"/>
              <a:gd name="T51" fmla="*/ 592138 h 156"/>
              <a:gd name="T52" fmla="*/ 660400 w 174"/>
              <a:gd name="T53" fmla="*/ 504836 h 156"/>
              <a:gd name="T54" fmla="*/ 557924 w 174"/>
              <a:gd name="T55" fmla="*/ 356801 h 156"/>
              <a:gd name="T56" fmla="*/ 299837 w 174"/>
              <a:gd name="T57" fmla="*/ 299865 h 156"/>
              <a:gd name="T58" fmla="*/ 288451 w 174"/>
              <a:gd name="T59" fmla="*/ 326435 h 156"/>
              <a:gd name="T60" fmla="*/ 288451 w 174"/>
              <a:gd name="T61" fmla="*/ 353005 h 156"/>
              <a:gd name="T62" fmla="*/ 288451 w 174"/>
              <a:gd name="T63" fmla="*/ 379576 h 156"/>
              <a:gd name="T64" fmla="*/ 360563 w 174"/>
              <a:gd name="T65" fmla="*/ 390963 h 156"/>
              <a:gd name="T66" fmla="*/ 371949 w 174"/>
              <a:gd name="T67" fmla="*/ 364393 h 156"/>
              <a:gd name="T68" fmla="*/ 371949 w 174"/>
              <a:gd name="T69" fmla="*/ 334027 h 156"/>
              <a:gd name="T70" fmla="*/ 371949 w 174"/>
              <a:gd name="T71" fmla="*/ 311252 h 15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4" h="156">
                <a:moveTo>
                  <a:pt x="118" y="21"/>
                </a:moveTo>
                <a:cubicBezTo>
                  <a:pt x="108" y="21"/>
                  <a:pt x="108" y="21"/>
                  <a:pt x="108" y="21"/>
                </a:cubicBezTo>
                <a:cubicBezTo>
                  <a:pt x="107" y="15"/>
                  <a:pt x="102" y="10"/>
                  <a:pt x="9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1" y="10"/>
                  <a:pt x="66" y="15"/>
                  <a:pt x="66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9"/>
                  <a:pt x="64" y="0"/>
                  <a:pt x="74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9" y="0"/>
                  <a:pt x="118" y="9"/>
                  <a:pt x="118" y="21"/>
                </a:cubicBezTo>
                <a:close/>
                <a:moveTo>
                  <a:pt x="26" y="87"/>
                </a:moveTo>
                <a:cubicBezTo>
                  <a:pt x="70" y="87"/>
                  <a:pt x="70" y="87"/>
                  <a:pt x="70" y="87"/>
                </a:cubicBezTo>
                <a:cubicBezTo>
                  <a:pt x="70" y="81"/>
                  <a:pt x="70" y="81"/>
                  <a:pt x="70" y="81"/>
                </a:cubicBezTo>
                <a:cubicBezTo>
                  <a:pt x="70" y="76"/>
                  <a:pt x="74" y="72"/>
                  <a:pt x="78" y="72"/>
                </a:cubicBezTo>
                <a:cubicBezTo>
                  <a:pt x="95" y="72"/>
                  <a:pt x="95" y="72"/>
                  <a:pt x="95" y="72"/>
                </a:cubicBezTo>
                <a:cubicBezTo>
                  <a:pt x="100" y="72"/>
                  <a:pt x="103" y="76"/>
                  <a:pt x="103" y="81"/>
                </a:cubicBezTo>
                <a:cubicBezTo>
                  <a:pt x="103" y="87"/>
                  <a:pt x="103" y="87"/>
                  <a:pt x="103" y="87"/>
                </a:cubicBezTo>
                <a:cubicBezTo>
                  <a:pt x="147" y="87"/>
                  <a:pt x="147" y="87"/>
                  <a:pt x="147" y="87"/>
                </a:cubicBezTo>
                <a:cubicBezTo>
                  <a:pt x="160" y="87"/>
                  <a:pt x="171" y="76"/>
                  <a:pt x="174" y="62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174" y="36"/>
                  <a:pt x="164" y="25"/>
                  <a:pt x="153" y="25"/>
                </a:cubicBezTo>
                <a:cubicBezTo>
                  <a:pt x="143" y="25"/>
                  <a:pt x="143" y="25"/>
                  <a:pt x="143" y="25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33" y="25"/>
                  <a:pt x="33" y="25"/>
                  <a:pt x="33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9" y="25"/>
                  <a:pt x="0" y="36"/>
                  <a:pt x="0" y="49"/>
                </a:cubicBezTo>
                <a:cubicBezTo>
                  <a:pt x="0" y="62"/>
                  <a:pt x="0" y="62"/>
                  <a:pt x="0" y="62"/>
                </a:cubicBezTo>
                <a:cubicBezTo>
                  <a:pt x="2" y="76"/>
                  <a:pt x="13" y="87"/>
                  <a:pt x="26" y="87"/>
                </a:cubicBezTo>
                <a:close/>
                <a:moveTo>
                  <a:pt x="147" y="94"/>
                </a:moveTo>
                <a:cubicBezTo>
                  <a:pt x="103" y="94"/>
                  <a:pt x="103" y="94"/>
                  <a:pt x="103" y="94"/>
                </a:cubicBezTo>
                <a:cubicBezTo>
                  <a:pt x="103" y="100"/>
                  <a:pt x="103" y="100"/>
                  <a:pt x="103" y="100"/>
                </a:cubicBezTo>
                <a:cubicBezTo>
                  <a:pt x="103" y="105"/>
                  <a:pt x="100" y="109"/>
                  <a:pt x="95" y="109"/>
                </a:cubicBezTo>
                <a:cubicBezTo>
                  <a:pt x="78" y="109"/>
                  <a:pt x="78" y="109"/>
                  <a:pt x="78" y="109"/>
                </a:cubicBezTo>
                <a:cubicBezTo>
                  <a:pt x="74" y="109"/>
                  <a:pt x="70" y="105"/>
                  <a:pt x="70" y="100"/>
                </a:cubicBezTo>
                <a:cubicBezTo>
                  <a:pt x="70" y="94"/>
                  <a:pt x="70" y="94"/>
                  <a:pt x="70" y="94"/>
                </a:cubicBezTo>
                <a:cubicBezTo>
                  <a:pt x="26" y="94"/>
                  <a:pt x="26" y="94"/>
                  <a:pt x="26" y="94"/>
                </a:cubicBezTo>
                <a:cubicBezTo>
                  <a:pt x="15" y="94"/>
                  <a:pt x="5" y="88"/>
                  <a:pt x="0" y="79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6"/>
                  <a:pt x="9" y="156"/>
                  <a:pt x="20" y="156"/>
                </a:cubicBezTo>
                <a:cubicBezTo>
                  <a:pt x="27" y="156"/>
                  <a:pt x="27" y="156"/>
                  <a:pt x="27" y="156"/>
                </a:cubicBezTo>
                <a:cubicBezTo>
                  <a:pt x="33" y="156"/>
                  <a:pt x="33" y="156"/>
                  <a:pt x="33" y="156"/>
                </a:cubicBezTo>
                <a:cubicBezTo>
                  <a:pt x="40" y="156"/>
                  <a:pt x="40" y="156"/>
                  <a:pt x="40" y="156"/>
                </a:cubicBezTo>
                <a:cubicBezTo>
                  <a:pt x="132" y="156"/>
                  <a:pt x="132" y="156"/>
                  <a:pt x="132" y="156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53" y="156"/>
                  <a:pt x="153" y="156"/>
                  <a:pt x="153" y="156"/>
                </a:cubicBezTo>
                <a:cubicBezTo>
                  <a:pt x="164" y="156"/>
                  <a:pt x="174" y="146"/>
                  <a:pt x="174" y="133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68" y="88"/>
                  <a:pt x="158" y="94"/>
                  <a:pt x="147" y="94"/>
                </a:cubicBezTo>
                <a:close/>
                <a:moveTo>
                  <a:pt x="95" y="79"/>
                </a:moveTo>
                <a:cubicBezTo>
                  <a:pt x="79" y="79"/>
                  <a:pt x="79" y="79"/>
                  <a:pt x="79" y="79"/>
                </a:cubicBezTo>
                <a:cubicBezTo>
                  <a:pt x="77" y="79"/>
                  <a:pt x="76" y="80"/>
                  <a:pt x="76" y="82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93"/>
                  <a:pt x="76" y="93"/>
                  <a:pt x="76" y="9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6" y="102"/>
                  <a:pt x="77" y="103"/>
                  <a:pt x="79" y="103"/>
                </a:cubicBezTo>
                <a:cubicBezTo>
                  <a:pt x="95" y="103"/>
                  <a:pt x="95" y="103"/>
                  <a:pt x="95" y="103"/>
                </a:cubicBezTo>
                <a:cubicBezTo>
                  <a:pt x="96" y="103"/>
                  <a:pt x="98" y="102"/>
                  <a:pt x="98" y="100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93"/>
                  <a:pt x="98" y="93"/>
                  <a:pt x="98" y="93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86"/>
                  <a:pt x="98" y="86"/>
                  <a:pt x="98" y="86"/>
                </a:cubicBezTo>
                <a:cubicBezTo>
                  <a:pt x="98" y="82"/>
                  <a:pt x="98" y="82"/>
                  <a:pt x="98" y="82"/>
                </a:cubicBezTo>
                <a:cubicBezTo>
                  <a:pt x="98" y="80"/>
                  <a:pt x="96" y="79"/>
                  <a:pt x="95" y="7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Freeform 21"/>
          <p:cNvSpPr>
            <a:spLocks noEditPoints="1"/>
          </p:cNvSpPr>
          <p:nvPr/>
        </p:nvSpPr>
        <p:spPr bwMode="auto">
          <a:xfrm>
            <a:off x="954088" y="1163638"/>
            <a:ext cx="630237" cy="630237"/>
          </a:xfrm>
          <a:custGeom>
            <a:avLst/>
            <a:gdLst>
              <a:gd name="T0" fmla="*/ 618848 w 166"/>
              <a:gd name="T1" fmla="*/ 269560 h 166"/>
              <a:gd name="T2" fmla="*/ 542916 w 166"/>
              <a:gd name="T3" fmla="*/ 258170 h 166"/>
              <a:gd name="T4" fmla="*/ 516340 w 166"/>
              <a:gd name="T5" fmla="*/ 197424 h 166"/>
              <a:gd name="T6" fmla="*/ 561899 w 166"/>
              <a:gd name="T7" fmla="*/ 132882 h 166"/>
              <a:gd name="T8" fmla="*/ 561899 w 166"/>
              <a:gd name="T9" fmla="*/ 113898 h 166"/>
              <a:gd name="T10" fmla="*/ 516340 w 166"/>
              <a:gd name="T11" fmla="*/ 68339 h 166"/>
              <a:gd name="T12" fmla="*/ 501153 w 166"/>
              <a:gd name="T13" fmla="*/ 68339 h 166"/>
              <a:gd name="T14" fmla="*/ 436611 w 166"/>
              <a:gd name="T15" fmla="*/ 113898 h 166"/>
              <a:gd name="T16" fmla="*/ 375865 w 166"/>
              <a:gd name="T17" fmla="*/ 91119 h 166"/>
              <a:gd name="T18" fmla="*/ 360678 w 166"/>
              <a:gd name="T19" fmla="*/ 11390 h 166"/>
              <a:gd name="T20" fmla="*/ 349289 w 166"/>
              <a:gd name="T21" fmla="*/ 0 h 166"/>
              <a:gd name="T22" fmla="*/ 284746 w 166"/>
              <a:gd name="T23" fmla="*/ 0 h 166"/>
              <a:gd name="T24" fmla="*/ 269560 w 166"/>
              <a:gd name="T25" fmla="*/ 11390 h 166"/>
              <a:gd name="T26" fmla="*/ 258170 w 166"/>
              <a:gd name="T27" fmla="*/ 91119 h 166"/>
              <a:gd name="T28" fmla="*/ 197424 w 166"/>
              <a:gd name="T29" fmla="*/ 113898 h 166"/>
              <a:gd name="T30" fmla="*/ 132882 w 166"/>
              <a:gd name="T31" fmla="*/ 68339 h 166"/>
              <a:gd name="T32" fmla="*/ 117695 w 166"/>
              <a:gd name="T33" fmla="*/ 68339 h 166"/>
              <a:gd name="T34" fmla="*/ 72136 w 166"/>
              <a:gd name="T35" fmla="*/ 113898 h 166"/>
              <a:gd name="T36" fmla="*/ 68339 w 166"/>
              <a:gd name="T37" fmla="*/ 132882 h 166"/>
              <a:gd name="T38" fmla="*/ 117695 w 166"/>
              <a:gd name="T39" fmla="*/ 197424 h 166"/>
              <a:gd name="T40" fmla="*/ 91119 w 166"/>
              <a:gd name="T41" fmla="*/ 258170 h 166"/>
              <a:gd name="T42" fmla="*/ 11390 w 166"/>
              <a:gd name="T43" fmla="*/ 269560 h 166"/>
              <a:gd name="T44" fmla="*/ 0 w 166"/>
              <a:gd name="T45" fmla="*/ 284746 h 166"/>
              <a:gd name="T46" fmla="*/ 0 w 166"/>
              <a:gd name="T47" fmla="*/ 349289 h 166"/>
              <a:gd name="T48" fmla="*/ 11390 w 166"/>
              <a:gd name="T49" fmla="*/ 360678 h 166"/>
              <a:gd name="T50" fmla="*/ 91119 w 166"/>
              <a:gd name="T51" fmla="*/ 372068 h 166"/>
              <a:gd name="T52" fmla="*/ 117695 w 166"/>
              <a:gd name="T53" fmla="*/ 432814 h 166"/>
              <a:gd name="T54" fmla="*/ 68339 w 166"/>
              <a:gd name="T55" fmla="*/ 497356 h 166"/>
              <a:gd name="T56" fmla="*/ 72136 w 166"/>
              <a:gd name="T57" fmla="*/ 516340 h 166"/>
              <a:gd name="T58" fmla="*/ 117695 w 166"/>
              <a:gd name="T59" fmla="*/ 561899 h 166"/>
              <a:gd name="T60" fmla="*/ 132882 w 166"/>
              <a:gd name="T61" fmla="*/ 561899 h 166"/>
              <a:gd name="T62" fmla="*/ 197424 w 166"/>
              <a:gd name="T63" fmla="*/ 516340 h 166"/>
              <a:gd name="T64" fmla="*/ 258170 w 166"/>
              <a:gd name="T65" fmla="*/ 539119 h 166"/>
              <a:gd name="T66" fmla="*/ 269560 w 166"/>
              <a:gd name="T67" fmla="*/ 618848 h 166"/>
              <a:gd name="T68" fmla="*/ 284746 w 166"/>
              <a:gd name="T69" fmla="*/ 630238 h 166"/>
              <a:gd name="T70" fmla="*/ 349289 w 166"/>
              <a:gd name="T71" fmla="*/ 630238 h 166"/>
              <a:gd name="T72" fmla="*/ 360678 w 166"/>
              <a:gd name="T73" fmla="*/ 618848 h 166"/>
              <a:gd name="T74" fmla="*/ 375865 w 166"/>
              <a:gd name="T75" fmla="*/ 539119 h 166"/>
              <a:gd name="T76" fmla="*/ 436611 w 166"/>
              <a:gd name="T77" fmla="*/ 516340 h 166"/>
              <a:gd name="T78" fmla="*/ 501153 w 166"/>
              <a:gd name="T79" fmla="*/ 561899 h 166"/>
              <a:gd name="T80" fmla="*/ 516340 w 166"/>
              <a:gd name="T81" fmla="*/ 561899 h 166"/>
              <a:gd name="T82" fmla="*/ 561899 w 166"/>
              <a:gd name="T83" fmla="*/ 516340 h 166"/>
              <a:gd name="T84" fmla="*/ 561899 w 166"/>
              <a:gd name="T85" fmla="*/ 497356 h 166"/>
              <a:gd name="T86" fmla="*/ 516340 w 166"/>
              <a:gd name="T87" fmla="*/ 432814 h 166"/>
              <a:gd name="T88" fmla="*/ 542916 w 166"/>
              <a:gd name="T89" fmla="*/ 372068 h 166"/>
              <a:gd name="T90" fmla="*/ 618848 w 166"/>
              <a:gd name="T91" fmla="*/ 360678 h 166"/>
              <a:gd name="T92" fmla="*/ 630238 w 166"/>
              <a:gd name="T93" fmla="*/ 349289 h 166"/>
              <a:gd name="T94" fmla="*/ 630238 w 166"/>
              <a:gd name="T95" fmla="*/ 284746 h 166"/>
              <a:gd name="T96" fmla="*/ 618848 w 166"/>
              <a:gd name="T97" fmla="*/ 269560 h 166"/>
              <a:gd name="T98" fmla="*/ 315119 w 166"/>
              <a:gd name="T99" fmla="*/ 432814 h 166"/>
              <a:gd name="T100" fmla="*/ 201221 w 166"/>
              <a:gd name="T101" fmla="*/ 315119 h 166"/>
              <a:gd name="T102" fmla="*/ 315119 w 166"/>
              <a:gd name="T103" fmla="*/ 201221 h 166"/>
              <a:gd name="T104" fmla="*/ 432814 w 166"/>
              <a:gd name="T105" fmla="*/ 315119 h 166"/>
              <a:gd name="T106" fmla="*/ 315119 w 166"/>
              <a:gd name="T107" fmla="*/ 432814 h 1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66" h="166">
                <a:moveTo>
                  <a:pt x="163" y="71"/>
                </a:moveTo>
                <a:cubicBezTo>
                  <a:pt x="143" y="68"/>
                  <a:pt x="143" y="68"/>
                  <a:pt x="143" y="68"/>
                </a:cubicBezTo>
                <a:cubicBezTo>
                  <a:pt x="141" y="62"/>
                  <a:pt x="139" y="57"/>
                  <a:pt x="136" y="52"/>
                </a:cubicBezTo>
                <a:cubicBezTo>
                  <a:pt x="148" y="35"/>
                  <a:pt x="148" y="35"/>
                  <a:pt x="148" y="35"/>
                </a:cubicBezTo>
                <a:cubicBezTo>
                  <a:pt x="149" y="34"/>
                  <a:pt x="149" y="32"/>
                  <a:pt x="148" y="30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5" y="17"/>
                  <a:pt x="133" y="17"/>
                  <a:pt x="132" y="18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110" y="28"/>
                  <a:pt x="104" y="25"/>
                  <a:pt x="99" y="24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2"/>
                  <a:pt x="94" y="0"/>
                  <a:pt x="9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3" y="0"/>
                  <a:pt x="72" y="2"/>
                  <a:pt x="71" y="3"/>
                </a:cubicBezTo>
                <a:cubicBezTo>
                  <a:pt x="68" y="24"/>
                  <a:pt x="68" y="24"/>
                  <a:pt x="68" y="24"/>
                </a:cubicBezTo>
                <a:cubicBezTo>
                  <a:pt x="63" y="25"/>
                  <a:pt x="57" y="28"/>
                  <a:pt x="52" y="30"/>
                </a:cubicBezTo>
                <a:cubicBezTo>
                  <a:pt x="35" y="18"/>
                  <a:pt x="35" y="18"/>
                  <a:pt x="35" y="18"/>
                </a:cubicBezTo>
                <a:cubicBezTo>
                  <a:pt x="34" y="17"/>
                  <a:pt x="32" y="17"/>
                  <a:pt x="31" y="18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2"/>
                  <a:pt x="17" y="34"/>
                  <a:pt x="18" y="35"/>
                </a:cubicBezTo>
                <a:cubicBezTo>
                  <a:pt x="31" y="52"/>
                  <a:pt x="31" y="52"/>
                  <a:pt x="31" y="52"/>
                </a:cubicBezTo>
                <a:cubicBezTo>
                  <a:pt x="28" y="57"/>
                  <a:pt x="26" y="62"/>
                  <a:pt x="24" y="68"/>
                </a:cubicBezTo>
                <a:cubicBezTo>
                  <a:pt x="3" y="71"/>
                  <a:pt x="3" y="71"/>
                  <a:pt x="3" y="71"/>
                </a:cubicBezTo>
                <a:cubicBezTo>
                  <a:pt x="2" y="71"/>
                  <a:pt x="0" y="73"/>
                  <a:pt x="0" y="75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3"/>
                  <a:pt x="2" y="95"/>
                  <a:pt x="3" y="95"/>
                </a:cubicBezTo>
                <a:cubicBezTo>
                  <a:pt x="24" y="98"/>
                  <a:pt x="24" y="98"/>
                  <a:pt x="24" y="98"/>
                </a:cubicBezTo>
                <a:cubicBezTo>
                  <a:pt x="26" y="104"/>
                  <a:pt x="28" y="109"/>
                  <a:pt x="31" y="114"/>
                </a:cubicBezTo>
                <a:cubicBezTo>
                  <a:pt x="18" y="131"/>
                  <a:pt x="18" y="131"/>
                  <a:pt x="18" y="131"/>
                </a:cubicBezTo>
                <a:cubicBezTo>
                  <a:pt x="17" y="133"/>
                  <a:pt x="18" y="135"/>
                  <a:pt x="19" y="136"/>
                </a:cubicBezTo>
                <a:cubicBezTo>
                  <a:pt x="31" y="148"/>
                  <a:pt x="31" y="148"/>
                  <a:pt x="31" y="148"/>
                </a:cubicBezTo>
                <a:cubicBezTo>
                  <a:pt x="32" y="149"/>
                  <a:pt x="34" y="149"/>
                  <a:pt x="35" y="148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7" y="139"/>
                  <a:pt x="63" y="141"/>
                  <a:pt x="68" y="142"/>
                </a:cubicBezTo>
                <a:cubicBezTo>
                  <a:pt x="71" y="163"/>
                  <a:pt x="71" y="163"/>
                  <a:pt x="71" y="163"/>
                </a:cubicBezTo>
                <a:cubicBezTo>
                  <a:pt x="72" y="165"/>
                  <a:pt x="73" y="166"/>
                  <a:pt x="75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4" y="166"/>
                  <a:pt x="95" y="165"/>
                  <a:pt x="95" y="163"/>
                </a:cubicBezTo>
                <a:cubicBezTo>
                  <a:pt x="99" y="142"/>
                  <a:pt x="99" y="142"/>
                  <a:pt x="99" y="142"/>
                </a:cubicBezTo>
                <a:cubicBezTo>
                  <a:pt x="104" y="141"/>
                  <a:pt x="110" y="139"/>
                  <a:pt x="115" y="136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33" y="149"/>
                  <a:pt x="135" y="149"/>
                  <a:pt x="136" y="148"/>
                </a:cubicBezTo>
                <a:cubicBezTo>
                  <a:pt x="148" y="136"/>
                  <a:pt x="148" y="136"/>
                  <a:pt x="148" y="136"/>
                </a:cubicBezTo>
                <a:cubicBezTo>
                  <a:pt x="149" y="135"/>
                  <a:pt x="149" y="133"/>
                  <a:pt x="148" y="131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9" y="109"/>
                  <a:pt x="141" y="104"/>
                  <a:pt x="143" y="98"/>
                </a:cubicBezTo>
                <a:cubicBezTo>
                  <a:pt x="163" y="95"/>
                  <a:pt x="163" y="95"/>
                  <a:pt x="163" y="95"/>
                </a:cubicBezTo>
                <a:cubicBezTo>
                  <a:pt x="165" y="95"/>
                  <a:pt x="166" y="93"/>
                  <a:pt x="166" y="92"/>
                </a:cubicBezTo>
                <a:cubicBezTo>
                  <a:pt x="166" y="75"/>
                  <a:pt x="166" y="75"/>
                  <a:pt x="166" y="75"/>
                </a:cubicBezTo>
                <a:cubicBezTo>
                  <a:pt x="166" y="73"/>
                  <a:pt x="165" y="71"/>
                  <a:pt x="163" y="71"/>
                </a:cubicBezTo>
                <a:close/>
                <a:moveTo>
                  <a:pt x="83" y="114"/>
                </a:moveTo>
                <a:cubicBezTo>
                  <a:pt x="67" y="114"/>
                  <a:pt x="53" y="100"/>
                  <a:pt x="53" y="83"/>
                </a:cubicBezTo>
                <a:cubicBezTo>
                  <a:pt x="53" y="66"/>
                  <a:pt x="67" y="53"/>
                  <a:pt x="83" y="53"/>
                </a:cubicBezTo>
                <a:cubicBezTo>
                  <a:pt x="100" y="53"/>
                  <a:pt x="114" y="66"/>
                  <a:pt x="114" y="83"/>
                </a:cubicBezTo>
                <a:cubicBezTo>
                  <a:pt x="114" y="100"/>
                  <a:pt x="100" y="114"/>
                  <a:pt x="83" y="11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Freeform 22"/>
          <p:cNvSpPr>
            <a:spLocks noEditPoints="1"/>
          </p:cNvSpPr>
          <p:nvPr/>
        </p:nvSpPr>
        <p:spPr bwMode="auto">
          <a:xfrm>
            <a:off x="6477000" y="1158875"/>
            <a:ext cx="639763" cy="638175"/>
          </a:xfrm>
          <a:custGeom>
            <a:avLst/>
            <a:gdLst>
              <a:gd name="T0" fmla="*/ 299061 w 169"/>
              <a:gd name="T1" fmla="*/ 338081 h 168"/>
              <a:gd name="T2" fmla="*/ 601907 w 169"/>
              <a:gd name="T3" fmla="*/ 338081 h 168"/>
              <a:gd name="T4" fmla="*/ 299061 w 169"/>
              <a:gd name="T5" fmla="*/ 638175 h 168"/>
              <a:gd name="T6" fmla="*/ 0 w 169"/>
              <a:gd name="T7" fmla="*/ 338081 h 168"/>
              <a:gd name="T8" fmla="*/ 299061 w 169"/>
              <a:gd name="T9" fmla="*/ 37987 h 168"/>
              <a:gd name="T10" fmla="*/ 299061 w 169"/>
              <a:gd name="T11" fmla="*/ 338081 h 168"/>
              <a:gd name="T12" fmla="*/ 336917 w 169"/>
              <a:gd name="T13" fmla="*/ 0 h 168"/>
              <a:gd name="T14" fmla="*/ 336917 w 169"/>
              <a:gd name="T15" fmla="*/ 300094 h 168"/>
              <a:gd name="T16" fmla="*/ 639763 w 169"/>
              <a:gd name="T17" fmla="*/ 300094 h 168"/>
              <a:gd name="T18" fmla="*/ 336917 w 169"/>
              <a:gd name="T19" fmla="*/ 0 h 1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9" h="168">
                <a:moveTo>
                  <a:pt x="79" y="89"/>
                </a:moveTo>
                <a:cubicBezTo>
                  <a:pt x="159" y="89"/>
                  <a:pt x="159" y="89"/>
                  <a:pt x="159" y="89"/>
                </a:cubicBezTo>
                <a:cubicBezTo>
                  <a:pt x="159" y="133"/>
                  <a:pt x="123" y="168"/>
                  <a:pt x="79" y="168"/>
                </a:cubicBezTo>
                <a:cubicBezTo>
                  <a:pt x="36" y="168"/>
                  <a:pt x="0" y="133"/>
                  <a:pt x="0" y="89"/>
                </a:cubicBezTo>
                <a:cubicBezTo>
                  <a:pt x="0" y="45"/>
                  <a:pt x="36" y="10"/>
                  <a:pt x="79" y="10"/>
                </a:cubicBezTo>
                <a:lnTo>
                  <a:pt x="79" y="89"/>
                </a:lnTo>
                <a:close/>
                <a:moveTo>
                  <a:pt x="89" y="0"/>
                </a:moveTo>
                <a:cubicBezTo>
                  <a:pt x="89" y="79"/>
                  <a:pt x="89" y="79"/>
                  <a:pt x="89" y="79"/>
                </a:cubicBezTo>
                <a:cubicBezTo>
                  <a:pt x="169" y="79"/>
                  <a:pt x="169" y="79"/>
                  <a:pt x="169" y="79"/>
                </a:cubicBezTo>
                <a:cubicBezTo>
                  <a:pt x="169" y="35"/>
                  <a:pt x="133" y="0"/>
                  <a:pt x="89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TextBox 93"/>
          <p:cNvSpPr txBox="1">
            <a:spLocks noChangeArrowheads="1"/>
          </p:cNvSpPr>
          <p:nvPr/>
        </p:nvSpPr>
        <p:spPr bwMode="auto">
          <a:xfrm>
            <a:off x="4821238" y="1020763"/>
            <a:ext cx="118268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0" name="TextBox 93"/>
          <p:cNvSpPr txBox="1">
            <a:spLocks noChangeArrowheads="1"/>
          </p:cNvSpPr>
          <p:nvPr/>
        </p:nvSpPr>
        <p:spPr bwMode="auto">
          <a:xfrm>
            <a:off x="7586663" y="1041400"/>
            <a:ext cx="11826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1" name="TextBox 93"/>
          <p:cNvSpPr txBox="1">
            <a:spLocks noChangeArrowheads="1"/>
          </p:cNvSpPr>
          <p:nvPr/>
        </p:nvSpPr>
        <p:spPr bwMode="auto">
          <a:xfrm>
            <a:off x="10352088" y="1031875"/>
            <a:ext cx="11811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2" name="TextBox 93"/>
          <p:cNvSpPr txBox="1">
            <a:spLocks noChangeArrowheads="1"/>
          </p:cNvSpPr>
          <p:nvPr/>
        </p:nvSpPr>
        <p:spPr bwMode="auto">
          <a:xfrm>
            <a:off x="677863" y="4984750"/>
            <a:ext cx="11811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3" name="TextBox 93"/>
          <p:cNvSpPr txBox="1">
            <a:spLocks noChangeArrowheads="1"/>
          </p:cNvSpPr>
          <p:nvPr/>
        </p:nvSpPr>
        <p:spPr bwMode="auto">
          <a:xfrm>
            <a:off x="3441700" y="4973638"/>
            <a:ext cx="118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4" name="TextBox 93"/>
          <p:cNvSpPr txBox="1">
            <a:spLocks noChangeArrowheads="1"/>
          </p:cNvSpPr>
          <p:nvPr/>
        </p:nvSpPr>
        <p:spPr bwMode="auto">
          <a:xfrm>
            <a:off x="6207125" y="4994275"/>
            <a:ext cx="118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5" name="TextBox 93"/>
          <p:cNvSpPr txBox="1">
            <a:spLocks noChangeArrowheads="1"/>
          </p:cNvSpPr>
          <p:nvPr/>
        </p:nvSpPr>
        <p:spPr bwMode="auto">
          <a:xfrm>
            <a:off x="8972550" y="4984750"/>
            <a:ext cx="118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3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93"/>
          <p:cNvSpPr txBox="1">
            <a:spLocks noChangeArrowheads="1"/>
          </p:cNvSpPr>
          <p:nvPr/>
        </p:nvSpPr>
        <p:spPr bwMode="auto">
          <a:xfrm>
            <a:off x="900113" y="958850"/>
            <a:ext cx="12430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077913" y="2871788"/>
            <a:ext cx="11160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2616200" y="3511550"/>
            <a:ext cx="11303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4146550" y="2871788"/>
            <a:ext cx="11207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5640388" y="3511550"/>
            <a:ext cx="11795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7161213" y="2871788"/>
            <a:ext cx="11382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10172700" y="2871788"/>
            <a:ext cx="1219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8726488" y="3511550"/>
            <a:ext cx="11572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9" name="Freeform 14"/>
          <p:cNvSpPr>
            <a:spLocks noEditPoints="1"/>
          </p:cNvSpPr>
          <p:nvPr/>
        </p:nvSpPr>
        <p:spPr bwMode="auto">
          <a:xfrm>
            <a:off x="1216025" y="5110163"/>
            <a:ext cx="611188" cy="727075"/>
          </a:xfrm>
          <a:custGeom>
            <a:avLst/>
            <a:gdLst>
              <a:gd name="T0" fmla="*/ 230302 w 138"/>
              <a:gd name="T1" fmla="*/ 727075 h 164"/>
              <a:gd name="T2" fmla="*/ 230302 w 138"/>
              <a:gd name="T3" fmla="*/ 678308 h 164"/>
              <a:gd name="T4" fmla="*/ 407458 w 138"/>
              <a:gd name="T5" fmla="*/ 638407 h 164"/>
              <a:gd name="T6" fmla="*/ 203729 w 138"/>
              <a:gd name="T7" fmla="*/ 638407 h 164"/>
              <a:gd name="T8" fmla="*/ 385314 w 138"/>
              <a:gd name="T9" fmla="*/ 660574 h 164"/>
              <a:gd name="T10" fmla="*/ 296736 w 138"/>
              <a:gd name="T11" fmla="*/ 359104 h 164"/>
              <a:gd name="T12" fmla="*/ 305594 w 138"/>
              <a:gd name="T13" fmla="*/ 594073 h 164"/>
              <a:gd name="T14" fmla="*/ 310022 w 138"/>
              <a:gd name="T15" fmla="*/ 594073 h 164"/>
              <a:gd name="T16" fmla="*/ 332167 w 138"/>
              <a:gd name="T17" fmla="*/ 359104 h 164"/>
              <a:gd name="T18" fmla="*/ 221445 w 138"/>
              <a:gd name="T19" fmla="*/ 336937 h 164"/>
              <a:gd name="T20" fmla="*/ 221445 w 138"/>
              <a:gd name="T21" fmla="*/ 261570 h 164"/>
              <a:gd name="T22" fmla="*/ 354311 w 138"/>
              <a:gd name="T23" fmla="*/ 297037 h 164"/>
              <a:gd name="T24" fmla="*/ 429602 w 138"/>
              <a:gd name="T25" fmla="*/ 297037 h 164"/>
              <a:gd name="T26" fmla="*/ 106293 w 138"/>
              <a:gd name="T27" fmla="*/ 230536 h 164"/>
              <a:gd name="T28" fmla="*/ 208158 w 138"/>
              <a:gd name="T29" fmla="*/ 571907 h 164"/>
              <a:gd name="T30" fmla="*/ 261305 w 138"/>
              <a:gd name="T31" fmla="*/ 359104 h 164"/>
              <a:gd name="T32" fmla="*/ 163869 w 138"/>
              <a:gd name="T33" fmla="*/ 297037 h 164"/>
              <a:gd name="T34" fmla="*/ 283449 w 138"/>
              <a:gd name="T35" fmla="*/ 297037 h 164"/>
              <a:gd name="T36" fmla="*/ 296736 w 138"/>
              <a:gd name="T37" fmla="*/ 336937 h 164"/>
              <a:gd name="T38" fmla="*/ 332167 w 138"/>
              <a:gd name="T39" fmla="*/ 297037 h 164"/>
              <a:gd name="T40" fmla="*/ 434031 w 138"/>
              <a:gd name="T41" fmla="*/ 257136 h 164"/>
              <a:gd name="T42" fmla="*/ 389742 w 138"/>
              <a:gd name="T43" fmla="*/ 359104 h 164"/>
              <a:gd name="T44" fmla="*/ 367598 w 138"/>
              <a:gd name="T45" fmla="*/ 594073 h 164"/>
              <a:gd name="T46" fmla="*/ 487178 w 138"/>
              <a:gd name="T47" fmla="*/ 372404 h 164"/>
              <a:gd name="T48" fmla="*/ 305594 w 138"/>
              <a:gd name="T49" fmla="*/ 0 h 164"/>
              <a:gd name="T50" fmla="*/ 283449 w 138"/>
              <a:gd name="T51" fmla="*/ 62067 h 164"/>
              <a:gd name="T52" fmla="*/ 327738 w 138"/>
              <a:gd name="T53" fmla="*/ 62067 h 164"/>
              <a:gd name="T54" fmla="*/ 442889 w 138"/>
              <a:gd name="T55" fmla="*/ 26600 h 164"/>
              <a:gd name="T56" fmla="*/ 394171 w 138"/>
              <a:gd name="T57" fmla="*/ 70934 h 164"/>
              <a:gd name="T58" fmla="*/ 434031 w 138"/>
              <a:gd name="T59" fmla="*/ 93101 h 164"/>
              <a:gd name="T60" fmla="*/ 544754 w 138"/>
              <a:gd name="T61" fmla="*/ 97534 h 164"/>
              <a:gd name="T62" fmla="*/ 482749 w 138"/>
              <a:gd name="T63" fmla="*/ 124135 h 164"/>
              <a:gd name="T64" fmla="*/ 513751 w 138"/>
              <a:gd name="T65" fmla="*/ 155168 h 164"/>
              <a:gd name="T66" fmla="*/ 606758 w 138"/>
              <a:gd name="T67" fmla="*/ 212802 h 164"/>
              <a:gd name="T68" fmla="*/ 540325 w 138"/>
              <a:gd name="T69" fmla="*/ 203936 h 164"/>
              <a:gd name="T70" fmla="*/ 549183 w 138"/>
              <a:gd name="T71" fmla="*/ 243836 h 164"/>
              <a:gd name="T72" fmla="*/ 606758 w 138"/>
              <a:gd name="T73" fmla="*/ 341371 h 164"/>
              <a:gd name="T74" fmla="*/ 549183 w 138"/>
              <a:gd name="T75" fmla="*/ 305904 h 164"/>
              <a:gd name="T76" fmla="*/ 540325 w 138"/>
              <a:gd name="T77" fmla="*/ 350237 h 164"/>
              <a:gd name="T78" fmla="*/ 208158 w 138"/>
              <a:gd name="T79" fmla="*/ 101968 h 164"/>
              <a:gd name="T80" fmla="*/ 199300 w 138"/>
              <a:gd name="T81" fmla="*/ 35467 h 164"/>
              <a:gd name="T82" fmla="*/ 159440 w 138"/>
              <a:gd name="T83" fmla="*/ 57634 h 164"/>
              <a:gd name="T84" fmla="*/ 128438 w 138"/>
              <a:gd name="T85" fmla="*/ 155168 h 164"/>
              <a:gd name="T86" fmla="*/ 97436 w 138"/>
              <a:gd name="T87" fmla="*/ 97534 h 164"/>
              <a:gd name="T88" fmla="*/ 66433 w 138"/>
              <a:gd name="T89" fmla="*/ 128568 h 164"/>
              <a:gd name="T90" fmla="*/ 88578 w 138"/>
              <a:gd name="T91" fmla="*/ 226103 h 164"/>
              <a:gd name="T92" fmla="*/ 26573 w 138"/>
              <a:gd name="T93" fmla="*/ 195069 h 164"/>
              <a:gd name="T94" fmla="*/ 22144 w 138"/>
              <a:gd name="T95" fmla="*/ 239403 h 164"/>
              <a:gd name="T96" fmla="*/ 88578 w 138"/>
              <a:gd name="T97" fmla="*/ 323637 h 164"/>
              <a:gd name="T98" fmla="*/ 22144 w 138"/>
              <a:gd name="T99" fmla="*/ 314770 h 164"/>
              <a:gd name="T100" fmla="*/ 31002 w 138"/>
              <a:gd name="T101" fmla="*/ 359104 h 1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8" h="164">
                <a:moveTo>
                  <a:pt x="92" y="159"/>
                </a:moveTo>
                <a:cubicBezTo>
                  <a:pt x="92" y="162"/>
                  <a:pt x="90" y="164"/>
                  <a:pt x="87" y="164"/>
                </a:cubicBezTo>
                <a:cubicBezTo>
                  <a:pt x="52" y="164"/>
                  <a:pt x="52" y="164"/>
                  <a:pt x="52" y="164"/>
                </a:cubicBezTo>
                <a:cubicBezTo>
                  <a:pt x="49" y="164"/>
                  <a:pt x="46" y="162"/>
                  <a:pt x="46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5"/>
                  <a:pt x="49" y="153"/>
                  <a:pt x="52" y="153"/>
                </a:cubicBezTo>
                <a:cubicBezTo>
                  <a:pt x="87" y="153"/>
                  <a:pt x="87" y="153"/>
                  <a:pt x="87" y="153"/>
                </a:cubicBezTo>
                <a:cubicBezTo>
                  <a:pt x="90" y="153"/>
                  <a:pt x="92" y="155"/>
                  <a:pt x="92" y="159"/>
                </a:cubicBezTo>
                <a:close/>
                <a:moveTo>
                  <a:pt x="92" y="144"/>
                </a:moveTo>
                <a:cubicBezTo>
                  <a:pt x="92" y="140"/>
                  <a:pt x="90" y="138"/>
                  <a:pt x="87" y="138"/>
                </a:cubicBezTo>
                <a:cubicBezTo>
                  <a:pt x="52" y="138"/>
                  <a:pt x="52" y="138"/>
                  <a:pt x="52" y="138"/>
                </a:cubicBezTo>
                <a:cubicBezTo>
                  <a:pt x="49" y="138"/>
                  <a:pt x="46" y="140"/>
                  <a:pt x="46" y="144"/>
                </a:cubicBezTo>
                <a:cubicBezTo>
                  <a:pt x="46" y="144"/>
                  <a:pt x="46" y="144"/>
                  <a:pt x="46" y="144"/>
                </a:cubicBezTo>
                <a:cubicBezTo>
                  <a:pt x="46" y="147"/>
                  <a:pt x="49" y="149"/>
                  <a:pt x="52" y="149"/>
                </a:cubicBezTo>
                <a:cubicBezTo>
                  <a:pt x="87" y="149"/>
                  <a:pt x="87" y="149"/>
                  <a:pt x="87" y="149"/>
                </a:cubicBezTo>
                <a:cubicBezTo>
                  <a:pt x="90" y="149"/>
                  <a:pt x="92" y="147"/>
                  <a:pt x="92" y="144"/>
                </a:cubicBezTo>
                <a:close/>
                <a:moveTo>
                  <a:pt x="75" y="81"/>
                </a:moveTo>
                <a:cubicBezTo>
                  <a:pt x="67" y="81"/>
                  <a:pt x="67" y="81"/>
                  <a:pt x="67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64" y="134"/>
                  <a:pt x="64" y="134"/>
                  <a:pt x="64" y="134"/>
                </a:cubicBezTo>
                <a:cubicBezTo>
                  <a:pt x="66" y="134"/>
                  <a:pt x="67" y="134"/>
                  <a:pt x="69" y="134"/>
                </a:cubicBezTo>
                <a:cubicBezTo>
                  <a:pt x="69" y="134"/>
                  <a:pt x="69" y="135"/>
                  <a:pt x="69" y="134"/>
                </a:cubicBezTo>
                <a:cubicBezTo>
                  <a:pt x="69" y="134"/>
                  <a:pt x="69" y="134"/>
                  <a:pt x="69" y="134"/>
                </a:cubicBezTo>
                <a:cubicBezTo>
                  <a:pt x="69" y="134"/>
                  <a:pt x="70" y="134"/>
                  <a:pt x="70" y="134"/>
                </a:cubicBezTo>
                <a:cubicBezTo>
                  <a:pt x="70" y="135"/>
                  <a:pt x="70" y="134"/>
                  <a:pt x="70" y="134"/>
                </a:cubicBezTo>
                <a:cubicBezTo>
                  <a:pt x="71" y="134"/>
                  <a:pt x="73" y="134"/>
                  <a:pt x="75" y="134"/>
                </a:cubicBezTo>
                <a:lnTo>
                  <a:pt x="75" y="81"/>
                </a:lnTo>
                <a:close/>
                <a:moveTo>
                  <a:pt x="50" y="59"/>
                </a:moveTo>
                <a:cubicBezTo>
                  <a:pt x="46" y="59"/>
                  <a:pt x="42" y="63"/>
                  <a:pt x="42" y="67"/>
                </a:cubicBezTo>
                <a:cubicBezTo>
                  <a:pt x="42" y="72"/>
                  <a:pt x="46" y="76"/>
                  <a:pt x="50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5" y="59"/>
                  <a:pt x="50" y="59"/>
                </a:cubicBezTo>
                <a:close/>
                <a:moveTo>
                  <a:pt x="97" y="67"/>
                </a:moveTo>
                <a:cubicBezTo>
                  <a:pt x="97" y="63"/>
                  <a:pt x="93" y="59"/>
                  <a:pt x="88" y="59"/>
                </a:cubicBezTo>
                <a:cubicBezTo>
                  <a:pt x="84" y="59"/>
                  <a:pt x="80" y="63"/>
                  <a:pt x="80" y="67"/>
                </a:cubicBezTo>
                <a:cubicBezTo>
                  <a:pt x="80" y="76"/>
                  <a:pt x="80" y="76"/>
                  <a:pt x="80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93" y="76"/>
                  <a:pt x="97" y="72"/>
                  <a:pt x="97" y="67"/>
                </a:cubicBezTo>
                <a:close/>
                <a:moveTo>
                  <a:pt x="115" y="52"/>
                </a:moveTo>
                <a:cubicBezTo>
                  <a:pt x="111" y="38"/>
                  <a:pt x="94" y="22"/>
                  <a:pt x="69" y="22"/>
                </a:cubicBezTo>
                <a:cubicBezTo>
                  <a:pt x="45" y="22"/>
                  <a:pt x="28" y="38"/>
                  <a:pt x="24" y="52"/>
                </a:cubicBezTo>
                <a:cubicBezTo>
                  <a:pt x="21" y="63"/>
                  <a:pt x="24" y="74"/>
                  <a:pt x="29" y="84"/>
                </a:cubicBezTo>
                <a:cubicBezTo>
                  <a:pt x="34" y="94"/>
                  <a:pt x="39" y="101"/>
                  <a:pt x="43" y="111"/>
                </a:cubicBezTo>
                <a:cubicBezTo>
                  <a:pt x="45" y="116"/>
                  <a:pt x="46" y="123"/>
                  <a:pt x="47" y="129"/>
                </a:cubicBezTo>
                <a:cubicBezTo>
                  <a:pt x="48" y="133"/>
                  <a:pt x="50" y="134"/>
                  <a:pt x="55" y="134"/>
                </a:cubicBezTo>
                <a:cubicBezTo>
                  <a:pt x="56" y="134"/>
                  <a:pt x="57" y="134"/>
                  <a:pt x="59" y="134"/>
                </a:cubicBezTo>
                <a:cubicBezTo>
                  <a:pt x="59" y="81"/>
                  <a:pt x="59" y="81"/>
                  <a:pt x="59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1"/>
                  <a:pt x="43" y="79"/>
                  <a:pt x="41" y="77"/>
                </a:cubicBezTo>
                <a:cubicBezTo>
                  <a:pt x="38" y="74"/>
                  <a:pt x="37" y="71"/>
                  <a:pt x="37" y="67"/>
                </a:cubicBezTo>
                <a:cubicBezTo>
                  <a:pt x="37" y="64"/>
                  <a:pt x="38" y="60"/>
                  <a:pt x="41" y="58"/>
                </a:cubicBezTo>
                <a:cubicBezTo>
                  <a:pt x="43" y="55"/>
                  <a:pt x="47" y="54"/>
                  <a:pt x="50" y="54"/>
                </a:cubicBezTo>
                <a:cubicBezTo>
                  <a:pt x="58" y="54"/>
                  <a:pt x="64" y="60"/>
                  <a:pt x="64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64" y="76"/>
                  <a:pt x="64" y="76"/>
                  <a:pt x="64" y="76"/>
                </a:cubicBezTo>
                <a:cubicBezTo>
                  <a:pt x="67" y="76"/>
                  <a:pt x="67" y="76"/>
                  <a:pt x="67" y="76"/>
                </a:cubicBezTo>
                <a:cubicBezTo>
                  <a:pt x="75" y="76"/>
                  <a:pt x="75" y="76"/>
                  <a:pt x="75" y="76"/>
                </a:cubicBezTo>
                <a:cubicBezTo>
                  <a:pt x="75" y="67"/>
                  <a:pt x="75" y="67"/>
                  <a:pt x="75" y="67"/>
                </a:cubicBezTo>
                <a:cubicBezTo>
                  <a:pt x="75" y="67"/>
                  <a:pt x="75" y="67"/>
                  <a:pt x="75" y="67"/>
                </a:cubicBezTo>
                <a:cubicBezTo>
                  <a:pt x="75" y="64"/>
                  <a:pt x="76" y="60"/>
                  <a:pt x="79" y="58"/>
                </a:cubicBezTo>
                <a:cubicBezTo>
                  <a:pt x="81" y="55"/>
                  <a:pt x="85" y="54"/>
                  <a:pt x="88" y="54"/>
                </a:cubicBezTo>
                <a:cubicBezTo>
                  <a:pt x="92" y="54"/>
                  <a:pt x="95" y="55"/>
                  <a:pt x="98" y="58"/>
                </a:cubicBezTo>
                <a:cubicBezTo>
                  <a:pt x="101" y="60"/>
                  <a:pt x="102" y="64"/>
                  <a:pt x="102" y="67"/>
                </a:cubicBezTo>
                <a:cubicBezTo>
                  <a:pt x="102" y="71"/>
                  <a:pt x="101" y="74"/>
                  <a:pt x="98" y="77"/>
                </a:cubicBezTo>
                <a:cubicBezTo>
                  <a:pt x="95" y="79"/>
                  <a:pt x="92" y="81"/>
                  <a:pt x="88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1" y="134"/>
                  <a:pt x="82" y="134"/>
                  <a:pt x="83" y="134"/>
                </a:cubicBezTo>
                <a:cubicBezTo>
                  <a:pt x="89" y="134"/>
                  <a:pt x="90" y="133"/>
                  <a:pt x="91" y="129"/>
                </a:cubicBezTo>
                <a:cubicBezTo>
                  <a:pt x="93" y="123"/>
                  <a:pt x="93" y="116"/>
                  <a:pt x="96" y="111"/>
                </a:cubicBezTo>
                <a:cubicBezTo>
                  <a:pt x="100" y="101"/>
                  <a:pt x="105" y="94"/>
                  <a:pt x="110" y="84"/>
                </a:cubicBezTo>
                <a:cubicBezTo>
                  <a:pt x="115" y="74"/>
                  <a:pt x="118" y="63"/>
                  <a:pt x="115" y="52"/>
                </a:cubicBezTo>
                <a:close/>
                <a:moveTo>
                  <a:pt x="74" y="5"/>
                </a:moveTo>
                <a:cubicBezTo>
                  <a:pt x="74" y="2"/>
                  <a:pt x="72" y="0"/>
                  <a:pt x="69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7" y="0"/>
                  <a:pt x="64" y="2"/>
                  <a:pt x="64" y="5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7"/>
                  <a:pt x="67" y="19"/>
                  <a:pt x="69" y="19"/>
                </a:cubicBezTo>
                <a:cubicBezTo>
                  <a:pt x="69" y="19"/>
                  <a:pt x="69" y="19"/>
                  <a:pt x="69" y="19"/>
                </a:cubicBezTo>
                <a:cubicBezTo>
                  <a:pt x="72" y="19"/>
                  <a:pt x="74" y="17"/>
                  <a:pt x="74" y="14"/>
                </a:cubicBezTo>
                <a:lnTo>
                  <a:pt x="74" y="5"/>
                </a:lnTo>
                <a:close/>
                <a:moveTo>
                  <a:pt x="102" y="13"/>
                </a:moveTo>
                <a:cubicBezTo>
                  <a:pt x="103" y="11"/>
                  <a:pt x="102" y="8"/>
                  <a:pt x="100" y="6"/>
                </a:cubicBezTo>
                <a:cubicBezTo>
                  <a:pt x="100" y="6"/>
                  <a:pt x="100" y="6"/>
                  <a:pt x="100" y="6"/>
                </a:cubicBezTo>
                <a:cubicBezTo>
                  <a:pt x="98" y="5"/>
                  <a:pt x="95" y="6"/>
                  <a:pt x="93" y="8"/>
                </a:cubicBezTo>
                <a:cubicBezTo>
                  <a:pt x="89" y="16"/>
                  <a:pt x="89" y="16"/>
                  <a:pt x="89" y="16"/>
                </a:cubicBezTo>
                <a:cubicBezTo>
                  <a:pt x="88" y="19"/>
                  <a:pt x="88" y="22"/>
                  <a:pt x="91" y="23"/>
                </a:cubicBezTo>
                <a:cubicBezTo>
                  <a:pt x="91" y="23"/>
                  <a:pt x="91" y="23"/>
                  <a:pt x="91" y="23"/>
                </a:cubicBezTo>
                <a:cubicBezTo>
                  <a:pt x="93" y="25"/>
                  <a:pt x="96" y="24"/>
                  <a:pt x="98" y="21"/>
                </a:cubicBezTo>
                <a:lnTo>
                  <a:pt x="102" y="13"/>
                </a:lnTo>
                <a:close/>
                <a:moveTo>
                  <a:pt x="123" y="29"/>
                </a:moveTo>
                <a:cubicBezTo>
                  <a:pt x="125" y="27"/>
                  <a:pt x="125" y="24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1" y="20"/>
                  <a:pt x="118" y="20"/>
                  <a:pt x="116" y="22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07" y="30"/>
                  <a:pt x="107" y="33"/>
                  <a:pt x="109" y="35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10" y="37"/>
                  <a:pt x="114" y="37"/>
                  <a:pt x="116" y="35"/>
                </a:cubicBezTo>
                <a:lnTo>
                  <a:pt x="123" y="29"/>
                </a:lnTo>
                <a:close/>
                <a:moveTo>
                  <a:pt x="133" y="54"/>
                </a:moveTo>
                <a:cubicBezTo>
                  <a:pt x="136" y="53"/>
                  <a:pt x="138" y="51"/>
                  <a:pt x="137" y="4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37" y="45"/>
                  <a:pt x="134" y="43"/>
                  <a:pt x="132" y="44"/>
                </a:cubicBezTo>
                <a:cubicBezTo>
                  <a:pt x="122" y="46"/>
                  <a:pt x="122" y="46"/>
                  <a:pt x="122" y="46"/>
                </a:cubicBezTo>
                <a:cubicBezTo>
                  <a:pt x="120" y="46"/>
                  <a:pt x="118" y="49"/>
                  <a:pt x="118" y="51"/>
                </a:cubicBezTo>
                <a:cubicBezTo>
                  <a:pt x="118" y="51"/>
                  <a:pt x="118" y="51"/>
                  <a:pt x="118" y="51"/>
                </a:cubicBezTo>
                <a:cubicBezTo>
                  <a:pt x="119" y="54"/>
                  <a:pt x="122" y="56"/>
                  <a:pt x="124" y="55"/>
                </a:cubicBezTo>
                <a:lnTo>
                  <a:pt x="133" y="54"/>
                </a:lnTo>
                <a:close/>
                <a:moveTo>
                  <a:pt x="131" y="81"/>
                </a:moveTo>
                <a:cubicBezTo>
                  <a:pt x="134" y="81"/>
                  <a:pt x="136" y="79"/>
                  <a:pt x="137" y="77"/>
                </a:cubicBezTo>
                <a:cubicBezTo>
                  <a:pt x="137" y="77"/>
                  <a:pt x="137" y="77"/>
                  <a:pt x="137" y="77"/>
                </a:cubicBezTo>
                <a:cubicBezTo>
                  <a:pt x="138" y="74"/>
                  <a:pt x="136" y="71"/>
                  <a:pt x="133" y="71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1" y="68"/>
                  <a:pt x="119" y="70"/>
                  <a:pt x="118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6"/>
                  <a:pt x="119" y="78"/>
                  <a:pt x="122" y="79"/>
                </a:cubicBezTo>
                <a:lnTo>
                  <a:pt x="131" y="81"/>
                </a:lnTo>
                <a:close/>
                <a:moveTo>
                  <a:pt x="40" y="21"/>
                </a:moveTo>
                <a:cubicBezTo>
                  <a:pt x="42" y="24"/>
                  <a:pt x="45" y="25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50" y="22"/>
                  <a:pt x="50" y="19"/>
                  <a:pt x="49" y="16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6"/>
                  <a:pt x="40" y="5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6" y="8"/>
                  <a:pt x="35" y="11"/>
                  <a:pt x="36" y="13"/>
                </a:cubicBezTo>
                <a:lnTo>
                  <a:pt x="40" y="21"/>
                </a:lnTo>
                <a:close/>
                <a:moveTo>
                  <a:pt x="22" y="35"/>
                </a:moveTo>
                <a:cubicBezTo>
                  <a:pt x="24" y="37"/>
                  <a:pt x="28" y="37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31" y="33"/>
                  <a:pt x="31" y="30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0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3" y="24"/>
                  <a:pt x="13" y="27"/>
                  <a:pt x="15" y="29"/>
                </a:cubicBezTo>
                <a:lnTo>
                  <a:pt x="22" y="35"/>
                </a:lnTo>
                <a:close/>
                <a:moveTo>
                  <a:pt x="14" y="55"/>
                </a:moveTo>
                <a:cubicBezTo>
                  <a:pt x="17" y="56"/>
                  <a:pt x="19" y="54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49"/>
                  <a:pt x="18" y="46"/>
                  <a:pt x="16" y="46"/>
                </a:cubicBezTo>
                <a:cubicBezTo>
                  <a:pt x="6" y="44"/>
                  <a:pt x="6" y="44"/>
                  <a:pt x="6" y="44"/>
                </a:cubicBezTo>
                <a:cubicBezTo>
                  <a:pt x="4" y="43"/>
                  <a:pt x="1" y="45"/>
                  <a:pt x="1" y="48"/>
                </a:cubicBezTo>
                <a:cubicBezTo>
                  <a:pt x="1" y="48"/>
                  <a:pt x="1" y="48"/>
                  <a:pt x="1" y="48"/>
                </a:cubicBezTo>
                <a:cubicBezTo>
                  <a:pt x="0" y="51"/>
                  <a:pt x="2" y="53"/>
                  <a:pt x="5" y="54"/>
                </a:cubicBezTo>
                <a:lnTo>
                  <a:pt x="14" y="55"/>
                </a:lnTo>
                <a:close/>
                <a:moveTo>
                  <a:pt x="16" y="79"/>
                </a:moveTo>
                <a:cubicBezTo>
                  <a:pt x="19" y="78"/>
                  <a:pt x="20" y="76"/>
                  <a:pt x="20" y="73"/>
                </a:cubicBezTo>
                <a:cubicBezTo>
                  <a:pt x="20" y="73"/>
                  <a:pt x="20" y="73"/>
                  <a:pt x="20" y="73"/>
                </a:cubicBezTo>
                <a:cubicBezTo>
                  <a:pt x="19" y="70"/>
                  <a:pt x="17" y="68"/>
                  <a:pt x="14" y="69"/>
                </a:cubicBezTo>
                <a:cubicBezTo>
                  <a:pt x="5" y="71"/>
                  <a:pt x="5" y="71"/>
                  <a:pt x="5" y="71"/>
                </a:cubicBezTo>
                <a:cubicBezTo>
                  <a:pt x="2" y="71"/>
                  <a:pt x="0" y="74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2" y="79"/>
                  <a:pt x="4" y="81"/>
                  <a:pt x="7" y="81"/>
                </a:cubicBezTo>
                <a:lnTo>
                  <a:pt x="16" y="79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5"/>
          <p:cNvSpPr>
            <a:spLocks noEditPoints="1"/>
          </p:cNvSpPr>
          <p:nvPr/>
        </p:nvSpPr>
        <p:spPr bwMode="auto">
          <a:xfrm>
            <a:off x="4146550" y="5273675"/>
            <a:ext cx="855663" cy="573088"/>
          </a:xfrm>
          <a:custGeom>
            <a:avLst/>
            <a:gdLst>
              <a:gd name="T0" fmla="*/ 660589 w 193"/>
              <a:gd name="T1" fmla="*/ 297650 h 129"/>
              <a:gd name="T2" fmla="*/ 310344 w 193"/>
              <a:gd name="T3" fmla="*/ 142161 h 129"/>
              <a:gd name="T4" fmla="*/ 292610 w 193"/>
              <a:gd name="T5" fmla="*/ 97736 h 129"/>
              <a:gd name="T6" fmla="*/ 678323 w 193"/>
              <a:gd name="T7" fmla="*/ 57753 h 129"/>
              <a:gd name="T8" fmla="*/ 709357 w 193"/>
              <a:gd name="T9" fmla="*/ 13328 h 129"/>
              <a:gd name="T10" fmla="*/ 780293 w 193"/>
              <a:gd name="T11" fmla="*/ 253224 h 129"/>
              <a:gd name="T12" fmla="*/ 851229 w 193"/>
              <a:gd name="T13" fmla="*/ 239897 h 129"/>
              <a:gd name="T14" fmla="*/ 749258 w 193"/>
              <a:gd name="T15" fmla="*/ 0 h 129"/>
              <a:gd name="T16" fmla="*/ 22167 w 193"/>
              <a:gd name="T17" fmla="*/ 310977 h 129"/>
              <a:gd name="T18" fmla="*/ 97537 w 193"/>
              <a:gd name="T19" fmla="*/ 57753 h 129"/>
              <a:gd name="T20" fmla="*/ 44335 w 193"/>
              <a:gd name="T21" fmla="*/ 31098 h 129"/>
              <a:gd name="T22" fmla="*/ 0 w 193"/>
              <a:gd name="T23" fmla="*/ 284322 h 129"/>
              <a:gd name="T24" fmla="*/ 297043 w 193"/>
              <a:gd name="T25" fmla="*/ 479794 h 129"/>
              <a:gd name="T26" fmla="*/ 261575 w 193"/>
              <a:gd name="T27" fmla="*/ 515334 h 129"/>
              <a:gd name="T28" fmla="*/ 310344 w 193"/>
              <a:gd name="T29" fmla="*/ 555317 h 129"/>
              <a:gd name="T30" fmla="*/ 345812 w 193"/>
              <a:gd name="T31" fmla="*/ 519777 h 129"/>
              <a:gd name="T32" fmla="*/ 195073 w 193"/>
              <a:gd name="T33" fmla="*/ 519777 h 129"/>
              <a:gd name="T34" fmla="*/ 274876 w 193"/>
              <a:gd name="T35" fmla="*/ 422041 h 129"/>
              <a:gd name="T36" fmla="*/ 208374 w 193"/>
              <a:gd name="T37" fmla="*/ 453139 h 129"/>
              <a:gd name="T38" fmla="*/ 128571 w 193"/>
              <a:gd name="T39" fmla="*/ 422041 h 129"/>
              <a:gd name="T40" fmla="*/ 177339 w 193"/>
              <a:gd name="T41" fmla="*/ 462024 h 129"/>
              <a:gd name="T42" fmla="*/ 217241 w 193"/>
              <a:gd name="T43" fmla="*/ 364288 h 129"/>
              <a:gd name="T44" fmla="*/ 150738 w 193"/>
              <a:gd name="T45" fmla="*/ 395386 h 129"/>
              <a:gd name="T46" fmla="*/ 119704 w 193"/>
              <a:gd name="T47" fmla="*/ 399828 h 129"/>
              <a:gd name="T48" fmla="*/ 115271 w 193"/>
              <a:gd name="T49" fmla="*/ 310977 h 129"/>
              <a:gd name="T50" fmla="*/ 97537 w 193"/>
              <a:gd name="T51" fmla="*/ 333190 h 129"/>
              <a:gd name="T52" fmla="*/ 75369 w 193"/>
              <a:gd name="T53" fmla="*/ 395386 h 129"/>
              <a:gd name="T54" fmla="*/ 647288 w 193"/>
              <a:gd name="T55" fmla="*/ 355403 h 129"/>
              <a:gd name="T56" fmla="*/ 430048 w 193"/>
              <a:gd name="T57" fmla="*/ 133276 h 129"/>
              <a:gd name="T58" fmla="*/ 310344 w 193"/>
              <a:gd name="T59" fmla="*/ 159931 h 129"/>
              <a:gd name="T60" fmla="*/ 279309 w 193"/>
              <a:gd name="T61" fmla="*/ 79966 h 129"/>
              <a:gd name="T62" fmla="*/ 137438 w 193"/>
              <a:gd name="T63" fmla="*/ 275437 h 129"/>
              <a:gd name="T64" fmla="*/ 226108 w 193"/>
              <a:gd name="T65" fmla="*/ 346518 h 129"/>
              <a:gd name="T66" fmla="*/ 305910 w 193"/>
              <a:gd name="T67" fmla="*/ 448696 h 129"/>
              <a:gd name="T68" fmla="*/ 381279 w 193"/>
              <a:gd name="T69" fmla="*/ 524219 h 129"/>
              <a:gd name="T70" fmla="*/ 403447 w 193"/>
              <a:gd name="T71" fmla="*/ 533104 h 129"/>
              <a:gd name="T72" fmla="*/ 430048 w 193"/>
              <a:gd name="T73" fmla="*/ 488679 h 129"/>
              <a:gd name="T74" fmla="*/ 354679 w 193"/>
              <a:gd name="T75" fmla="*/ 408713 h 129"/>
              <a:gd name="T76" fmla="*/ 483250 w 193"/>
              <a:gd name="T77" fmla="*/ 493121 h 129"/>
              <a:gd name="T78" fmla="*/ 500983 w 193"/>
              <a:gd name="T79" fmla="*/ 435368 h 129"/>
              <a:gd name="T80" fmla="*/ 438915 w 193"/>
              <a:gd name="T81" fmla="*/ 382058 h 129"/>
              <a:gd name="T82" fmla="*/ 452215 w 193"/>
              <a:gd name="T83" fmla="*/ 364288 h 129"/>
              <a:gd name="T84" fmla="*/ 585220 w 193"/>
              <a:gd name="T85" fmla="*/ 426483 h 129"/>
              <a:gd name="T86" fmla="*/ 558619 w 193"/>
              <a:gd name="T87" fmla="*/ 359845 h 129"/>
              <a:gd name="T88" fmla="*/ 509850 w 193"/>
              <a:gd name="T89" fmla="*/ 306535 h 129"/>
              <a:gd name="T90" fmla="*/ 647288 w 193"/>
              <a:gd name="T91" fmla="*/ 355403 h 12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3" h="129">
                <a:moveTo>
                  <a:pt x="153" y="13"/>
                </a:moveTo>
                <a:cubicBezTo>
                  <a:pt x="171" y="57"/>
                  <a:pt x="171" y="57"/>
                  <a:pt x="171" y="57"/>
                </a:cubicBezTo>
                <a:cubicBezTo>
                  <a:pt x="149" y="67"/>
                  <a:pt x="149" y="67"/>
                  <a:pt x="149" y="67"/>
                </a:cubicBezTo>
                <a:cubicBezTo>
                  <a:pt x="137" y="57"/>
                  <a:pt x="101" y="25"/>
                  <a:pt x="98" y="25"/>
                </a:cubicBezTo>
                <a:cubicBezTo>
                  <a:pt x="95" y="25"/>
                  <a:pt x="84" y="29"/>
                  <a:pt x="83" y="30"/>
                </a:cubicBezTo>
                <a:cubicBezTo>
                  <a:pt x="83" y="30"/>
                  <a:pt x="76" y="32"/>
                  <a:pt x="70" y="32"/>
                </a:cubicBezTo>
                <a:cubicBezTo>
                  <a:pt x="67" y="32"/>
                  <a:pt x="65" y="31"/>
                  <a:pt x="64" y="30"/>
                </a:cubicBezTo>
                <a:cubicBezTo>
                  <a:pt x="62" y="29"/>
                  <a:pt x="62" y="28"/>
                  <a:pt x="62" y="27"/>
                </a:cubicBezTo>
                <a:cubicBezTo>
                  <a:pt x="62" y="25"/>
                  <a:pt x="64" y="22"/>
                  <a:pt x="66" y="22"/>
                </a:cubicBezTo>
                <a:cubicBezTo>
                  <a:pt x="75" y="17"/>
                  <a:pt x="101" y="7"/>
                  <a:pt x="103" y="7"/>
                </a:cubicBezTo>
                <a:cubicBezTo>
                  <a:pt x="103" y="7"/>
                  <a:pt x="103" y="7"/>
                  <a:pt x="104" y="7"/>
                </a:cubicBezTo>
                <a:cubicBezTo>
                  <a:pt x="110" y="7"/>
                  <a:pt x="149" y="12"/>
                  <a:pt x="153" y="13"/>
                </a:cubicBezTo>
                <a:close/>
                <a:moveTo>
                  <a:pt x="169" y="0"/>
                </a:moveTo>
                <a:cubicBezTo>
                  <a:pt x="168" y="0"/>
                  <a:pt x="168" y="0"/>
                  <a:pt x="167" y="1"/>
                </a:cubicBezTo>
                <a:cubicBezTo>
                  <a:pt x="160" y="3"/>
                  <a:pt x="160" y="3"/>
                  <a:pt x="160" y="3"/>
                </a:cubicBezTo>
                <a:cubicBezTo>
                  <a:pt x="159" y="4"/>
                  <a:pt x="158" y="5"/>
                  <a:pt x="157" y="6"/>
                </a:cubicBezTo>
                <a:cubicBezTo>
                  <a:pt x="157" y="7"/>
                  <a:pt x="157" y="9"/>
                  <a:pt x="157" y="10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77" y="59"/>
                  <a:pt x="179" y="60"/>
                  <a:pt x="182" y="59"/>
                </a:cubicBezTo>
                <a:cubicBezTo>
                  <a:pt x="189" y="57"/>
                  <a:pt x="189" y="57"/>
                  <a:pt x="189" y="57"/>
                </a:cubicBezTo>
                <a:cubicBezTo>
                  <a:pt x="191" y="56"/>
                  <a:pt x="192" y="55"/>
                  <a:pt x="192" y="54"/>
                </a:cubicBezTo>
                <a:cubicBezTo>
                  <a:pt x="193" y="53"/>
                  <a:pt x="193" y="51"/>
                  <a:pt x="192" y="50"/>
                </a:cubicBezTo>
                <a:cubicBezTo>
                  <a:pt x="174" y="3"/>
                  <a:pt x="174" y="3"/>
                  <a:pt x="174" y="3"/>
                </a:cubicBezTo>
                <a:cubicBezTo>
                  <a:pt x="173" y="1"/>
                  <a:pt x="171" y="0"/>
                  <a:pt x="169" y="0"/>
                </a:cubicBezTo>
                <a:close/>
                <a:moveTo>
                  <a:pt x="0" y="64"/>
                </a:moveTo>
                <a:cubicBezTo>
                  <a:pt x="0" y="66"/>
                  <a:pt x="1" y="67"/>
                  <a:pt x="2" y="68"/>
                </a:cubicBezTo>
                <a:cubicBezTo>
                  <a:pt x="2" y="69"/>
                  <a:pt x="4" y="70"/>
                  <a:pt x="5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6" y="70"/>
                  <a:pt x="18" y="68"/>
                  <a:pt x="18" y="66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2" y="11"/>
                  <a:pt x="21" y="9"/>
                </a:cubicBezTo>
                <a:cubicBezTo>
                  <a:pt x="20" y="8"/>
                  <a:pt x="19" y="8"/>
                  <a:pt x="18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9" y="7"/>
                  <a:pt x="9" y="7"/>
                </a:cubicBezTo>
                <a:cubicBezTo>
                  <a:pt x="7" y="7"/>
                  <a:pt x="5" y="9"/>
                  <a:pt x="4" y="12"/>
                </a:cubicBezTo>
                <a:lnTo>
                  <a:pt x="0" y="64"/>
                </a:lnTo>
                <a:close/>
                <a:moveTo>
                  <a:pt x="79" y="111"/>
                </a:moveTo>
                <a:cubicBezTo>
                  <a:pt x="79" y="109"/>
                  <a:pt x="78" y="108"/>
                  <a:pt x="76" y="106"/>
                </a:cubicBezTo>
                <a:cubicBezTo>
                  <a:pt x="73" y="104"/>
                  <a:pt x="70" y="104"/>
                  <a:pt x="67" y="108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59" y="116"/>
                  <a:pt x="59" y="116"/>
                  <a:pt x="59" y="116"/>
                </a:cubicBezTo>
                <a:cubicBezTo>
                  <a:pt x="55" y="122"/>
                  <a:pt x="59" y="126"/>
                  <a:pt x="61" y="127"/>
                </a:cubicBezTo>
                <a:cubicBezTo>
                  <a:pt x="62" y="128"/>
                  <a:pt x="64" y="129"/>
                  <a:pt x="65" y="129"/>
                </a:cubicBezTo>
                <a:cubicBezTo>
                  <a:pt x="67" y="129"/>
                  <a:pt x="69" y="128"/>
                  <a:pt x="70" y="125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8" y="117"/>
                  <a:pt x="78" y="117"/>
                  <a:pt x="78" y="117"/>
                </a:cubicBezTo>
                <a:cubicBezTo>
                  <a:pt x="79" y="115"/>
                  <a:pt x="80" y="113"/>
                  <a:pt x="79" y="111"/>
                </a:cubicBezTo>
                <a:close/>
                <a:moveTo>
                  <a:pt x="42" y="108"/>
                </a:moveTo>
                <a:cubicBezTo>
                  <a:pt x="39" y="111"/>
                  <a:pt x="40" y="114"/>
                  <a:pt x="44" y="117"/>
                </a:cubicBezTo>
                <a:cubicBezTo>
                  <a:pt x="47" y="120"/>
                  <a:pt x="51" y="120"/>
                  <a:pt x="54" y="116"/>
                </a:cubicBezTo>
                <a:cubicBezTo>
                  <a:pt x="63" y="105"/>
                  <a:pt x="63" y="105"/>
                  <a:pt x="63" y="105"/>
                </a:cubicBezTo>
                <a:cubicBezTo>
                  <a:pt x="67" y="100"/>
                  <a:pt x="63" y="96"/>
                  <a:pt x="62" y="95"/>
                </a:cubicBezTo>
                <a:cubicBezTo>
                  <a:pt x="58" y="92"/>
                  <a:pt x="55" y="93"/>
                  <a:pt x="52" y="96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6" y="103"/>
                  <a:pt x="46" y="103"/>
                  <a:pt x="46" y="103"/>
                </a:cubicBezTo>
                <a:lnTo>
                  <a:pt x="42" y="108"/>
                </a:lnTo>
                <a:close/>
                <a:moveTo>
                  <a:pt x="29" y="95"/>
                </a:moveTo>
                <a:cubicBezTo>
                  <a:pt x="27" y="97"/>
                  <a:pt x="27" y="99"/>
                  <a:pt x="27" y="100"/>
                </a:cubicBezTo>
                <a:cubicBezTo>
                  <a:pt x="27" y="102"/>
                  <a:pt x="28" y="104"/>
                  <a:pt x="30" y="105"/>
                </a:cubicBezTo>
                <a:cubicBezTo>
                  <a:pt x="33" y="108"/>
                  <a:pt x="37" y="107"/>
                  <a:pt x="40" y="104"/>
                </a:cubicBezTo>
                <a:cubicBezTo>
                  <a:pt x="50" y="92"/>
                  <a:pt x="50" y="92"/>
                  <a:pt x="50" y="92"/>
                </a:cubicBezTo>
                <a:cubicBezTo>
                  <a:pt x="51" y="90"/>
                  <a:pt x="52" y="88"/>
                  <a:pt x="51" y="86"/>
                </a:cubicBezTo>
                <a:cubicBezTo>
                  <a:pt x="51" y="85"/>
                  <a:pt x="50" y="83"/>
                  <a:pt x="49" y="82"/>
                </a:cubicBezTo>
                <a:cubicBezTo>
                  <a:pt x="45" y="79"/>
                  <a:pt x="42" y="79"/>
                  <a:pt x="39" y="83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9"/>
                  <a:pt x="34" y="89"/>
                  <a:pt x="34" y="89"/>
                </a:cubicBezTo>
                <a:cubicBezTo>
                  <a:pt x="33" y="90"/>
                  <a:pt x="33" y="90"/>
                  <a:pt x="33" y="90"/>
                </a:cubicBezTo>
                <a:lnTo>
                  <a:pt x="29" y="95"/>
                </a:lnTo>
                <a:close/>
                <a:moveTo>
                  <a:pt x="27" y="90"/>
                </a:moveTo>
                <a:cubicBezTo>
                  <a:pt x="36" y="79"/>
                  <a:pt x="36" y="79"/>
                  <a:pt x="36" y="79"/>
                </a:cubicBezTo>
                <a:cubicBezTo>
                  <a:pt x="41" y="74"/>
                  <a:pt x="37" y="69"/>
                  <a:pt x="35" y="68"/>
                </a:cubicBezTo>
                <a:cubicBezTo>
                  <a:pt x="32" y="66"/>
                  <a:pt x="29" y="66"/>
                  <a:pt x="26" y="70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5"/>
                  <a:pt x="22" y="75"/>
                  <a:pt x="22" y="75"/>
                </a:cubicBezTo>
                <a:cubicBezTo>
                  <a:pt x="17" y="80"/>
                  <a:pt x="17" y="80"/>
                  <a:pt x="17" y="80"/>
                </a:cubicBezTo>
                <a:cubicBezTo>
                  <a:pt x="16" y="82"/>
                  <a:pt x="15" y="84"/>
                  <a:pt x="15" y="85"/>
                </a:cubicBezTo>
                <a:cubicBezTo>
                  <a:pt x="15" y="87"/>
                  <a:pt x="16" y="89"/>
                  <a:pt x="17" y="89"/>
                </a:cubicBezTo>
                <a:cubicBezTo>
                  <a:pt x="19" y="91"/>
                  <a:pt x="21" y="92"/>
                  <a:pt x="23" y="92"/>
                </a:cubicBezTo>
                <a:cubicBezTo>
                  <a:pt x="24" y="92"/>
                  <a:pt x="25" y="92"/>
                  <a:pt x="27" y="90"/>
                </a:cubicBezTo>
                <a:close/>
                <a:moveTo>
                  <a:pt x="146" y="80"/>
                </a:moveTo>
                <a:cubicBezTo>
                  <a:pt x="148" y="78"/>
                  <a:pt x="150" y="74"/>
                  <a:pt x="145" y="70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23" y="51"/>
                  <a:pt x="102" y="33"/>
                  <a:pt x="97" y="30"/>
                </a:cubicBezTo>
                <a:cubicBezTo>
                  <a:pt x="95" y="30"/>
                  <a:pt x="89" y="32"/>
                  <a:pt x="84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34"/>
                  <a:pt x="77" y="36"/>
                  <a:pt x="70" y="36"/>
                </a:cubicBezTo>
                <a:cubicBezTo>
                  <a:pt x="66" y="36"/>
                  <a:pt x="63" y="36"/>
                  <a:pt x="61" y="34"/>
                </a:cubicBezTo>
                <a:cubicBezTo>
                  <a:pt x="57" y="32"/>
                  <a:pt x="57" y="29"/>
                  <a:pt x="57" y="27"/>
                </a:cubicBezTo>
                <a:cubicBezTo>
                  <a:pt x="57" y="23"/>
                  <a:pt x="61" y="19"/>
                  <a:pt x="63" y="18"/>
                </a:cubicBezTo>
                <a:cubicBezTo>
                  <a:pt x="27" y="13"/>
                  <a:pt x="27" y="13"/>
                  <a:pt x="27" y="13"/>
                </a:cubicBezTo>
                <a:cubicBezTo>
                  <a:pt x="23" y="66"/>
                  <a:pt x="23" y="66"/>
                  <a:pt x="23" y="66"/>
                </a:cubicBezTo>
                <a:cubicBezTo>
                  <a:pt x="26" y="63"/>
                  <a:pt x="29" y="62"/>
                  <a:pt x="31" y="62"/>
                </a:cubicBezTo>
                <a:cubicBezTo>
                  <a:pt x="33" y="62"/>
                  <a:pt x="36" y="63"/>
                  <a:pt x="38" y="65"/>
                </a:cubicBezTo>
                <a:cubicBezTo>
                  <a:pt x="42" y="68"/>
                  <a:pt x="43" y="72"/>
                  <a:pt x="43" y="75"/>
                </a:cubicBezTo>
                <a:cubicBezTo>
                  <a:pt x="46" y="75"/>
                  <a:pt x="49" y="76"/>
                  <a:pt x="51" y="78"/>
                </a:cubicBezTo>
                <a:cubicBezTo>
                  <a:pt x="55" y="81"/>
                  <a:pt x="57" y="85"/>
                  <a:pt x="56" y="89"/>
                </a:cubicBezTo>
                <a:cubicBezTo>
                  <a:pt x="59" y="88"/>
                  <a:pt x="62" y="89"/>
                  <a:pt x="65" y="91"/>
                </a:cubicBezTo>
                <a:cubicBezTo>
                  <a:pt x="68" y="94"/>
                  <a:pt x="69" y="97"/>
                  <a:pt x="69" y="101"/>
                </a:cubicBezTo>
                <a:cubicBezTo>
                  <a:pt x="73" y="100"/>
                  <a:pt x="76" y="100"/>
                  <a:pt x="79" y="103"/>
                </a:cubicBezTo>
                <a:cubicBezTo>
                  <a:pt x="83" y="106"/>
                  <a:pt x="85" y="111"/>
                  <a:pt x="83" y="116"/>
                </a:cubicBezTo>
                <a:cubicBezTo>
                  <a:pt x="86" y="118"/>
                  <a:pt x="86" y="118"/>
                  <a:pt x="86" y="118"/>
                </a:cubicBezTo>
                <a:cubicBezTo>
                  <a:pt x="87" y="118"/>
                  <a:pt x="87" y="119"/>
                  <a:pt x="87" y="119"/>
                </a:cubicBezTo>
                <a:cubicBezTo>
                  <a:pt x="87" y="119"/>
                  <a:pt x="87" y="119"/>
                  <a:pt x="87" y="119"/>
                </a:cubicBezTo>
                <a:cubicBezTo>
                  <a:pt x="89" y="120"/>
                  <a:pt x="90" y="120"/>
                  <a:pt x="91" y="120"/>
                </a:cubicBezTo>
                <a:cubicBezTo>
                  <a:pt x="93" y="120"/>
                  <a:pt x="95" y="119"/>
                  <a:pt x="96" y="118"/>
                </a:cubicBezTo>
                <a:cubicBezTo>
                  <a:pt x="98" y="115"/>
                  <a:pt x="100" y="113"/>
                  <a:pt x="97" y="110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80" y="96"/>
                  <a:pt x="80" y="96"/>
                  <a:pt x="80" y="96"/>
                </a:cubicBezTo>
                <a:cubicBezTo>
                  <a:pt x="80" y="95"/>
                  <a:pt x="80" y="95"/>
                  <a:pt x="79" y="94"/>
                </a:cubicBezTo>
                <a:cubicBezTo>
                  <a:pt x="79" y="93"/>
                  <a:pt x="80" y="93"/>
                  <a:pt x="80" y="92"/>
                </a:cubicBezTo>
                <a:cubicBezTo>
                  <a:pt x="81" y="91"/>
                  <a:pt x="83" y="91"/>
                  <a:pt x="84" y="92"/>
                </a:cubicBezTo>
                <a:cubicBezTo>
                  <a:pt x="105" y="110"/>
                  <a:pt x="105" y="110"/>
                  <a:pt x="105" y="110"/>
                </a:cubicBezTo>
                <a:cubicBezTo>
                  <a:pt x="106" y="111"/>
                  <a:pt x="107" y="111"/>
                  <a:pt x="109" y="111"/>
                </a:cubicBezTo>
                <a:cubicBezTo>
                  <a:pt x="111" y="111"/>
                  <a:pt x="113" y="110"/>
                  <a:pt x="114" y="108"/>
                </a:cubicBezTo>
                <a:cubicBezTo>
                  <a:pt x="116" y="106"/>
                  <a:pt x="116" y="104"/>
                  <a:pt x="116" y="103"/>
                </a:cubicBezTo>
                <a:cubicBezTo>
                  <a:pt x="116" y="101"/>
                  <a:pt x="115" y="99"/>
                  <a:pt x="113" y="98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99" y="86"/>
                  <a:pt x="99" y="86"/>
                  <a:pt x="99" y="86"/>
                </a:cubicBezTo>
                <a:cubicBezTo>
                  <a:pt x="98" y="85"/>
                  <a:pt x="98" y="85"/>
                  <a:pt x="98" y="84"/>
                </a:cubicBezTo>
                <a:cubicBezTo>
                  <a:pt x="98" y="83"/>
                  <a:pt x="98" y="83"/>
                  <a:pt x="98" y="82"/>
                </a:cubicBezTo>
                <a:cubicBezTo>
                  <a:pt x="99" y="81"/>
                  <a:pt x="101" y="81"/>
                  <a:pt x="102" y="82"/>
                </a:cubicBezTo>
                <a:cubicBezTo>
                  <a:pt x="121" y="98"/>
                  <a:pt x="121" y="98"/>
                  <a:pt x="121" y="98"/>
                </a:cubicBezTo>
                <a:cubicBezTo>
                  <a:pt x="123" y="99"/>
                  <a:pt x="124" y="99"/>
                  <a:pt x="126" y="99"/>
                </a:cubicBezTo>
                <a:cubicBezTo>
                  <a:pt x="128" y="99"/>
                  <a:pt x="131" y="98"/>
                  <a:pt x="132" y="96"/>
                </a:cubicBezTo>
                <a:cubicBezTo>
                  <a:pt x="134" y="94"/>
                  <a:pt x="134" y="92"/>
                  <a:pt x="134" y="91"/>
                </a:cubicBezTo>
                <a:cubicBezTo>
                  <a:pt x="134" y="89"/>
                  <a:pt x="133" y="87"/>
                  <a:pt x="131" y="8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15" y="73"/>
                  <a:pt x="115" y="73"/>
                  <a:pt x="115" y="73"/>
                </a:cubicBezTo>
                <a:cubicBezTo>
                  <a:pt x="114" y="72"/>
                  <a:pt x="114" y="70"/>
                  <a:pt x="115" y="69"/>
                </a:cubicBezTo>
                <a:cubicBezTo>
                  <a:pt x="116" y="68"/>
                  <a:pt x="118" y="68"/>
                  <a:pt x="119" y="69"/>
                </a:cubicBezTo>
                <a:cubicBezTo>
                  <a:pt x="135" y="82"/>
                  <a:pt x="135" y="82"/>
                  <a:pt x="135" y="82"/>
                </a:cubicBezTo>
                <a:cubicBezTo>
                  <a:pt x="139" y="85"/>
                  <a:pt x="143" y="84"/>
                  <a:pt x="146" y="8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6"/>
          <p:cNvSpPr>
            <a:spLocks noEditPoints="1"/>
          </p:cNvSpPr>
          <p:nvPr/>
        </p:nvSpPr>
        <p:spPr bwMode="auto">
          <a:xfrm>
            <a:off x="10304463" y="5246688"/>
            <a:ext cx="736600" cy="617537"/>
          </a:xfrm>
          <a:custGeom>
            <a:avLst/>
            <a:gdLst>
              <a:gd name="T0" fmla="*/ 97622 w 166"/>
              <a:gd name="T1" fmla="*/ 506469 h 139"/>
              <a:gd name="T2" fmla="*/ 97622 w 166"/>
              <a:gd name="T3" fmla="*/ 337646 h 139"/>
              <a:gd name="T4" fmla="*/ 124246 w 166"/>
              <a:gd name="T5" fmla="*/ 315433 h 139"/>
              <a:gd name="T6" fmla="*/ 164182 w 166"/>
              <a:gd name="T7" fmla="*/ 315433 h 139"/>
              <a:gd name="T8" fmla="*/ 186369 w 166"/>
              <a:gd name="T9" fmla="*/ 337646 h 139"/>
              <a:gd name="T10" fmla="*/ 186369 w 166"/>
              <a:gd name="T11" fmla="*/ 506469 h 139"/>
              <a:gd name="T12" fmla="*/ 164182 w 166"/>
              <a:gd name="T13" fmla="*/ 528683 h 139"/>
              <a:gd name="T14" fmla="*/ 124246 w 166"/>
              <a:gd name="T15" fmla="*/ 528683 h 139"/>
              <a:gd name="T16" fmla="*/ 97622 w 166"/>
              <a:gd name="T17" fmla="*/ 506469 h 139"/>
              <a:gd name="T18" fmla="*/ 270678 w 166"/>
              <a:gd name="T19" fmla="*/ 253235 h 139"/>
              <a:gd name="T20" fmla="*/ 244054 w 166"/>
              <a:gd name="T21" fmla="*/ 279891 h 139"/>
              <a:gd name="T22" fmla="*/ 244054 w 166"/>
              <a:gd name="T23" fmla="*/ 506469 h 139"/>
              <a:gd name="T24" fmla="*/ 270678 w 166"/>
              <a:gd name="T25" fmla="*/ 528683 h 139"/>
              <a:gd name="T26" fmla="*/ 310614 w 166"/>
              <a:gd name="T27" fmla="*/ 528683 h 139"/>
              <a:gd name="T28" fmla="*/ 332801 w 166"/>
              <a:gd name="T29" fmla="*/ 506469 h 139"/>
              <a:gd name="T30" fmla="*/ 332801 w 166"/>
              <a:gd name="T31" fmla="*/ 279891 h 139"/>
              <a:gd name="T32" fmla="*/ 310614 w 166"/>
              <a:gd name="T33" fmla="*/ 253235 h 139"/>
              <a:gd name="T34" fmla="*/ 270678 w 166"/>
              <a:gd name="T35" fmla="*/ 253235 h 139"/>
              <a:gd name="T36" fmla="*/ 417111 w 166"/>
              <a:gd name="T37" fmla="*/ 204365 h 139"/>
              <a:gd name="T38" fmla="*/ 394924 w 166"/>
              <a:gd name="T39" fmla="*/ 226578 h 139"/>
              <a:gd name="T40" fmla="*/ 394924 w 166"/>
              <a:gd name="T41" fmla="*/ 506469 h 139"/>
              <a:gd name="T42" fmla="*/ 417111 w 166"/>
              <a:gd name="T43" fmla="*/ 528683 h 139"/>
              <a:gd name="T44" fmla="*/ 457047 w 166"/>
              <a:gd name="T45" fmla="*/ 528683 h 139"/>
              <a:gd name="T46" fmla="*/ 483671 w 166"/>
              <a:gd name="T47" fmla="*/ 506469 h 139"/>
              <a:gd name="T48" fmla="*/ 483671 w 166"/>
              <a:gd name="T49" fmla="*/ 226578 h 139"/>
              <a:gd name="T50" fmla="*/ 457047 w 166"/>
              <a:gd name="T51" fmla="*/ 204365 h 139"/>
              <a:gd name="T52" fmla="*/ 417111 w 166"/>
              <a:gd name="T53" fmla="*/ 204365 h 139"/>
              <a:gd name="T54" fmla="*/ 563543 w 166"/>
              <a:gd name="T55" fmla="*/ 151052 h 139"/>
              <a:gd name="T56" fmla="*/ 541357 w 166"/>
              <a:gd name="T57" fmla="*/ 177708 h 139"/>
              <a:gd name="T58" fmla="*/ 541357 w 166"/>
              <a:gd name="T59" fmla="*/ 506469 h 139"/>
              <a:gd name="T60" fmla="*/ 563543 w 166"/>
              <a:gd name="T61" fmla="*/ 528683 h 139"/>
              <a:gd name="T62" fmla="*/ 603480 w 166"/>
              <a:gd name="T63" fmla="*/ 528683 h 139"/>
              <a:gd name="T64" fmla="*/ 630104 w 166"/>
              <a:gd name="T65" fmla="*/ 506469 h 139"/>
              <a:gd name="T66" fmla="*/ 630104 w 166"/>
              <a:gd name="T67" fmla="*/ 177708 h 139"/>
              <a:gd name="T68" fmla="*/ 603480 w 166"/>
              <a:gd name="T69" fmla="*/ 151052 h 139"/>
              <a:gd name="T70" fmla="*/ 563543 w 166"/>
              <a:gd name="T71" fmla="*/ 151052 h 139"/>
              <a:gd name="T72" fmla="*/ 110934 w 166"/>
              <a:gd name="T73" fmla="*/ 248792 h 139"/>
              <a:gd name="T74" fmla="*/ 545794 w 166"/>
              <a:gd name="T75" fmla="*/ 84412 h 139"/>
              <a:gd name="T76" fmla="*/ 559106 w 166"/>
              <a:gd name="T77" fmla="*/ 106625 h 139"/>
              <a:gd name="T78" fmla="*/ 603480 w 166"/>
              <a:gd name="T79" fmla="*/ 35542 h 139"/>
              <a:gd name="T80" fmla="*/ 519170 w 166"/>
              <a:gd name="T81" fmla="*/ 31099 h 139"/>
              <a:gd name="T82" fmla="*/ 532482 w 166"/>
              <a:gd name="T83" fmla="*/ 53313 h 139"/>
              <a:gd name="T84" fmla="*/ 102059 w 166"/>
              <a:gd name="T85" fmla="*/ 217693 h 139"/>
              <a:gd name="T86" fmla="*/ 110934 w 166"/>
              <a:gd name="T87" fmla="*/ 248792 h 139"/>
              <a:gd name="T88" fmla="*/ 736600 w 166"/>
              <a:gd name="T89" fmla="*/ 577553 h 139"/>
              <a:gd name="T90" fmla="*/ 661165 w 166"/>
              <a:gd name="T91" fmla="*/ 533125 h 139"/>
              <a:gd name="T92" fmla="*/ 661165 w 166"/>
              <a:gd name="T93" fmla="*/ 559782 h 139"/>
              <a:gd name="T94" fmla="*/ 57686 w 166"/>
              <a:gd name="T95" fmla="*/ 559782 h 139"/>
              <a:gd name="T96" fmla="*/ 57686 w 166"/>
              <a:gd name="T97" fmla="*/ 75526 h 139"/>
              <a:gd name="T98" fmla="*/ 84310 w 166"/>
              <a:gd name="T99" fmla="*/ 75526 h 139"/>
              <a:gd name="T100" fmla="*/ 44373 w 166"/>
              <a:gd name="T101" fmla="*/ 0 h 139"/>
              <a:gd name="T102" fmla="*/ 0 w 166"/>
              <a:gd name="T103" fmla="*/ 75526 h 139"/>
              <a:gd name="T104" fmla="*/ 26624 w 166"/>
              <a:gd name="T105" fmla="*/ 75526 h 139"/>
              <a:gd name="T106" fmla="*/ 26624 w 166"/>
              <a:gd name="T107" fmla="*/ 559782 h 139"/>
              <a:gd name="T108" fmla="*/ 26624 w 166"/>
              <a:gd name="T109" fmla="*/ 577553 h 139"/>
              <a:gd name="T110" fmla="*/ 26624 w 166"/>
              <a:gd name="T111" fmla="*/ 590881 h 139"/>
              <a:gd name="T112" fmla="*/ 661165 w 166"/>
              <a:gd name="T113" fmla="*/ 590881 h 139"/>
              <a:gd name="T114" fmla="*/ 661165 w 166"/>
              <a:gd name="T115" fmla="*/ 617537 h 139"/>
              <a:gd name="T116" fmla="*/ 736600 w 166"/>
              <a:gd name="T117" fmla="*/ 577553 h 1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6" h="139">
                <a:moveTo>
                  <a:pt x="22" y="114"/>
                </a:moveTo>
                <a:cubicBezTo>
                  <a:pt x="22" y="76"/>
                  <a:pt x="22" y="76"/>
                  <a:pt x="22" y="76"/>
                </a:cubicBezTo>
                <a:cubicBezTo>
                  <a:pt x="22" y="73"/>
                  <a:pt x="25" y="71"/>
                  <a:pt x="28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40" y="71"/>
                  <a:pt x="42" y="73"/>
                  <a:pt x="42" y="76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2" y="117"/>
                  <a:pt x="40" y="119"/>
                  <a:pt x="37" y="119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5" y="119"/>
                  <a:pt x="22" y="117"/>
                  <a:pt x="22" y="114"/>
                </a:cubicBezTo>
                <a:close/>
                <a:moveTo>
                  <a:pt x="61" y="57"/>
                </a:moveTo>
                <a:cubicBezTo>
                  <a:pt x="58" y="57"/>
                  <a:pt x="55" y="60"/>
                  <a:pt x="55" y="63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55" y="117"/>
                  <a:pt x="58" y="119"/>
                  <a:pt x="61" y="119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73" y="119"/>
                  <a:pt x="75" y="117"/>
                  <a:pt x="75" y="114"/>
                </a:cubicBezTo>
                <a:cubicBezTo>
                  <a:pt x="75" y="63"/>
                  <a:pt x="75" y="63"/>
                  <a:pt x="75" y="63"/>
                </a:cubicBezTo>
                <a:cubicBezTo>
                  <a:pt x="75" y="60"/>
                  <a:pt x="73" y="57"/>
                  <a:pt x="70" y="57"/>
                </a:cubicBezTo>
                <a:lnTo>
                  <a:pt x="61" y="57"/>
                </a:lnTo>
                <a:close/>
                <a:moveTo>
                  <a:pt x="94" y="46"/>
                </a:moveTo>
                <a:cubicBezTo>
                  <a:pt x="91" y="46"/>
                  <a:pt x="89" y="48"/>
                  <a:pt x="89" y="51"/>
                </a:cubicBezTo>
                <a:cubicBezTo>
                  <a:pt x="89" y="114"/>
                  <a:pt x="89" y="114"/>
                  <a:pt x="89" y="114"/>
                </a:cubicBezTo>
                <a:cubicBezTo>
                  <a:pt x="89" y="117"/>
                  <a:pt x="91" y="119"/>
                  <a:pt x="94" y="119"/>
                </a:cubicBezTo>
                <a:cubicBezTo>
                  <a:pt x="103" y="119"/>
                  <a:pt x="103" y="119"/>
                  <a:pt x="103" y="119"/>
                </a:cubicBezTo>
                <a:cubicBezTo>
                  <a:pt x="106" y="119"/>
                  <a:pt x="109" y="117"/>
                  <a:pt x="109" y="114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09" y="48"/>
                  <a:pt x="106" y="46"/>
                  <a:pt x="103" y="46"/>
                </a:cubicBezTo>
                <a:lnTo>
                  <a:pt x="94" y="46"/>
                </a:lnTo>
                <a:close/>
                <a:moveTo>
                  <a:pt x="127" y="34"/>
                </a:moveTo>
                <a:cubicBezTo>
                  <a:pt x="124" y="34"/>
                  <a:pt x="122" y="37"/>
                  <a:pt x="122" y="40"/>
                </a:cubicBezTo>
                <a:cubicBezTo>
                  <a:pt x="122" y="114"/>
                  <a:pt x="122" y="114"/>
                  <a:pt x="122" y="114"/>
                </a:cubicBezTo>
                <a:cubicBezTo>
                  <a:pt x="122" y="117"/>
                  <a:pt x="124" y="119"/>
                  <a:pt x="127" y="119"/>
                </a:cubicBezTo>
                <a:cubicBezTo>
                  <a:pt x="136" y="119"/>
                  <a:pt x="136" y="119"/>
                  <a:pt x="136" y="119"/>
                </a:cubicBezTo>
                <a:cubicBezTo>
                  <a:pt x="139" y="119"/>
                  <a:pt x="142" y="117"/>
                  <a:pt x="142" y="114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42" y="37"/>
                  <a:pt x="139" y="34"/>
                  <a:pt x="136" y="34"/>
                </a:cubicBezTo>
                <a:lnTo>
                  <a:pt x="127" y="34"/>
                </a:lnTo>
                <a:close/>
                <a:moveTo>
                  <a:pt x="25" y="56"/>
                </a:moveTo>
                <a:cubicBezTo>
                  <a:pt x="60" y="49"/>
                  <a:pt x="93" y="37"/>
                  <a:pt x="123" y="19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36" y="8"/>
                  <a:pt x="136" y="8"/>
                  <a:pt x="136" y="8"/>
                </a:cubicBezTo>
                <a:cubicBezTo>
                  <a:pt x="117" y="7"/>
                  <a:pt x="117" y="7"/>
                  <a:pt x="117" y="7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91" y="30"/>
                  <a:pt x="58" y="42"/>
                  <a:pt x="23" y="49"/>
                </a:cubicBezTo>
                <a:lnTo>
                  <a:pt x="25" y="56"/>
                </a:lnTo>
                <a:close/>
                <a:moveTo>
                  <a:pt x="166" y="130"/>
                </a:moveTo>
                <a:cubicBezTo>
                  <a:pt x="149" y="120"/>
                  <a:pt x="149" y="120"/>
                  <a:pt x="149" y="120"/>
                </a:cubicBezTo>
                <a:cubicBezTo>
                  <a:pt x="149" y="126"/>
                  <a:pt x="149" y="126"/>
                  <a:pt x="149" y="126"/>
                </a:cubicBezTo>
                <a:cubicBezTo>
                  <a:pt x="13" y="126"/>
                  <a:pt x="13" y="126"/>
                  <a:pt x="13" y="126"/>
                </a:cubicBezTo>
                <a:cubicBezTo>
                  <a:pt x="13" y="17"/>
                  <a:pt x="13" y="17"/>
                  <a:pt x="13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6" y="133"/>
                  <a:pt x="6" y="133"/>
                  <a:pt x="6" y="133"/>
                </a:cubicBezTo>
                <a:cubicBezTo>
                  <a:pt x="149" y="133"/>
                  <a:pt x="149" y="133"/>
                  <a:pt x="149" y="133"/>
                </a:cubicBezTo>
                <a:cubicBezTo>
                  <a:pt x="149" y="139"/>
                  <a:pt x="149" y="139"/>
                  <a:pt x="149" y="139"/>
                </a:cubicBezTo>
                <a:lnTo>
                  <a:pt x="166" y="130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7"/>
          <p:cNvSpPr>
            <a:spLocks noEditPoints="1"/>
          </p:cNvSpPr>
          <p:nvPr/>
        </p:nvSpPr>
        <p:spPr bwMode="auto">
          <a:xfrm>
            <a:off x="2514600" y="1101725"/>
            <a:ext cx="1073150" cy="560388"/>
          </a:xfrm>
          <a:custGeom>
            <a:avLst/>
            <a:gdLst>
              <a:gd name="T0" fmla="*/ 776038 w 242"/>
              <a:gd name="T1" fmla="*/ 529254 h 126"/>
              <a:gd name="T2" fmla="*/ 727259 w 242"/>
              <a:gd name="T3" fmla="*/ 542597 h 126"/>
              <a:gd name="T4" fmla="*/ 549879 w 242"/>
              <a:gd name="T5" fmla="*/ 560387 h 126"/>
              <a:gd name="T6" fmla="*/ 372498 w 242"/>
              <a:gd name="T7" fmla="*/ 542597 h 126"/>
              <a:gd name="T8" fmla="*/ 323719 w 242"/>
              <a:gd name="T9" fmla="*/ 529254 h 126"/>
              <a:gd name="T10" fmla="*/ 301546 w 242"/>
              <a:gd name="T11" fmla="*/ 440304 h 126"/>
              <a:gd name="T12" fmla="*/ 403540 w 242"/>
              <a:gd name="T13" fmla="*/ 378039 h 126"/>
              <a:gd name="T14" fmla="*/ 452319 w 242"/>
              <a:gd name="T15" fmla="*/ 355801 h 126"/>
              <a:gd name="T16" fmla="*/ 470057 w 242"/>
              <a:gd name="T17" fmla="*/ 289089 h 126"/>
              <a:gd name="T18" fmla="*/ 407974 w 242"/>
              <a:gd name="T19" fmla="*/ 120083 h 126"/>
              <a:gd name="T20" fmla="*/ 509968 w 242"/>
              <a:gd name="T21" fmla="*/ 4448 h 126"/>
              <a:gd name="T22" fmla="*/ 549879 w 242"/>
              <a:gd name="T23" fmla="*/ 0 h 126"/>
              <a:gd name="T24" fmla="*/ 589789 w 242"/>
              <a:gd name="T25" fmla="*/ 4448 h 126"/>
              <a:gd name="T26" fmla="*/ 691783 w 242"/>
              <a:gd name="T27" fmla="*/ 120083 h 126"/>
              <a:gd name="T28" fmla="*/ 629700 w 242"/>
              <a:gd name="T29" fmla="*/ 289089 h 126"/>
              <a:gd name="T30" fmla="*/ 647438 w 242"/>
              <a:gd name="T31" fmla="*/ 355801 h 126"/>
              <a:gd name="T32" fmla="*/ 696217 w 242"/>
              <a:gd name="T33" fmla="*/ 378039 h 126"/>
              <a:gd name="T34" fmla="*/ 793776 w 242"/>
              <a:gd name="T35" fmla="*/ 440304 h 126"/>
              <a:gd name="T36" fmla="*/ 776038 w 242"/>
              <a:gd name="T37" fmla="*/ 529254 h 126"/>
              <a:gd name="T38" fmla="*/ 1055412 w 242"/>
              <a:gd name="T39" fmla="*/ 475884 h 126"/>
              <a:gd name="T40" fmla="*/ 984460 w 242"/>
              <a:gd name="T41" fmla="*/ 431409 h 126"/>
              <a:gd name="T42" fmla="*/ 953418 w 242"/>
              <a:gd name="T43" fmla="*/ 418066 h 126"/>
              <a:gd name="T44" fmla="*/ 940115 w 242"/>
              <a:gd name="T45" fmla="*/ 369144 h 126"/>
              <a:gd name="T46" fmla="*/ 984460 w 242"/>
              <a:gd name="T47" fmla="*/ 253508 h 126"/>
              <a:gd name="T48" fmla="*/ 913508 w 242"/>
              <a:gd name="T49" fmla="*/ 173453 h 126"/>
              <a:gd name="T50" fmla="*/ 886901 w 242"/>
              <a:gd name="T51" fmla="*/ 169006 h 126"/>
              <a:gd name="T52" fmla="*/ 855859 w 242"/>
              <a:gd name="T53" fmla="*/ 173453 h 126"/>
              <a:gd name="T54" fmla="*/ 784907 w 242"/>
              <a:gd name="T55" fmla="*/ 253508 h 126"/>
              <a:gd name="T56" fmla="*/ 829252 w 242"/>
              <a:gd name="T57" fmla="*/ 369144 h 126"/>
              <a:gd name="T58" fmla="*/ 815949 w 242"/>
              <a:gd name="T59" fmla="*/ 418066 h 126"/>
              <a:gd name="T60" fmla="*/ 815949 w 242"/>
              <a:gd name="T61" fmla="*/ 418066 h 126"/>
              <a:gd name="T62" fmla="*/ 824818 w 242"/>
              <a:gd name="T63" fmla="*/ 426962 h 126"/>
              <a:gd name="T64" fmla="*/ 842556 w 242"/>
              <a:gd name="T65" fmla="*/ 489227 h 126"/>
              <a:gd name="T66" fmla="*/ 798211 w 242"/>
              <a:gd name="T67" fmla="*/ 542597 h 126"/>
              <a:gd name="T68" fmla="*/ 780473 w 242"/>
              <a:gd name="T69" fmla="*/ 551492 h 126"/>
              <a:gd name="T70" fmla="*/ 886901 w 242"/>
              <a:gd name="T71" fmla="*/ 560387 h 126"/>
              <a:gd name="T72" fmla="*/ 1006632 w 242"/>
              <a:gd name="T73" fmla="*/ 547044 h 126"/>
              <a:gd name="T74" fmla="*/ 1042108 w 242"/>
              <a:gd name="T75" fmla="*/ 538149 h 126"/>
              <a:gd name="T76" fmla="*/ 1055412 w 242"/>
              <a:gd name="T77" fmla="*/ 475884 h 126"/>
              <a:gd name="T78" fmla="*/ 252767 w 242"/>
              <a:gd name="T79" fmla="*/ 489227 h 126"/>
              <a:gd name="T80" fmla="*/ 274939 w 242"/>
              <a:gd name="T81" fmla="*/ 426962 h 126"/>
              <a:gd name="T82" fmla="*/ 297112 w 242"/>
              <a:gd name="T83" fmla="*/ 409171 h 126"/>
              <a:gd name="T84" fmla="*/ 279374 w 242"/>
              <a:gd name="T85" fmla="*/ 404724 h 126"/>
              <a:gd name="T86" fmla="*/ 270505 w 242"/>
              <a:gd name="T87" fmla="*/ 351354 h 126"/>
              <a:gd name="T88" fmla="*/ 314850 w 242"/>
              <a:gd name="T89" fmla="*/ 222376 h 126"/>
              <a:gd name="T90" fmla="*/ 235029 w 242"/>
              <a:gd name="T91" fmla="*/ 133425 h 126"/>
              <a:gd name="T92" fmla="*/ 208422 w 242"/>
              <a:gd name="T93" fmla="*/ 128978 h 126"/>
              <a:gd name="T94" fmla="*/ 177380 w 242"/>
              <a:gd name="T95" fmla="*/ 133425 h 126"/>
              <a:gd name="T96" fmla="*/ 97559 w 242"/>
              <a:gd name="T97" fmla="*/ 222376 h 126"/>
              <a:gd name="T98" fmla="*/ 146339 w 242"/>
              <a:gd name="T99" fmla="*/ 351354 h 126"/>
              <a:gd name="T100" fmla="*/ 133035 w 242"/>
              <a:gd name="T101" fmla="*/ 404724 h 126"/>
              <a:gd name="T102" fmla="*/ 93125 w 242"/>
              <a:gd name="T103" fmla="*/ 418066 h 126"/>
              <a:gd name="T104" fmla="*/ 17738 w 242"/>
              <a:gd name="T105" fmla="*/ 466989 h 126"/>
              <a:gd name="T106" fmla="*/ 35476 w 242"/>
              <a:gd name="T107" fmla="*/ 533702 h 126"/>
              <a:gd name="T108" fmla="*/ 70952 w 242"/>
              <a:gd name="T109" fmla="*/ 547044 h 126"/>
              <a:gd name="T110" fmla="*/ 208422 w 242"/>
              <a:gd name="T111" fmla="*/ 560387 h 126"/>
              <a:gd name="T112" fmla="*/ 319284 w 242"/>
              <a:gd name="T113" fmla="*/ 551492 h 126"/>
              <a:gd name="T114" fmla="*/ 297112 w 242"/>
              <a:gd name="T115" fmla="*/ 542597 h 126"/>
              <a:gd name="T116" fmla="*/ 252767 w 242"/>
              <a:gd name="T117" fmla="*/ 489227 h 1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42" h="126">
                <a:moveTo>
                  <a:pt x="175" y="119"/>
                </a:moveTo>
                <a:cubicBezTo>
                  <a:pt x="171" y="120"/>
                  <a:pt x="167" y="121"/>
                  <a:pt x="164" y="122"/>
                </a:cubicBezTo>
                <a:cubicBezTo>
                  <a:pt x="152" y="125"/>
                  <a:pt x="139" y="126"/>
                  <a:pt x="124" y="126"/>
                </a:cubicBezTo>
                <a:cubicBezTo>
                  <a:pt x="108" y="126"/>
                  <a:pt x="96" y="125"/>
                  <a:pt x="84" y="122"/>
                </a:cubicBezTo>
                <a:cubicBezTo>
                  <a:pt x="80" y="121"/>
                  <a:pt x="76" y="120"/>
                  <a:pt x="73" y="119"/>
                </a:cubicBezTo>
                <a:cubicBezTo>
                  <a:pt x="63" y="114"/>
                  <a:pt x="63" y="105"/>
                  <a:pt x="68" y="99"/>
                </a:cubicBezTo>
                <a:cubicBezTo>
                  <a:pt x="75" y="93"/>
                  <a:pt x="83" y="88"/>
                  <a:pt x="91" y="85"/>
                </a:cubicBezTo>
                <a:cubicBezTo>
                  <a:pt x="95" y="83"/>
                  <a:pt x="98" y="81"/>
                  <a:pt x="102" y="80"/>
                </a:cubicBezTo>
                <a:cubicBezTo>
                  <a:pt x="109" y="77"/>
                  <a:pt x="111" y="70"/>
                  <a:pt x="106" y="65"/>
                </a:cubicBezTo>
                <a:cubicBezTo>
                  <a:pt x="95" y="54"/>
                  <a:pt x="91" y="42"/>
                  <a:pt x="92" y="27"/>
                </a:cubicBezTo>
                <a:cubicBezTo>
                  <a:pt x="92" y="12"/>
                  <a:pt x="101" y="4"/>
                  <a:pt x="115" y="1"/>
                </a:cubicBezTo>
                <a:cubicBezTo>
                  <a:pt x="118" y="0"/>
                  <a:pt x="121" y="0"/>
                  <a:pt x="124" y="0"/>
                </a:cubicBezTo>
                <a:cubicBezTo>
                  <a:pt x="127" y="0"/>
                  <a:pt x="130" y="0"/>
                  <a:pt x="133" y="1"/>
                </a:cubicBezTo>
                <a:cubicBezTo>
                  <a:pt x="146" y="4"/>
                  <a:pt x="155" y="12"/>
                  <a:pt x="156" y="27"/>
                </a:cubicBezTo>
                <a:cubicBezTo>
                  <a:pt x="156" y="42"/>
                  <a:pt x="152" y="54"/>
                  <a:pt x="142" y="65"/>
                </a:cubicBezTo>
                <a:cubicBezTo>
                  <a:pt x="136" y="70"/>
                  <a:pt x="139" y="77"/>
                  <a:pt x="146" y="80"/>
                </a:cubicBezTo>
                <a:cubicBezTo>
                  <a:pt x="149" y="81"/>
                  <a:pt x="153" y="83"/>
                  <a:pt x="157" y="85"/>
                </a:cubicBezTo>
                <a:cubicBezTo>
                  <a:pt x="165" y="88"/>
                  <a:pt x="173" y="93"/>
                  <a:pt x="179" y="99"/>
                </a:cubicBezTo>
                <a:cubicBezTo>
                  <a:pt x="183" y="103"/>
                  <a:pt x="185" y="114"/>
                  <a:pt x="175" y="119"/>
                </a:cubicBezTo>
                <a:close/>
                <a:moveTo>
                  <a:pt x="238" y="107"/>
                </a:moveTo>
                <a:cubicBezTo>
                  <a:pt x="234" y="103"/>
                  <a:pt x="228" y="100"/>
                  <a:pt x="222" y="97"/>
                </a:cubicBezTo>
                <a:cubicBezTo>
                  <a:pt x="220" y="96"/>
                  <a:pt x="217" y="95"/>
                  <a:pt x="215" y="94"/>
                </a:cubicBezTo>
                <a:cubicBezTo>
                  <a:pt x="210" y="92"/>
                  <a:pt x="208" y="87"/>
                  <a:pt x="212" y="83"/>
                </a:cubicBezTo>
                <a:cubicBezTo>
                  <a:pt x="219" y="76"/>
                  <a:pt x="222" y="67"/>
                  <a:pt x="222" y="57"/>
                </a:cubicBezTo>
                <a:cubicBezTo>
                  <a:pt x="221" y="47"/>
                  <a:pt x="215" y="41"/>
                  <a:pt x="206" y="39"/>
                </a:cubicBezTo>
                <a:cubicBezTo>
                  <a:pt x="204" y="38"/>
                  <a:pt x="202" y="38"/>
                  <a:pt x="200" y="38"/>
                </a:cubicBezTo>
                <a:cubicBezTo>
                  <a:pt x="198" y="38"/>
                  <a:pt x="196" y="38"/>
                  <a:pt x="193" y="39"/>
                </a:cubicBezTo>
                <a:cubicBezTo>
                  <a:pt x="184" y="41"/>
                  <a:pt x="178" y="47"/>
                  <a:pt x="177" y="57"/>
                </a:cubicBezTo>
                <a:cubicBezTo>
                  <a:pt x="177" y="67"/>
                  <a:pt x="180" y="76"/>
                  <a:pt x="187" y="83"/>
                </a:cubicBezTo>
                <a:cubicBezTo>
                  <a:pt x="191" y="87"/>
                  <a:pt x="189" y="92"/>
                  <a:pt x="184" y="94"/>
                </a:cubicBezTo>
                <a:cubicBezTo>
                  <a:pt x="184" y="94"/>
                  <a:pt x="184" y="94"/>
                  <a:pt x="184" y="94"/>
                </a:cubicBezTo>
                <a:cubicBezTo>
                  <a:pt x="185" y="95"/>
                  <a:pt x="185" y="96"/>
                  <a:pt x="186" y="96"/>
                </a:cubicBezTo>
                <a:cubicBezTo>
                  <a:pt x="189" y="100"/>
                  <a:pt x="191" y="105"/>
                  <a:pt x="190" y="110"/>
                </a:cubicBezTo>
                <a:cubicBezTo>
                  <a:pt x="189" y="115"/>
                  <a:pt x="186" y="120"/>
                  <a:pt x="180" y="122"/>
                </a:cubicBezTo>
                <a:cubicBezTo>
                  <a:pt x="179" y="123"/>
                  <a:pt x="177" y="124"/>
                  <a:pt x="176" y="124"/>
                </a:cubicBezTo>
                <a:cubicBezTo>
                  <a:pt x="183" y="126"/>
                  <a:pt x="191" y="126"/>
                  <a:pt x="200" y="126"/>
                </a:cubicBezTo>
                <a:cubicBezTo>
                  <a:pt x="210" y="126"/>
                  <a:pt x="219" y="125"/>
                  <a:pt x="227" y="123"/>
                </a:cubicBezTo>
                <a:cubicBezTo>
                  <a:pt x="230" y="123"/>
                  <a:pt x="232" y="122"/>
                  <a:pt x="235" y="121"/>
                </a:cubicBezTo>
                <a:cubicBezTo>
                  <a:pt x="242" y="117"/>
                  <a:pt x="241" y="110"/>
                  <a:pt x="238" y="107"/>
                </a:cubicBezTo>
                <a:close/>
                <a:moveTo>
                  <a:pt x="57" y="110"/>
                </a:moveTo>
                <a:cubicBezTo>
                  <a:pt x="56" y="105"/>
                  <a:pt x="58" y="100"/>
                  <a:pt x="62" y="96"/>
                </a:cubicBezTo>
                <a:cubicBezTo>
                  <a:pt x="63" y="95"/>
                  <a:pt x="65" y="93"/>
                  <a:pt x="67" y="92"/>
                </a:cubicBezTo>
                <a:cubicBezTo>
                  <a:pt x="66" y="91"/>
                  <a:pt x="65" y="91"/>
                  <a:pt x="63" y="91"/>
                </a:cubicBezTo>
                <a:cubicBezTo>
                  <a:pt x="58" y="88"/>
                  <a:pt x="56" y="83"/>
                  <a:pt x="61" y="79"/>
                </a:cubicBezTo>
                <a:cubicBezTo>
                  <a:pt x="69" y="71"/>
                  <a:pt x="72" y="61"/>
                  <a:pt x="71" y="50"/>
                </a:cubicBezTo>
                <a:cubicBezTo>
                  <a:pt x="71" y="38"/>
                  <a:pt x="64" y="32"/>
                  <a:pt x="53" y="30"/>
                </a:cubicBezTo>
                <a:cubicBezTo>
                  <a:pt x="51" y="29"/>
                  <a:pt x="49" y="29"/>
                  <a:pt x="47" y="29"/>
                </a:cubicBezTo>
                <a:cubicBezTo>
                  <a:pt x="45" y="29"/>
                  <a:pt x="42" y="29"/>
                  <a:pt x="40" y="30"/>
                </a:cubicBezTo>
                <a:cubicBezTo>
                  <a:pt x="29" y="32"/>
                  <a:pt x="23" y="38"/>
                  <a:pt x="22" y="50"/>
                </a:cubicBezTo>
                <a:cubicBezTo>
                  <a:pt x="22" y="61"/>
                  <a:pt x="25" y="71"/>
                  <a:pt x="33" y="79"/>
                </a:cubicBezTo>
                <a:cubicBezTo>
                  <a:pt x="37" y="83"/>
                  <a:pt x="35" y="88"/>
                  <a:pt x="30" y="91"/>
                </a:cubicBezTo>
                <a:cubicBezTo>
                  <a:pt x="27" y="92"/>
                  <a:pt x="24" y="93"/>
                  <a:pt x="21" y="94"/>
                </a:cubicBezTo>
                <a:cubicBezTo>
                  <a:pt x="15" y="97"/>
                  <a:pt x="9" y="100"/>
                  <a:pt x="4" y="105"/>
                </a:cubicBezTo>
                <a:cubicBezTo>
                  <a:pt x="0" y="110"/>
                  <a:pt x="0" y="116"/>
                  <a:pt x="8" y="120"/>
                </a:cubicBezTo>
                <a:cubicBezTo>
                  <a:pt x="10" y="122"/>
                  <a:pt x="13" y="122"/>
                  <a:pt x="16" y="123"/>
                </a:cubicBezTo>
                <a:cubicBezTo>
                  <a:pt x="25" y="125"/>
                  <a:pt x="35" y="126"/>
                  <a:pt x="47" y="126"/>
                </a:cubicBezTo>
                <a:cubicBezTo>
                  <a:pt x="56" y="126"/>
                  <a:pt x="64" y="125"/>
                  <a:pt x="72" y="124"/>
                </a:cubicBezTo>
                <a:cubicBezTo>
                  <a:pt x="70" y="124"/>
                  <a:pt x="69" y="123"/>
                  <a:pt x="67" y="122"/>
                </a:cubicBezTo>
                <a:cubicBezTo>
                  <a:pt x="61" y="120"/>
                  <a:pt x="57" y="115"/>
                  <a:pt x="57" y="11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8"/>
          <p:cNvSpPr/>
          <p:nvPr/>
        </p:nvSpPr>
        <p:spPr bwMode="auto">
          <a:xfrm>
            <a:off x="8899525" y="1017588"/>
            <a:ext cx="496888" cy="728662"/>
          </a:xfrm>
          <a:custGeom>
            <a:avLst/>
            <a:gdLst>
              <a:gd name="T0" fmla="*/ 496887 w 112"/>
              <a:gd name="T1" fmla="*/ 484294 h 164"/>
              <a:gd name="T2" fmla="*/ 323864 w 112"/>
              <a:gd name="T3" fmla="*/ 319900 h 164"/>
              <a:gd name="T4" fmla="*/ 235134 w 112"/>
              <a:gd name="T5" fmla="*/ 297685 h 164"/>
              <a:gd name="T6" fmla="*/ 119785 w 112"/>
              <a:gd name="T7" fmla="*/ 235482 h 164"/>
              <a:gd name="T8" fmla="*/ 244007 w 112"/>
              <a:gd name="T9" fmla="*/ 182166 h 164"/>
              <a:gd name="T10" fmla="*/ 372665 w 112"/>
              <a:gd name="T11" fmla="*/ 231039 h 164"/>
              <a:gd name="T12" fmla="*/ 434776 w 112"/>
              <a:gd name="T13" fmla="*/ 226596 h 164"/>
              <a:gd name="T14" fmla="*/ 461395 w 112"/>
              <a:gd name="T15" fmla="*/ 177722 h 164"/>
              <a:gd name="T16" fmla="*/ 301681 w 112"/>
              <a:gd name="T17" fmla="*/ 84418 h 164"/>
              <a:gd name="T18" fmla="*/ 301681 w 112"/>
              <a:gd name="T19" fmla="*/ 26658 h 164"/>
              <a:gd name="T20" fmla="*/ 266189 w 112"/>
              <a:gd name="T21" fmla="*/ 0 h 164"/>
              <a:gd name="T22" fmla="*/ 230698 w 112"/>
              <a:gd name="T23" fmla="*/ 0 h 164"/>
              <a:gd name="T24" fmla="*/ 195206 w 112"/>
              <a:gd name="T25" fmla="*/ 26658 h 164"/>
              <a:gd name="T26" fmla="*/ 195206 w 112"/>
              <a:gd name="T27" fmla="*/ 79975 h 164"/>
              <a:gd name="T28" fmla="*/ 0 w 112"/>
              <a:gd name="T29" fmla="*/ 239925 h 164"/>
              <a:gd name="T30" fmla="*/ 186333 w 112"/>
              <a:gd name="T31" fmla="*/ 395432 h 164"/>
              <a:gd name="T32" fmla="*/ 288372 w 112"/>
              <a:gd name="T33" fmla="*/ 422091 h 164"/>
              <a:gd name="T34" fmla="*/ 377102 w 112"/>
              <a:gd name="T35" fmla="*/ 484294 h 164"/>
              <a:gd name="T36" fmla="*/ 252880 w 112"/>
              <a:gd name="T37" fmla="*/ 546497 h 164"/>
              <a:gd name="T38" fmla="*/ 102039 w 112"/>
              <a:gd name="T39" fmla="*/ 493180 h 164"/>
              <a:gd name="T40" fmla="*/ 31055 w 112"/>
              <a:gd name="T41" fmla="*/ 502066 h 164"/>
              <a:gd name="T42" fmla="*/ 17746 w 112"/>
              <a:gd name="T43" fmla="*/ 546497 h 164"/>
              <a:gd name="T44" fmla="*/ 195206 w 112"/>
              <a:gd name="T45" fmla="*/ 644244 h 164"/>
              <a:gd name="T46" fmla="*/ 195206 w 112"/>
              <a:gd name="T47" fmla="*/ 702004 h 164"/>
              <a:gd name="T48" fmla="*/ 230698 w 112"/>
              <a:gd name="T49" fmla="*/ 728662 h 164"/>
              <a:gd name="T50" fmla="*/ 266189 w 112"/>
              <a:gd name="T51" fmla="*/ 728662 h 164"/>
              <a:gd name="T52" fmla="*/ 301681 w 112"/>
              <a:gd name="T53" fmla="*/ 702004 h 164"/>
              <a:gd name="T54" fmla="*/ 301681 w 112"/>
              <a:gd name="T55" fmla="*/ 648687 h 164"/>
              <a:gd name="T56" fmla="*/ 496887 w 112"/>
              <a:gd name="T57" fmla="*/ 484294 h 1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2" h="164">
                <a:moveTo>
                  <a:pt x="112" y="109"/>
                </a:moveTo>
                <a:cubicBezTo>
                  <a:pt x="112" y="92"/>
                  <a:pt x="99" y="78"/>
                  <a:pt x="73" y="72"/>
                </a:cubicBezTo>
                <a:cubicBezTo>
                  <a:pt x="70" y="71"/>
                  <a:pt x="55" y="68"/>
                  <a:pt x="53" y="67"/>
                </a:cubicBezTo>
                <a:cubicBezTo>
                  <a:pt x="32" y="62"/>
                  <a:pt x="27" y="58"/>
                  <a:pt x="27" y="53"/>
                </a:cubicBezTo>
                <a:cubicBezTo>
                  <a:pt x="27" y="47"/>
                  <a:pt x="34" y="41"/>
                  <a:pt x="55" y="41"/>
                </a:cubicBezTo>
                <a:cubicBezTo>
                  <a:pt x="69" y="41"/>
                  <a:pt x="84" y="52"/>
                  <a:pt x="84" y="52"/>
                </a:cubicBezTo>
                <a:cubicBezTo>
                  <a:pt x="90" y="55"/>
                  <a:pt x="93" y="55"/>
                  <a:pt x="98" y="51"/>
                </a:cubicBezTo>
                <a:cubicBezTo>
                  <a:pt x="98" y="51"/>
                  <a:pt x="104" y="45"/>
                  <a:pt x="104" y="40"/>
                </a:cubicBezTo>
                <a:cubicBezTo>
                  <a:pt x="104" y="33"/>
                  <a:pt x="86" y="22"/>
                  <a:pt x="68" y="19"/>
                </a:cubicBezTo>
                <a:cubicBezTo>
                  <a:pt x="68" y="6"/>
                  <a:pt x="68" y="6"/>
                  <a:pt x="68" y="6"/>
                </a:cubicBezTo>
                <a:cubicBezTo>
                  <a:pt x="68" y="2"/>
                  <a:pt x="64" y="0"/>
                  <a:pt x="6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0"/>
                  <a:pt x="44" y="2"/>
                  <a:pt x="44" y="6"/>
                </a:cubicBezTo>
                <a:cubicBezTo>
                  <a:pt x="44" y="18"/>
                  <a:pt x="44" y="18"/>
                  <a:pt x="44" y="18"/>
                </a:cubicBezTo>
                <a:cubicBezTo>
                  <a:pt x="15" y="21"/>
                  <a:pt x="0" y="36"/>
                  <a:pt x="0" y="54"/>
                </a:cubicBezTo>
                <a:cubicBezTo>
                  <a:pt x="0" y="75"/>
                  <a:pt x="20" y="84"/>
                  <a:pt x="42" y="89"/>
                </a:cubicBezTo>
                <a:cubicBezTo>
                  <a:pt x="45" y="90"/>
                  <a:pt x="63" y="94"/>
                  <a:pt x="65" y="95"/>
                </a:cubicBezTo>
                <a:cubicBezTo>
                  <a:pt x="82" y="99"/>
                  <a:pt x="85" y="105"/>
                  <a:pt x="85" y="109"/>
                </a:cubicBezTo>
                <a:cubicBezTo>
                  <a:pt x="85" y="116"/>
                  <a:pt x="78" y="123"/>
                  <a:pt x="57" y="123"/>
                </a:cubicBezTo>
                <a:cubicBezTo>
                  <a:pt x="43" y="123"/>
                  <a:pt x="23" y="111"/>
                  <a:pt x="23" y="111"/>
                </a:cubicBezTo>
                <a:cubicBezTo>
                  <a:pt x="17" y="107"/>
                  <a:pt x="12" y="108"/>
                  <a:pt x="7" y="113"/>
                </a:cubicBezTo>
                <a:cubicBezTo>
                  <a:pt x="7" y="113"/>
                  <a:pt x="4" y="118"/>
                  <a:pt x="4" y="123"/>
                </a:cubicBezTo>
                <a:cubicBezTo>
                  <a:pt x="4" y="131"/>
                  <a:pt x="25" y="141"/>
                  <a:pt x="44" y="145"/>
                </a:cubicBezTo>
                <a:cubicBezTo>
                  <a:pt x="44" y="158"/>
                  <a:pt x="44" y="158"/>
                  <a:pt x="44" y="158"/>
                </a:cubicBezTo>
                <a:cubicBezTo>
                  <a:pt x="44" y="161"/>
                  <a:pt x="48" y="164"/>
                  <a:pt x="52" y="164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4" y="164"/>
                  <a:pt x="68" y="161"/>
                  <a:pt x="68" y="158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99" y="143"/>
                  <a:pt x="112" y="126"/>
                  <a:pt x="112" y="10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19"/>
          <p:cNvSpPr>
            <a:spLocks noEditPoints="1"/>
          </p:cNvSpPr>
          <p:nvPr/>
        </p:nvSpPr>
        <p:spPr bwMode="auto">
          <a:xfrm>
            <a:off x="7277100" y="5197475"/>
            <a:ext cx="690563" cy="622300"/>
          </a:xfrm>
          <a:custGeom>
            <a:avLst/>
            <a:gdLst>
              <a:gd name="T0" fmla="*/ 429388 w 156"/>
              <a:gd name="T1" fmla="*/ 80010 h 140"/>
              <a:gd name="T2" fmla="*/ 305441 w 156"/>
              <a:gd name="T3" fmla="*/ 35560 h 140"/>
              <a:gd name="T4" fmla="*/ 221334 w 156"/>
              <a:gd name="T5" fmla="*/ 80010 h 140"/>
              <a:gd name="T6" fmla="*/ 393974 w 156"/>
              <a:gd name="T7" fmla="*/ 0 h 140"/>
              <a:gd name="T8" fmla="*/ 106240 w 156"/>
              <a:gd name="T9" fmla="*/ 346710 h 140"/>
              <a:gd name="T10" fmla="*/ 278881 w 156"/>
              <a:gd name="T11" fmla="*/ 320040 h 140"/>
              <a:gd name="T12" fmla="*/ 380694 w 156"/>
              <a:gd name="T13" fmla="*/ 284480 h 140"/>
              <a:gd name="T14" fmla="*/ 411681 w 156"/>
              <a:gd name="T15" fmla="*/ 346710 h 140"/>
              <a:gd name="T16" fmla="*/ 690562 w 156"/>
              <a:gd name="T17" fmla="*/ 244475 h 140"/>
              <a:gd name="T18" fmla="*/ 610882 w 156"/>
              <a:gd name="T19" fmla="*/ 97790 h 140"/>
              <a:gd name="T20" fmla="*/ 553335 w 156"/>
              <a:gd name="T21" fmla="*/ 97790 h 140"/>
              <a:gd name="T22" fmla="*/ 495788 w 156"/>
              <a:gd name="T23" fmla="*/ 97790 h 140"/>
              <a:gd name="T24" fmla="*/ 424961 w 156"/>
              <a:gd name="T25" fmla="*/ 97790 h 140"/>
              <a:gd name="T26" fmla="*/ 216907 w 156"/>
              <a:gd name="T27" fmla="*/ 97790 h 140"/>
              <a:gd name="T28" fmla="*/ 132800 w 156"/>
              <a:gd name="T29" fmla="*/ 97790 h 140"/>
              <a:gd name="T30" fmla="*/ 79680 w 156"/>
              <a:gd name="T31" fmla="*/ 97790 h 140"/>
              <a:gd name="T32" fmla="*/ 0 w 156"/>
              <a:gd name="T33" fmla="*/ 244475 h 140"/>
              <a:gd name="T34" fmla="*/ 588748 w 156"/>
              <a:gd name="T35" fmla="*/ 373380 h 140"/>
              <a:gd name="T36" fmla="*/ 411681 w 156"/>
              <a:gd name="T37" fmla="*/ 400050 h 140"/>
              <a:gd name="T38" fmla="*/ 314294 w 156"/>
              <a:gd name="T39" fmla="*/ 431165 h 140"/>
              <a:gd name="T40" fmla="*/ 278881 w 156"/>
              <a:gd name="T41" fmla="*/ 373380 h 140"/>
              <a:gd name="T42" fmla="*/ 0 w 156"/>
              <a:gd name="T43" fmla="*/ 315595 h 140"/>
              <a:gd name="T44" fmla="*/ 79680 w 156"/>
              <a:gd name="T45" fmla="*/ 622300 h 140"/>
              <a:gd name="T46" fmla="*/ 132800 w 156"/>
              <a:gd name="T47" fmla="*/ 622300 h 140"/>
              <a:gd name="T48" fmla="*/ 526775 w 156"/>
              <a:gd name="T49" fmla="*/ 622300 h 140"/>
              <a:gd name="T50" fmla="*/ 571042 w 156"/>
              <a:gd name="T51" fmla="*/ 622300 h 140"/>
              <a:gd name="T52" fmla="*/ 690562 w 156"/>
              <a:gd name="T53" fmla="*/ 528955 h 140"/>
              <a:gd name="T54" fmla="*/ 588748 w 156"/>
              <a:gd name="T55" fmla="*/ 373380 h 140"/>
              <a:gd name="T56" fmla="*/ 314294 w 156"/>
              <a:gd name="T57" fmla="*/ 311150 h 140"/>
              <a:gd name="T58" fmla="*/ 301014 w 156"/>
              <a:gd name="T59" fmla="*/ 342265 h 140"/>
              <a:gd name="T60" fmla="*/ 301014 w 156"/>
              <a:gd name="T61" fmla="*/ 368935 h 140"/>
              <a:gd name="T62" fmla="*/ 301014 w 156"/>
              <a:gd name="T63" fmla="*/ 395605 h 140"/>
              <a:gd name="T64" fmla="*/ 376268 w 156"/>
              <a:gd name="T65" fmla="*/ 408940 h 140"/>
              <a:gd name="T66" fmla="*/ 389548 w 156"/>
              <a:gd name="T67" fmla="*/ 377825 h 140"/>
              <a:gd name="T68" fmla="*/ 389548 w 156"/>
              <a:gd name="T69" fmla="*/ 351155 h 140"/>
              <a:gd name="T70" fmla="*/ 389548 w 156"/>
              <a:gd name="T71" fmla="*/ 324485 h 1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56" h="140">
                <a:moveTo>
                  <a:pt x="106" y="18"/>
                </a:moveTo>
                <a:cubicBezTo>
                  <a:pt x="97" y="18"/>
                  <a:pt x="97" y="18"/>
                  <a:pt x="97" y="18"/>
                </a:cubicBezTo>
                <a:cubicBezTo>
                  <a:pt x="96" y="13"/>
                  <a:pt x="92" y="8"/>
                  <a:pt x="87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4" y="8"/>
                  <a:pt x="60" y="13"/>
                  <a:pt x="59" y="18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8"/>
                  <a:pt x="58" y="0"/>
                  <a:pt x="67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98" y="0"/>
                  <a:pt x="106" y="8"/>
                  <a:pt x="106" y="18"/>
                </a:cubicBezTo>
                <a:close/>
                <a:moveTo>
                  <a:pt x="24" y="78"/>
                </a:moveTo>
                <a:cubicBezTo>
                  <a:pt x="63" y="78"/>
                  <a:pt x="63" y="78"/>
                  <a:pt x="63" y="78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68"/>
                  <a:pt x="66" y="64"/>
                  <a:pt x="71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90" y="64"/>
                  <a:pt x="93" y="68"/>
                  <a:pt x="93" y="72"/>
                </a:cubicBezTo>
                <a:cubicBezTo>
                  <a:pt x="93" y="78"/>
                  <a:pt x="93" y="78"/>
                  <a:pt x="93" y="78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44" y="78"/>
                  <a:pt x="154" y="68"/>
                  <a:pt x="156" y="55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6" y="32"/>
                  <a:pt x="148" y="22"/>
                  <a:pt x="138" y="22"/>
                </a:cubicBezTo>
                <a:cubicBezTo>
                  <a:pt x="129" y="22"/>
                  <a:pt x="129" y="22"/>
                  <a:pt x="129" y="22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119" y="22"/>
                  <a:pt x="119" y="22"/>
                  <a:pt x="119" y="2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60" y="22"/>
                  <a:pt x="60" y="22"/>
                  <a:pt x="60" y="22"/>
                </a:cubicBezTo>
                <a:cubicBezTo>
                  <a:pt x="49" y="22"/>
                  <a:pt x="49" y="22"/>
                  <a:pt x="49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8" y="22"/>
                  <a:pt x="0" y="32"/>
                  <a:pt x="0" y="43"/>
                </a:cubicBezTo>
                <a:cubicBezTo>
                  <a:pt x="0" y="55"/>
                  <a:pt x="0" y="55"/>
                  <a:pt x="0" y="55"/>
                </a:cubicBezTo>
                <a:cubicBezTo>
                  <a:pt x="2" y="68"/>
                  <a:pt x="12" y="78"/>
                  <a:pt x="24" y="78"/>
                </a:cubicBezTo>
                <a:close/>
                <a:moveTo>
                  <a:pt x="133" y="84"/>
                </a:moveTo>
                <a:cubicBezTo>
                  <a:pt x="93" y="84"/>
                  <a:pt x="93" y="84"/>
                  <a:pt x="93" y="84"/>
                </a:cubicBezTo>
                <a:cubicBezTo>
                  <a:pt x="93" y="90"/>
                  <a:pt x="93" y="90"/>
                  <a:pt x="93" y="90"/>
                </a:cubicBezTo>
                <a:cubicBezTo>
                  <a:pt x="93" y="94"/>
                  <a:pt x="90" y="97"/>
                  <a:pt x="86" y="97"/>
                </a:cubicBezTo>
                <a:cubicBezTo>
                  <a:pt x="71" y="97"/>
                  <a:pt x="71" y="97"/>
                  <a:pt x="71" y="97"/>
                </a:cubicBezTo>
                <a:cubicBezTo>
                  <a:pt x="66" y="97"/>
                  <a:pt x="63" y="94"/>
                  <a:pt x="63" y="90"/>
                </a:cubicBezTo>
                <a:cubicBezTo>
                  <a:pt x="63" y="84"/>
                  <a:pt x="63" y="84"/>
                  <a:pt x="63" y="84"/>
                </a:cubicBezTo>
                <a:cubicBezTo>
                  <a:pt x="24" y="84"/>
                  <a:pt x="24" y="84"/>
                  <a:pt x="24" y="84"/>
                </a:cubicBezTo>
                <a:cubicBezTo>
                  <a:pt x="14" y="84"/>
                  <a:pt x="5" y="79"/>
                  <a:pt x="0" y="71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131"/>
                  <a:pt x="8" y="140"/>
                  <a:pt x="18" y="140"/>
                </a:cubicBezTo>
                <a:cubicBezTo>
                  <a:pt x="24" y="140"/>
                  <a:pt x="24" y="140"/>
                  <a:pt x="24" y="140"/>
                </a:cubicBezTo>
                <a:cubicBezTo>
                  <a:pt x="30" y="140"/>
                  <a:pt x="30" y="140"/>
                  <a:pt x="30" y="140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25" y="140"/>
                  <a:pt x="125" y="140"/>
                  <a:pt x="125" y="140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38" y="140"/>
                  <a:pt x="138" y="140"/>
                  <a:pt x="138" y="140"/>
                </a:cubicBezTo>
                <a:cubicBezTo>
                  <a:pt x="148" y="140"/>
                  <a:pt x="156" y="131"/>
                  <a:pt x="156" y="119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1" y="79"/>
                  <a:pt x="142" y="84"/>
                  <a:pt x="133" y="84"/>
                </a:cubicBezTo>
                <a:close/>
                <a:moveTo>
                  <a:pt x="85" y="70"/>
                </a:moveTo>
                <a:cubicBezTo>
                  <a:pt x="71" y="70"/>
                  <a:pt x="71" y="70"/>
                  <a:pt x="71" y="70"/>
                </a:cubicBezTo>
                <a:cubicBezTo>
                  <a:pt x="69" y="70"/>
                  <a:pt x="68" y="71"/>
                  <a:pt x="68" y="73"/>
                </a:cubicBezTo>
                <a:cubicBezTo>
                  <a:pt x="68" y="77"/>
                  <a:pt x="68" y="77"/>
                  <a:pt x="68" y="77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83"/>
                  <a:pt x="68" y="83"/>
                  <a:pt x="68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91"/>
                  <a:pt x="69" y="92"/>
                  <a:pt x="71" y="92"/>
                </a:cubicBezTo>
                <a:cubicBezTo>
                  <a:pt x="85" y="92"/>
                  <a:pt x="85" y="92"/>
                  <a:pt x="85" y="92"/>
                </a:cubicBezTo>
                <a:cubicBezTo>
                  <a:pt x="87" y="92"/>
                  <a:pt x="88" y="91"/>
                  <a:pt x="88" y="89"/>
                </a:cubicBezTo>
                <a:cubicBezTo>
                  <a:pt x="88" y="85"/>
                  <a:pt x="88" y="85"/>
                  <a:pt x="88" y="85"/>
                </a:cubicBezTo>
                <a:cubicBezTo>
                  <a:pt x="88" y="83"/>
                  <a:pt x="88" y="83"/>
                  <a:pt x="88" y="83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7"/>
                  <a:pt x="88" y="77"/>
                  <a:pt x="88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8" y="71"/>
                  <a:pt x="87" y="70"/>
                  <a:pt x="85" y="7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0"/>
          <p:cNvSpPr>
            <a:spLocks noEditPoints="1"/>
          </p:cNvSpPr>
          <p:nvPr/>
        </p:nvSpPr>
        <p:spPr bwMode="auto">
          <a:xfrm>
            <a:off x="5764213" y="1044575"/>
            <a:ext cx="674687" cy="669925"/>
          </a:xfrm>
          <a:custGeom>
            <a:avLst/>
            <a:gdLst>
              <a:gd name="T0" fmla="*/ 319589 w 152"/>
              <a:gd name="T1" fmla="*/ 354927 h 151"/>
              <a:gd name="T2" fmla="*/ 634738 w 152"/>
              <a:gd name="T3" fmla="*/ 354927 h 151"/>
              <a:gd name="T4" fmla="*/ 319589 w 152"/>
              <a:gd name="T5" fmla="*/ 669925 h 151"/>
              <a:gd name="T6" fmla="*/ 0 w 152"/>
              <a:gd name="T7" fmla="*/ 354927 h 151"/>
              <a:gd name="T8" fmla="*/ 319589 w 152"/>
              <a:gd name="T9" fmla="*/ 39929 h 151"/>
              <a:gd name="T10" fmla="*/ 319589 w 152"/>
              <a:gd name="T11" fmla="*/ 354927 h 151"/>
              <a:gd name="T12" fmla="*/ 355098 w 152"/>
              <a:gd name="T13" fmla="*/ 0 h 151"/>
              <a:gd name="T14" fmla="*/ 355098 w 152"/>
              <a:gd name="T15" fmla="*/ 319434 h 151"/>
              <a:gd name="T16" fmla="*/ 674687 w 152"/>
              <a:gd name="T17" fmla="*/ 319434 h 151"/>
              <a:gd name="T18" fmla="*/ 355098 w 152"/>
              <a:gd name="T19" fmla="*/ 0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2" h="151">
                <a:moveTo>
                  <a:pt x="72" y="80"/>
                </a:moveTo>
                <a:cubicBezTo>
                  <a:pt x="143" y="80"/>
                  <a:pt x="143" y="80"/>
                  <a:pt x="143" y="80"/>
                </a:cubicBezTo>
                <a:cubicBezTo>
                  <a:pt x="143" y="120"/>
                  <a:pt x="111" y="151"/>
                  <a:pt x="72" y="151"/>
                </a:cubicBezTo>
                <a:cubicBezTo>
                  <a:pt x="32" y="151"/>
                  <a:pt x="0" y="120"/>
                  <a:pt x="0" y="80"/>
                </a:cubicBezTo>
                <a:cubicBezTo>
                  <a:pt x="0" y="41"/>
                  <a:pt x="32" y="9"/>
                  <a:pt x="72" y="9"/>
                </a:cubicBezTo>
                <a:lnTo>
                  <a:pt x="72" y="80"/>
                </a:lnTo>
                <a:close/>
                <a:moveTo>
                  <a:pt x="80" y="0"/>
                </a:moveTo>
                <a:cubicBezTo>
                  <a:pt x="80" y="72"/>
                  <a:pt x="80" y="72"/>
                  <a:pt x="80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2" y="32"/>
                  <a:pt x="120" y="0"/>
                  <a:pt x="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TextBox 93"/>
          <p:cNvSpPr txBox="1">
            <a:spLocks noChangeArrowheads="1"/>
          </p:cNvSpPr>
          <p:nvPr/>
        </p:nvSpPr>
        <p:spPr bwMode="auto">
          <a:xfrm>
            <a:off x="3952875" y="958850"/>
            <a:ext cx="1243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7" name="TextBox 93"/>
          <p:cNvSpPr txBox="1">
            <a:spLocks noChangeArrowheads="1"/>
          </p:cNvSpPr>
          <p:nvPr/>
        </p:nvSpPr>
        <p:spPr bwMode="auto">
          <a:xfrm>
            <a:off x="6977063" y="923925"/>
            <a:ext cx="124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8" name="TextBox 93"/>
          <p:cNvSpPr txBox="1">
            <a:spLocks noChangeArrowheads="1"/>
          </p:cNvSpPr>
          <p:nvPr/>
        </p:nvSpPr>
        <p:spPr bwMode="auto">
          <a:xfrm>
            <a:off x="10029825" y="923925"/>
            <a:ext cx="124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9" name="TextBox 93"/>
          <p:cNvSpPr txBox="1">
            <a:spLocks noChangeArrowheads="1"/>
          </p:cNvSpPr>
          <p:nvPr/>
        </p:nvSpPr>
        <p:spPr bwMode="auto">
          <a:xfrm>
            <a:off x="2503488" y="5110163"/>
            <a:ext cx="12430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0" name="TextBox 93"/>
          <p:cNvSpPr txBox="1">
            <a:spLocks noChangeArrowheads="1"/>
          </p:cNvSpPr>
          <p:nvPr/>
        </p:nvSpPr>
        <p:spPr bwMode="auto">
          <a:xfrm>
            <a:off x="5527675" y="5075238"/>
            <a:ext cx="1244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8580438" y="5075238"/>
            <a:ext cx="1244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 bwMode="auto">
          <a:xfrm>
            <a:off x="3817938" y="2671763"/>
            <a:ext cx="1525587" cy="762000"/>
          </a:xfrm>
          <a:custGeom>
            <a:avLst/>
            <a:gdLst>
              <a:gd name="T0" fmla="*/ 764907 w 361"/>
              <a:gd name="T1" fmla="*/ 0 h 180"/>
              <a:gd name="T2" fmla="*/ 0 w 361"/>
              <a:gd name="T3" fmla="*/ 762000 h 180"/>
              <a:gd name="T4" fmla="*/ 1525587 w 361"/>
              <a:gd name="T5" fmla="*/ 762000 h 180"/>
              <a:gd name="T6" fmla="*/ 764907 w 361"/>
              <a:gd name="T7" fmla="*/ 0 h 1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0">
                <a:moveTo>
                  <a:pt x="181" y="0"/>
                </a:moveTo>
                <a:cubicBezTo>
                  <a:pt x="81" y="0"/>
                  <a:pt x="0" y="81"/>
                  <a:pt x="0" y="180"/>
                </a:cubicBezTo>
                <a:cubicBezTo>
                  <a:pt x="361" y="180"/>
                  <a:pt x="361" y="180"/>
                  <a:pt x="361" y="180"/>
                </a:cubicBezTo>
                <a:cubicBezTo>
                  <a:pt x="361" y="81"/>
                  <a:pt x="280" y="0"/>
                  <a:pt x="181" y="0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Freeform 7"/>
          <p:cNvSpPr/>
          <p:nvPr/>
        </p:nvSpPr>
        <p:spPr bwMode="auto">
          <a:xfrm>
            <a:off x="5343525" y="3433763"/>
            <a:ext cx="1527175" cy="765175"/>
          </a:xfrm>
          <a:custGeom>
            <a:avLst/>
            <a:gdLst>
              <a:gd name="T0" fmla="*/ 765703 w 361"/>
              <a:gd name="T1" fmla="*/ 765175 h 181"/>
              <a:gd name="T2" fmla="*/ 1527175 w 361"/>
              <a:gd name="T3" fmla="*/ 0 h 181"/>
              <a:gd name="T4" fmla="*/ 0 w 361"/>
              <a:gd name="T5" fmla="*/ 0 h 181"/>
              <a:gd name="T6" fmla="*/ 765703 w 361"/>
              <a:gd name="T7" fmla="*/ 765175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1">
                <a:moveTo>
                  <a:pt x="181" y="181"/>
                </a:moveTo>
                <a:cubicBezTo>
                  <a:pt x="281" y="181"/>
                  <a:pt x="361" y="100"/>
                  <a:pt x="3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0"/>
                  <a:pt x="81" y="181"/>
                  <a:pt x="181" y="181"/>
                </a:cubicBezTo>
                <a:close/>
              </a:path>
            </a:pathLst>
          </a:cu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8"/>
          <p:cNvSpPr/>
          <p:nvPr/>
        </p:nvSpPr>
        <p:spPr bwMode="auto">
          <a:xfrm>
            <a:off x="6870700" y="2671763"/>
            <a:ext cx="1525588" cy="762000"/>
          </a:xfrm>
          <a:custGeom>
            <a:avLst/>
            <a:gdLst>
              <a:gd name="T0" fmla="*/ 764907 w 361"/>
              <a:gd name="T1" fmla="*/ 0 h 180"/>
              <a:gd name="T2" fmla="*/ 0 w 361"/>
              <a:gd name="T3" fmla="*/ 762000 h 180"/>
              <a:gd name="T4" fmla="*/ 1525587 w 361"/>
              <a:gd name="T5" fmla="*/ 762000 h 180"/>
              <a:gd name="T6" fmla="*/ 764907 w 361"/>
              <a:gd name="T7" fmla="*/ 0 h 1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0">
                <a:moveTo>
                  <a:pt x="181" y="0"/>
                </a:moveTo>
                <a:cubicBezTo>
                  <a:pt x="81" y="0"/>
                  <a:pt x="0" y="81"/>
                  <a:pt x="0" y="180"/>
                </a:cubicBezTo>
                <a:cubicBezTo>
                  <a:pt x="361" y="180"/>
                  <a:pt x="361" y="180"/>
                  <a:pt x="361" y="180"/>
                </a:cubicBezTo>
                <a:cubicBezTo>
                  <a:pt x="361" y="81"/>
                  <a:pt x="281" y="0"/>
                  <a:pt x="181" y="0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9"/>
          <p:cNvSpPr/>
          <p:nvPr/>
        </p:nvSpPr>
        <p:spPr bwMode="auto">
          <a:xfrm>
            <a:off x="8396288" y="3433763"/>
            <a:ext cx="1525587" cy="765175"/>
          </a:xfrm>
          <a:custGeom>
            <a:avLst/>
            <a:gdLst>
              <a:gd name="T0" fmla="*/ 764907 w 361"/>
              <a:gd name="T1" fmla="*/ 765175 h 181"/>
              <a:gd name="T2" fmla="*/ 1525587 w 361"/>
              <a:gd name="T3" fmla="*/ 0 h 181"/>
              <a:gd name="T4" fmla="*/ 0 w 361"/>
              <a:gd name="T5" fmla="*/ 0 h 181"/>
              <a:gd name="T6" fmla="*/ 764907 w 361"/>
              <a:gd name="T7" fmla="*/ 765175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1">
                <a:moveTo>
                  <a:pt x="181" y="181"/>
                </a:moveTo>
                <a:cubicBezTo>
                  <a:pt x="281" y="181"/>
                  <a:pt x="361" y="100"/>
                  <a:pt x="3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0"/>
                  <a:pt x="81" y="181"/>
                  <a:pt x="181" y="181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10"/>
          <p:cNvSpPr/>
          <p:nvPr/>
        </p:nvSpPr>
        <p:spPr bwMode="auto">
          <a:xfrm>
            <a:off x="9921875" y="2671763"/>
            <a:ext cx="1525588" cy="762000"/>
          </a:xfrm>
          <a:custGeom>
            <a:avLst/>
            <a:gdLst>
              <a:gd name="T0" fmla="*/ 764907 w 361"/>
              <a:gd name="T1" fmla="*/ 0 h 180"/>
              <a:gd name="T2" fmla="*/ 0 w 361"/>
              <a:gd name="T3" fmla="*/ 762000 h 180"/>
              <a:gd name="T4" fmla="*/ 1525587 w 361"/>
              <a:gd name="T5" fmla="*/ 762000 h 180"/>
              <a:gd name="T6" fmla="*/ 764907 w 361"/>
              <a:gd name="T7" fmla="*/ 0 h 1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0">
                <a:moveTo>
                  <a:pt x="181" y="0"/>
                </a:moveTo>
                <a:cubicBezTo>
                  <a:pt x="81" y="0"/>
                  <a:pt x="0" y="81"/>
                  <a:pt x="0" y="180"/>
                </a:cubicBezTo>
                <a:cubicBezTo>
                  <a:pt x="361" y="180"/>
                  <a:pt x="361" y="180"/>
                  <a:pt x="361" y="180"/>
                </a:cubicBezTo>
                <a:cubicBezTo>
                  <a:pt x="361" y="81"/>
                  <a:pt x="281" y="0"/>
                  <a:pt x="181" y="0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11"/>
          <p:cNvSpPr/>
          <p:nvPr/>
        </p:nvSpPr>
        <p:spPr bwMode="auto">
          <a:xfrm>
            <a:off x="2292350" y="3433763"/>
            <a:ext cx="1525588" cy="765175"/>
          </a:xfrm>
          <a:custGeom>
            <a:avLst/>
            <a:gdLst>
              <a:gd name="T0" fmla="*/ 764907 w 361"/>
              <a:gd name="T1" fmla="*/ 765175 h 181"/>
              <a:gd name="T2" fmla="*/ 1525587 w 361"/>
              <a:gd name="T3" fmla="*/ 0 h 181"/>
              <a:gd name="T4" fmla="*/ 0 w 361"/>
              <a:gd name="T5" fmla="*/ 0 h 181"/>
              <a:gd name="T6" fmla="*/ 764907 w 361"/>
              <a:gd name="T7" fmla="*/ 765175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1">
                <a:moveTo>
                  <a:pt x="181" y="181"/>
                </a:moveTo>
                <a:cubicBezTo>
                  <a:pt x="280" y="181"/>
                  <a:pt x="361" y="100"/>
                  <a:pt x="3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0"/>
                  <a:pt x="81" y="181"/>
                  <a:pt x="181" y="181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12"/>
          <p:cNvSpPr/>
          <p:nvPr/>
        </p:nvSpPr>
        <p:spPr bwMode="auto">
          <a:xfrm>
            <a:off x="765175" y="2671763"/>
            <a:ext cx="1527175" cy="762000"/>
          </a:xfrm>
          <a:custGeom>
            <a:avLst/>
            <a:gdLst>
              <a:gd name="T0" fmla="*/ 765703 w 361"/>
              <a:gd name="T1" fmla="*/ 0 h 180"/>
              <a:gd name="T2" fmla="*/ 0 w 361"/>
              <a:gd name="T3" fmla="*/ 762000 h 180"/>
              <a:gd name="T4" fmla="*/ 1527175 w 361"/>
              <a:gd name="T5" fmla="*/ 762000 h 180"/>
              <a:gd name="T6" fmla="*/ 765703 w 361"/>
              <a:gd name="T7" fmla="*/ 0 h 1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180">
                <a:moveTo>
                  <a:pt x="181" y="0"/>
                </a:moveTo>
                <a:cubicBezTo>
                  <a:pt x="81" y="0"/>
                  <a:pt x="0" y="81"/>
                  <a:pt x="0" y="180"/>
                </a:cubicBezTo>
                <a:cubicBezTo>
                  <a:pt x="361" y="180"/>
                  <a:pt x="361" y="180"/>
                  <a:pt x="361" y="180"/>
                </a:cubicBezTo>
                <a:cubicBezTo>
                  <a:pt x="361" y="81"/>
                  <a:pt x="280" y="0"/>
                  <a:pt x="181" y="0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TextBox 93"/>
          <p:cNvSpPr txBox="1">
            <a:spLocks noChangeArrowheads="1"/>
          </p:cNvSpPr>
          <p:nvPr/>
        </p:nvSpPr>
        <p:spPr bwMode="auto">
          <a:xfrm>
            <a:off x="900113" y="958850"/>
            <a:ext cx="12430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2" name="Rectangle 7"/>
          <p:cNvSpPr>
            <a:spLocks noChangeArrowheads="1"/>
          </p:cNvSpPr>
          <p:nvPr/>
        </p:nvSpPr>
        <p:spPr bwMode="auto">
          <a:xfrm>
            <a:off x="1077913" y="2871788"/>
            <a:ext cx="11160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1976</a:t>
            </a:r>
            <a:endParaRPr lang="en-US" alt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2616200" y="3511550"/>
            <a:ext cx="11303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3084" name="Rectangle 9"/>
          <p:cNvSpPr>
            <a:spLocks noChangeArrowheads="1"/>
          </p:cNvSpPr>
          <p:nvPr/>
        </p:nvSpPr>
        <p:spPr bwMode="auto">
          <a:xfrm>
            <a:off x="4146550" y="2871788"/>
            <a:ext cx="11207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3085" name="Rectangle 10"/>
          <p:cNvSpPr>
            <a:spLocks noChangeArrowheads="1"/>
          </p:cNvSpPr>
          <p:nvPr/>
        </p:nvSpPr>
        <p:spPr bwMode="auto">
          <a:xfrm>
            <a:off x="5640388" y="3511550"/>
            <a:ext cx="11795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7161213" y="2871788"/>
            <a:ext cx="11382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3087" name="Rectangle 12"/>
          <p:cNvSpPr>
            <a:spLocks noChangeArrowheads="1"/>
          </p:cNvSpPr>
          <p:nvPr/>
        </p:nvSpPr>
        <p:spPr bwMode="auto">
          <a:xfrm>
            <a:off x="10172700" y="2871788"/>
            <a:ext cx="1219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3088" name="Rectangle 13"/>
          <p:cNvSpPr>
            <a:spLocks noChangeArrowheads="1"/>
          </p:cNvSpPr>
          <p:nvPr/>
        </p:nvSpPr>
        <p:spPr bwMode="auto">
          <a:xfrm>
            <a:off x="8726488" y="3511550"/>
            <a:ext cx="11572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3089" name="Freeform 14"/>
          <p:cNvSpPr>
            <a:spLocks noEditPoints="1"/>
          </p:cNvSpPr>
          <p:nvPr/>
        </p:nvSpPr>
        <p:spPr bwMode="auto">
          <a:xfrm>
            <a:off x="1216025" y="5110163"/>
            <a:ext cx="611188" cy="727075"/>
          </a:xfrm>
          <a:custGeom>
            <a:avLst/>
            <a:gdLst>
              <a:gd name="T0" fmla="*/ 230302 w 138"/>
              <a:gd name="T1" fmla="*/ 727075 h 164"/>
              <a:gd name="T2" fmla="*/ 230302 w 138"/>
              <a:gd name="T3" fmla="*/ 678308 h 164"/>
              <a:gd name="T4" fmla="*/ 407458 w 138"/>
              <a:gd name="T5" fmla="*/ 638407 h 164"/>
              <a:gd name="T6" fmla="*/ 203729 w 138"/>
              <a:gd name="T7" fmla="*/ 638407 h 164"/>
              <a:gd name="T8" fmla="*/ 385314 w 138"/>
              <a:gd name="T9" fmla="*/ 660574 h 164"/>
              <a:gd name="T10" fmla="*/ 296736 w 138"/>
              <a:gd name="T11" fmla="*/ 359104 h 164"/>
              <a:gd name="T12" fmla="*/ 305594 w 138"/>
              <a:gd name="T13" fmla="*/ 594073 h 164"/>
              <a:gd name="T14" fmla="*/ 310022 w 138"/>
              <a:gd name="T15" fmla="*/ 594073 h 164"/>
              <a:gd name="T16" fmla="*/ 332167 w 138"/>
              <a:gd name="T17" fmla="*/ 359104 h 164"/>
              <a:gd name="T18" fmla="*/ 221445 w 138"/>
              <a:gd name="T19" fmla="*/ 336937 h 164"/>
              <a:gd name="T20" fmla="*/ 221445 w 138"/>
              <a:gd name="T21" fmla="*/ 261570 h 164"/>
              <a:gd name="T22" fmla="*/ 354311 w 138"/>
              <a:gd name="T23" fmla="*/ 297037 h 164"/>
              <a:gd name="T24" fmla="*/ 429602 w 138"/>
              <a:gd name="T25" fmla="*/ 297037 h 164"/>
              <a:gd name="T26" fmla="*/ 106293 w 138"/>
              <a:gd name="T27" fmla="*/ 230536 h 164"/>
              <a:gd name="T28" fmla="*/ 208158 w 138"/>
              <a:gd name="T29" fmla="*/ 571907 h 164"/>
              <a:gd name="T30" fmla="*/ 261305 w 138"/>
              <a:gd name="T31" fmla="*/ 359104 h 164"/>
              <a:gd name="T32" fmla="*/ 163869 w 138"/>
              <a:gd name="T33" fmla="*/ 297037 h 164"/>
              <a:gd name="T34" fmla="*/ 283449 w 138"/>
              <a:gd name="T35" fmla="*/ 297037 h 164"/>
              <a:gd name="T36" fmla="*/ 296736 w 138"/>
              <a:gd name="T37" fmla="*/ 336937 h 164"/>
              <a:gd name="T38" fmla="*/ 332167 w 138"/>
              <a:gd name="T39" fmla="*/ 297037 h 164"/>
              <a:gd name="T40" fmla="*/ 434031 w 138"/>
              <a:gd name="T41" fmla="*/ 257136 h 164"/>
              <a:gd name="T42" fmla="*/ 389742 w 138"/>
              <a:gd name="T43" fmla="*/ 359104 h 164"/>
              <a:gd name="T44" fmla="*/ 367598 w 138"/>
              <a:gd name="T45" fmla="*/ 594073 h 164"/>
              <a:gd name="T46" fmla="*/ 487178 w 138"/>
              <a:gd name="T47" fmla="*/ 372404 h 164"/>
              <a:gd name="T48" fmla="*/ 305594 w 138"/>
              <a:gd name="T49" fmla="*/ 0 h 164"/>
              <a:gd name="T50" fmla="*/ 283449 w 138"/>
              <a:gd name="T51" fmla="*/ 62067 h 164"/>
              <a:gd name="T52" fmla="*/ 327738 w 138"/>
              <a:gd name="T53" fmla="*/ 62067 h 164"/>
              <a:gd name="T54" fmla="*/ 442889 w 138"/>
              <a:gd name="T55" fmla="*/ 26600 h 164"/>
              <a:gd name="T56" fmla="*/ 394171 w 138"/>
              <a:gd name="T57" fmla="*/ 70934 h 164"/>
              <a:gd name="T58" fmla="*/ 434031 w 138"/>
              <a:gd name="T59" fmla="*/ 93101 h 164"/>
              <a:gd name="T60" fmla="*/ 544754 w 138"/>
              <a:gd name="T61" fmla="*/ 97534 h 164"/>
              <a:gd name="T62" fmla="*/ 482749 w 138"/>
              <a:gd name="T63" fmla="*/ 124135 h 164"/>
              <a:gd name="T64" fmla="*/ 513751 w 138"/>
              <a:gd name="T65" fmla="*/ 155168 h 164"/>
              <a:gd name="T66" fmla="*/ 606758 w 138"/>
              <a:gd name="T67" fmla="*/ 212802 h 164"/>
              <a:gd name="T68" fmla="*/ 540325 w 138"/>
              <a:gd name="T69" fmla="*/ 203936 h 164"/>
              <a:gd name="T70" fmla="*/ 549183 w 138"/>
              <a:gd name="T71" fmla="*/ 243836 h 164"/>
              <a:gd name="T72" fmla="*/ 606758 w 138"/>
              <a:gd name="T73" fmla="*/ 341371 h 164"/>
              <a:gd name="T74" fmla="*/ 549183 w 138"/>
              <a:gd name="T75" fmla="*/ 305904 h 164"/>
              <a:gd name="T76" fmla="*/ 540325 w 138"/>
              <a:gd name="T77" fmla="*/ 350237 h 164"/>
              <a:gd name="T78" fmla="*/ 208158 w 138"/>
              <a:gd name="T79" fmla="*/ 101968 h 164"/>
              <a:gd name="T80" fmla="*/ 199300 w 138"/>
              <a:gd name="T81" fmla="*/ 35467 h 164"/>
              <a:gd name="T82" fmla="*/ 159440 w 138"/>
              <a:gd name="T83" fmla="*/ 57634 h 164"/>
              <a:gd name="T84" fmla="*/ 128438 w 138"/>
              <a:gd name="T85" fmla="*/ 155168 h 164"/>
              <a:gd name="T86" fmla="*/ 97436 w 138"/>
              <a:gd name="T87" fmla="*/ 97534 h 164"/>
              <a:gd name="T88" fmla="*/ 66433 w 138"/>
              <a:gd name="T89" fmla="*/ 128568 h 164"/>
              <a:gd name="T90" fmla="*/ 88578 w 138"/>
              <a:gd name="T91" fmla="*/ 226103 h 164"/>
              <a:gd name="T92" fmla="*/ 26573 w 138"/>
              <a:gd name="T93" fmla="*/ 195069 h 164"/>
              <a:gd name="T94" fmla="*/ 22144 w 138"/>
              <a:gd name="T95" fmla="*/ 239403 h 164"/>
              <a:gd name="T96" fmla="*/ 88578 w 138"/>
              <a:gd name="T97" fmla="*/ 323637 h 164"/>
              <a:gd name="T98" fmla="*/ 22144 w 138"/>
              <a:gd name="T99" fmla="*/ 314770 h 164"/>
              <a:gd name="T100" fmla="*/ 31002 w 138"/>
              <a:gd name="T101" fmla="*/ 359104 h 1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8" h="164">
                <a:moveTo>
                  <a:pt x="92" y="159"/>
                </a:moveTo>
                <a:cubicBezTo>
                  <a:pt x="92" y="162"/>
                  <a:pt x="90" y="164"/>
                  <a:pt x="87" y="164"/>
                </a:cubicBezTo>
                <a:cubicBezTo>
                  <a:pt x="52" y="164"/>
                  <a:pt x="52" y="164"/>
                  <a:pt x="52" y="164"/>
                </a:cubicBezTo>
                <a:cubicBezTo>
                  <a:pt x="49" y="164"/>
                  <a:pt x="46" y="162"/>
                  <a:pt x="46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5"/>
                  <a:pt x="49" y="153"/>
                  <a:pt x="52" y="153"/>
                </a:cubicBezTo>
                <a:cubicBezTo>
                  <a:pt x="87" y="153"/>
                  <a:pt x="87" y="153"/>
                  <a:pt x="87" y="153"/>
                </a:cubicBezTo>
                <a:cubicBezTo>
                  <a:pt x="90" y="153"/>
                  <a:pt x="92" y="155"/>
                  <a:pt x="92" y="159"/>
                </a:cubicBezTo>
                <a:close/>
                <a:moveTo>
                  <a:pt x="92" y="144"/>
                </a:moveTo>
                <a:cubicBezTo>
                  <a:pt x="92" y="140"/>
                  <a:pt x="90" y="138"/>
                  <a:pt x="87" y="138"/>
                </a:cubicBezTo>
                <a:cubicBezTo>
                  <a:pt x="52" y="138"/>
                  <a:pt x="52" y="138"/>
                  <a:pt x="52" y="138"/>
                </a:cubicBezTo>
                <a:cubicBezTo>
                  <a:pt x="49" y="138"/>
                  <a:pt x="46" y="140"/>
                  <a:pt x="46" y="144"/>
                </a:cubicBezTo>
                <a:cubicBezTo>
                  <a:pt x="46" y="144"/>
                  <a:pt x="46" y="144"/>
                  <a:pt x="46" y="144"/>
                </a:cubicBezTo>
                <a:cubicBezTo>
                  <a:pt x="46" y="147"/>
                  <a:pt x="49" y="149"/>
                  <a:pt x="52" y="149"/>
                </a:cubicBezTo>
                <a:cubicBezTo>
                  <a:pt x="87" y="149"/>
                  <a:pt x="87" y="149"/>
                  <a:pt x="87" y="149"/>
                </a:cubicBezTo>
                <a:cubicBezTo>
                  <a:pt x="90" y="149"/>
                  <a:pt x="92" y="147"/>
                  <a:pt x="92" y="144"/>
                </a:cubicBezTo>
                <a:close/>
                <a:moveTo>
                  <a:pt x="75" y="81"/>
                </a:moveTo>
                <a:cubicBezTo>
                  <a:pt x="67" y="81"/>
                  <a:pt x="67" y="81"/>
                  <a:pt x="67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64" y="134"/>
                  <a:pt x="64" y="134"/>
                  <a:pt x="64" y="134"/>
                </a:cubicBezTo>
                <a:cubicBezTo>
                  <a:pt x="66" y="134"/>
                  <a:pt x="67" y="134"/>
                  <a:pt x="69" y="134"/>
                </a:cubicBezTo>
                <a:cubicBezTo>
                  <a:pt x="69" y="134"/>
                  <a:pt x="69" y="135"/>
                  <a:pt x="69" y="134"/>
                </a:cubicBezTo>
                <a:cubicBezTo>
                  <a:pt x="69" y="134"/>
                  <a:pt x="69" y="134"/>
                  <a:pt x="69" y="134"/>
                </a:cubicBezTo>
                <a:cubicBezTo>
                  <a:pt x="69" y="134"/>
                  <a:pt x="70" y="134"/>
                  <a:pt x="70" y="134"/>
                </a:cubicBezTo>
                <a:cubicBezTo>
                  <a:pt x="70" y="135"/>
                  <a:pt x="70" y="134"/>
                  <a:pt x="70" y="134"/>
                </a:cubicBezTo>
                <a:cubicBezTo>
                  <a:pt x="71" y="134"/>
                  <a:pt x="73" y="134"/>
                  <a:pt x="75" y="134"/>
                </a:cubicBezTo>
                <a:lnTo>
                  <a:pt x="75" y="81"/>
                </a:lnTo>
                <a:close/>
                <a:moveTo>
                  <a:pt x="50" y="59"/>
                </a:moveTo>
                <a:cubicBezTo>
                  <a:pt x="46" y="59"/>
                  <a:pt x="42" y="63"/>
                  <a:pt x="42" y="67"/>
                </a:cubicBezTo>
                <a:cubicBezTo>
                  <a:pt x="42" y="72"/>
                  <a:pt x="46" y="76"/>
                  <a:pt x="50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5" y="59"/>
                  <a:pt x="50" y="59"/>
                </a:cubicBezTo>
                <a:close/>
                <a:moveTo>
                  <a:pt x="97" y="67"/>
                </a:moveTo>
                <a:cubicBezTo>
                  <a:pt x="97" y="63"/>
                  <a:pt x="93" y="59"/>
                  <a:pt x="88" y="59"/>
                </a:cubicBezTo>
                <a:cubicBezTo>
                  <a:pt x="84" y="59"/>
                  <a:pt x="80" y="63"/>
                  <a:pt x="80" y="67"/>
                </a:cubicBezTo>
                <a:cubicBezTo>
                  <a:pt x="80" y="76"/>
                  <a:pt x="80" y="76"/>
                  <a:pt x="80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93" y="76"/>
                  <a:pt x="97" y="72"/>
                  <a:pt x="97" y="67"/>
                </a:cubicBezTo>
                <a:close/>
                <a:moveTo>
                  <a:pt x="115" y="52"/>
                </a:moveTo>
                <a:cubicBezTo>
                  <a:pt x="111" y="38"/>
                  <a:pt x="94" y="22"/>
                  <a:pt x="69" y="22"/>
                </a:cubicBezTo>
                <a:cubicBezTo>
                  <a:pt x="45" y="22"/>
                  <a:pt x="28" y="38"/>
                  <a:pt x="24" y="52"/>
                </a:cubicBezTo>
                <a:cubicBezTo>
                  <a:pt x="21" y="63"/>
                  <a:pt x="24" y="74"/>
                  <a:pt x="29" y="84"/>
                </a:cubicBezTo>
                <a:cubicBezTo>
                  <a:pt x="34" y="94"/>
                  <a:pt x="39" y="101"/>
                  <a:pt x="43" y="111"/>
                </a:cubicBezTo>
                <a:cubicBezTo>
                  <a:pt x="45" y="116"/>
                  <a:pt x="46" y="123"/>
                  <a:pt x="47" y="129"/>
                </a:cubicBezTo>
                <a:cubicBezTo>
                  <a:pt x="48" y="133"/>
                  <a:pt x="50" y="134"/>
                  <a:pt x="55" y="134"/>
                </a:cubicBezTo>
                <a:cubicBezTo>
                  <a:pt x="56" y="134"/>
                  <a:pt x="57" y="134"/>
                  <a:pt x="59" y="134"/>
                </a:cubicBezTo>
                <a:cubicBezTo>
                  <a:pt x="59" y="81"/>
                  <a:pt x="59" y="81"/>
                  <a:pt x="59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1"/>
                  <a:pt x="43" y="79"/>
                  <a:pt x="41" y="77"/>
                </a:cubicBezTo>
                <a:cubicBezTo>
                  <a:pt x="38" y="74"/>
                  <a:pt x="37" y="71"/>
                  <a:pt x="37" y="67"/>
                </a:cubicBezTo>
                <a:cubicBezTo>
                  <a:pt x="37" y="64"/>
                  <a:pt x="38" y="60"/>
                  <a:pt x="41" y="58"/>
                </a:cubicBezTo>
                <a:cubicBezTo>
                  <a:pt x="43" y="55"/>
                  <a:pt x="47" y="54"/>
                  <a:pt x="50" y="54"/>
                </a:cubicBezTo>
                <a:cubicBezTo>
                  <a:pt x="58" y="54"/>
                  <a:pt x="64" y="60"/>
                  <a:pt x="64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64" y="76"/>
                  <a:pt x="64" y="76"/>
                  <a:pt x="64" y="76"/>
                </a:cubicBezTo>
                <a:cubicBezTo>
                  <a:pt x="67" y="76"/>
                  <a:pt x="67" y="76"/>
                  <a:pt x="67" y="76"/>
                </a:cubicBezTo>
                <a:cubicBezTo>
                  <a:pt x="75" y="76"/>
                  <a:pt x="75" y="76"/>
                  <a:pt x="75" y="76"/>
                </a:cubicBezTo>
                <a:cubicBezTo>
                  <a:pt x="75" y="67"/>
                  <a:pt x="75" y="67"/>
                  <a:pt x="75" y="67"/>
                </a:cubicBezTo>
                <a:cubicBezTo>
                  <a:pt x="75" y="67"/>
                  <a:pt x="75" y="67"/>
                  <a:pt x="75" y="67"/>
                </a:cubicBezTo>
                <a:cubicBezTo>
                  <a:pt x="75" y="64"/>
                  <a:pt x="76" y="60"/>
                  <a:pt x="79" y="58"/>
                </a:cubicBezTo>
                <a:cubicBezTo>
                  <a:pt x="81" y="55"/>
                  <a:pt x="85" y="54"/>
                  <a:pt x="88" y="54"/>
                </a:cubicBezTo>
                <a:cubicBezTo>
                  <a:pt x="92" y="54"/>
                  <a:pt x="95" y="55"/>
                  <a:pt x="98" y="58"/>
                </a:cubicBezTo>
                <a:cubicBezTo>
                  <a:pt x="101" y="60"/>
                  <a:pt x="102" y="64"/>
                  <a:pt x="102" y="67"/>
                </a:cubicBezTo>
                <a:cubicBezTo>
                  <a:pt x="102" y="71"/>
                  <a:pt x="101" y="74"/>
                  <a:pt x="98" y="77"/>
                </a:cubicBezTo>
                <a:cubicBezTo>
                  <a:pt x="95" y="79"/>
                  <a:pt x="92" y="81"/>
                  <a:pt x="88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1" y="134"/>
                  <a:pt x="82" y="134"/>
                  <a:pt x="83" y="134"/>
                </a:cubicBezTo>
                <a:cubicBezTo>
                  <a:pt x="89" y="134"/>
                  <a:pt x="90" y="133"/>
                  <a:pt x="91" y="129"/>
                </a:cubicBezTo>
                <a:cubicBezTo>
                  <a:pt x="93" y="123"/>
                  <a:pt x="93" y="116"/>
                  <a:pt x="96" y="111"/>
                </a:cubicBezTo>
                <a:cubicBezTo>
                  <a:pt x="100" y="101"/>
                  <a:pt x="105" y="94"/>
                  <a:pt x="110" y="84"/>
                </a:cubicBezTo>
                <a:cubicBezTo>
                  <a:pt x="115" y="74"/>
                  <a:pt x="118" y="63"/>
                  <a:pt x="115" y="52"/>
                </a:cubicBezTo>
                <a:close/>
                <a:moveTo>
                  <a:pt x="74" y="5"/>
                </a:moveTo>
                <a:cubicBezTo>
                  <a:pt x="74" y="2"/>
                  <a:pt x="72" y="0"/>
                  <a:pt x="69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7" y="0"/>
                  <a:pt x="64" y="2"/>
                  <a:pt x="64" y="5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7"/>
                  <a:pt x="67" y="19"/>
                  <a:pt x="69" y="19"/>
                </a:cubicBezTo>
                <a:cubicBezTo>
                  <a:pt x="69" y="19"/>
                  <a:pt x="69" y="19"/>
                  <a:pt x="69" y="19"/>
                </a:cubicBezTo>
                <a:cubicBezTo>
                  <a:pt x="72" y="19"/>
                  <a:pt x="74" y="17"/>
                  <a:pt x="74" y="14"/>
                </a:cubicBezTo>
                <a:lnTo>
                  <a:pt x="74" y="5"/>
                </a:lnTo>
                <a:close/>
                <a:moveTo>
                  <a:pt x="102" y="13"/>
                </a:moveTo>
                <a:cubicBezTo>
                  <a:pt x="103" y="11"/>
                  <a:pt x="102" y="8"/>
                  <a:pt x="100" y="6"/>
                </a:cubicBezTo>
                <a:cubicBezTo>
                  <a:pt x="100" y="6"/>
                  <a:pt x="100" y="6"/>
                  <a:pt x="100" y="6"/>
                </a:cubicBezTo>
                <a:cubicBezTo>
                  <a:pt x="98" y="5"/>
                  <a:pt x="95" y="6"/>
                  <a:pt x="93" y="8"/>
                </a:cubicBezTo>
                <a:cubicBezTo>
                  <a:pt x="89" y="16"/>
                  <a:pt x="89" y="16"/>
                  <a:pt x="89" y="16"/>
                </a:cubicBezTo>
                <a:cubicBezTo>
                  <a:pt x="88" y="19"/>
                  <a:pt x="88" y="22"/>
                  <a:pt x="91" y="23"/>
                </a:cubicBezTo>
                <a:cubicBezTo>
                  <a:pt x="91" y="23"/>
                  <a:pt x="91" y="23"/>
                  <a:pt x="91" y="23"/>
                </a:cubicBezTo>
                <a:cubicBezTo>
                  <a:pt x="93" y="25"/>
                  <a:pt x="96" y="24"/>
                  <a:pt x="98" y="21"/>
                </a:cubicBezTo>
                <a:lnTo>
                  <a:pt x="102" y="13"/>
                </a:lnTo>
                <a:close/>
                <a:moveTo>
                  <a:pt x="123" y="29"/>
                </a:moveTo>
                <a:cubicBezTo>
                  <a:pt x="125" y="27"/>
                  <a:pt x="125" y="24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1" y="20"/>
                  <a:pt x="118" y="20"/>
                  <a:pt x="116" y="22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07" y="30"/>
                  <a:pt x="107" y="33"/>
                  <a:pt x="109" y="35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10" y="37"/>
                  <a:pt x="114" y="37"/>
                  <a:pt x="116" y="35"/>
                </a:cubicBezTo>
                <a:lnTo>
                  <a:pt x="123" y="29"/>
                </a:lnTo>
                <a:close/>
                <a:moveTo>
                  <a:pt x="133" y="54"/>
                </a:moveTo>
                <a:cubicBezTo>
                  <a:pt x="136" y="53"/>
                  <a:pt x="138" y="51"/>
                  <a:pt x="137" y="4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37" y="45"/>
                  <a:pt x="134" y="43"/>
                  <a:pt x="132" y="44"/>
                </a:cubicBezTo>
                <a:cubicBezTo>
                  <a:pt x="122" y="46"/>
                  <a:pt x="122" y="46"/>
                  <a:pt x="122" y="46"/>
                </a:cubicBezTo>
                <a:cubicBezTo>
                  <a:pt x="120" y="46"/>
                  <a:pt x="118" y="49"/>
                  <a:pt x="118" y="51"/>
                </a:cubicBezTo>
                <a:cubicBezTo>
                  <a:pt x="118" y="51"/>
                  <a:pt x="118" y="51"/>
                  <a:pt x="118" y="51"/>
                </a:cubicBezTo>
                <a:cubicBezTo>
                  <a:pt x="119" y="54"/>
                  <a:pt x="122" y="56"/>
                  <a:pt x="124" y="55"/>
                </a:cubicBezTo>
                <a:lnTo>
                  <a:pt x="133" y="54"/>
                </a:lnTo>
                <a:close/>
                <a:moveTo>
                  <a:pt x="131" y="81"/>
                </a:moveTo>
                <a:cubicBezTo>
                  <a:pt x="134" y="81"/>
                  <a:pt x="136" y="79"/>
                  <a:pt x="137" y="77"/>
                </a:cubicBezTo>
                <a:cubicBezTo>
                  <a:pt x="137" y="77"/>
                  <a:pt x="137" y="77"/>
                  <a:pt x="137" y="77"/>
                </a:cubicBezTo>
                <a:cubicBezTo>
                  <a:pt x="138" y="74"/>
                  <a:pt x="136" y="71"/>
                  <a:pt x="133" y="71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1" y="68"/>
                  <a:pt x="119" y="70"/>
                  <a:pt x="118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6"/>
                  <a:pt x="119" y="78"/>
                  <a:pt x="122" y="79"/>
                </a:cubicBezTo>
                <a:lnTo>
                  <a:pt x="131" y="81"/>
                </a:lnTo>
                <a:close/>
                <a:moveTo>
                  <a:pt x="40" y="21"/>
                </a:moveTo>
                <a:cubicBezTo>
                  <a:pt x="42" y="24"/>
                  <a:pt x="45" y="25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50" y="22"/>
                  <a:pt x="50" y="19"/>
                  <a:pt x="49" y="16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6"/>
                  <a:pt x="40" y="5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6" y="8"/>
                  <a:pt x="35" y="11"/>
                  <a:pt x="36" y="13"/>
                </a:cubicBezTo>
                <a:lnTo>
                  <a:pt x="40" y="21"/>
                </a:lnTo>
                <a:close/>
                <a:moveTo>
                  <a:pt x="22" y="35"/>
                </a:moveTo>
                <a:cubicBezTo>
                  <a:pt x="24" y="37"/>
                  <a:pt x="28" y="37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31" y="33"/>
                  <a:pt x="31" y="30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0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3" y="24"/>
                  <a:pt x="13" y="27"/>
                  <a:pt x="15" y="29"/>
                </a:cubicBezTo>
                <a:lnTo>
                  <a:pt x="22" y="35"/>
                </a:lnTo>
                <a:close/>
                <a:moveTo>
                  <a:pt x="14" y="55"/>
                </a:moveTo>
                <a:cubicBezTo>
                  <a:pt x="17" y="56"/>
                  <a:pt x="19" y="54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49"/>
                  <a:pt x="18" y="46"/>
                  <a:pt x="16" y="46"/>
                </a:cubicBezTo>
                <a:cubicBezTo>
                  <a:pt x="6" y="44"/>
                  <a:pt x="6" y="44"/>
                  <a:pt x="6" y="44"/>
                </a:cubicBezTo>
                <a:cubicBezTo>
                  <a:pt x="4" y="43"/>
                  <a:pt x="1" y="45"/>
                  <a:pt x="1" y="48"/>
                </a:cubicBezTo>
                <a:cubicBezTo>
                  <a:pt x="1" y="48"/>
                  <a:pt x="1" y="48"/>
                  <a:pt x="1" y="48"/>
                </a:cubicBezTo>
                <a:cubicBezTo>
                  <a:pt x="0" y="51"/>
                  <a:pt x="2" y="53"/>
                  <a:pt x="5" y="54"/>
                </a:cubicBezTo>
                <a:lnTo>
                  <a:pt x="14" y="55"/>
                </a:lnTo>
                <a:close/>
                <a:moveTo>
                  <a:pt x="16" y="79"/>
                </a:moveTo>
                <a:cubicBezTo>
                  <a:pt x="19" y="78"/>
                  <a:pt x="20" y="76"/>
                  <a:pt x="20" y="73"/>
                </a:cubicBezTo>
                <a:cubicBezTo>
                  <a:pt x="20" y="73"/>
                  <a:pt x="20" y="73"/>
                  <a:pt x="20" y="73"/>
                </a:cubicBezTo>
                <a:cubicBezTo>
                  <a:pt x="19" y="70"/>
                  <a:pt x="17" y="68"/>
                  <a:pt x="14" y="69"/>
                </a:cubicBezTo>
                <a:cubicBezTo>
                  <a:pt x="5" y="71"/>
                  <a:pt x="5" y="71"/>
                  <a:pt x="5" y="71"/>
                </a:cubicBezTo>
                <a:cubicBezTo>
                  <a:pt x="2" y="71"/>
                  <a:pt x="0" y="74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2" y="79"/>
                  <a:pt x="4" y="81"/>
                  <a:pt x="7" y="81"/>
                </a:cubicBezTo>
                <a:lnTo>
                  <a:pt x="16" y="79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Freeform 15"/>
          <p:cNvSpPr>
            <a:spLocks noEditPoints="1"/>
          </p:cNvSpPr>
          <p:nvPr/>
        </p:nvSpPr>
        <p:spPr bwMode="auto">
          <a:xfrm>
            <a:off x="4146550" y="5273675"/>
            <a:ext cx="855663" cy="573088"/>
          </a:xfrm>
          <a:custGeom>
            <a:avLst/>
            <a:gdLst>
              <a:gd name="T0" fmla="*/ 660589 w 193"/>
              <a:gd name="T1" fmla="*/ 297650 h 129"/>
              <a:gd name="T2" fmla="*/ 310344 w 193"/>
              <a:gd name="T3" fmla="*/ 142161 h 129"/>
              <a:gd name="T4" fmla="*/ 292610 w 193"/>
              <a:gd name="T5" fmla="*/ 97736 h 129"/>
              <a:gd name="T6" fmla="*/ 678323 w 193"/>
              <a:gd name="T7" fmla="*/ 57753 h 129"/>
              <a:gd name="T8" fmla="*/ 709357 w 193"/>
              <a:gd name="T9" fmla="*/ 13328 h 129"/>
              <a:gd name="T10" fmla="*/ 780293 w 193"/>
              <a:gd name="T11" fmla="*/ 253224 h 129"/>
              <a:gd name="T12" fmla="*/ 851229 w 193"/>
              <a:gd name="T13" fmla="*/ 239897 h 129"/>
              <a:gd name="T14" fmla="*/ 749258 w 193"/>
              <a:gd name="T15" fmla="*/ 0 h 129"/>
              <a:gd name="T16" fmla="*/ 22167 w 193"/>
              <a:gd name="T17" fmla="*/ 310977 h 129"/>
              <a:gd name="T18" fmla="*/ 97537 w 193"/>
              <a:gd name="T19" fmla="*/ 57753 h 129"/>
              <a:gd name="T20" fmla="*/ 44335 w 193"/>
              <a:gd name="T21" fmla="*/ 31098 h 129"/>
              <a:gd name="T22" fmla="*/ 0 w 193"/>
              <a:gd name="T23" fmla="*/ 284322 h 129"/>
              <a:gd name="T24" fmla="*/ 297043 w 193"/>
              <a:gd name="T25" fmla="*/ 479794 h 129"/>
              <a:gd name="T26" fmla="*/ 261575 w 193"/>
              <a:gd name="T27" fmla="*/ 515334 h 129"/>
              <a:gd name="T28" fmla="*/ 310344 w 193"/>
              <a:gd name="T29" fmla="*/ 555317 h 129"/>
              <a:gd name="T30" fmla="*/ 345812 w 193"/>
              <a:gd name="T31" fmla="*/ 519777 h 129"/>
              <a:gd name="T32" fmla="*/ 195073 w 193"/>
              <a:gd name="T33" fmla="*/ 519777 h 129"/>
              <a:gd name="T34" fmla="*/ 274876 w 193"/>
              <a:gd name="T35" fmla="*/ 422041 h 129"/>
              <a:gd name="T36" fmla="*/ 208374 w 193"/>
              <a:gd name="T37" fmla="*/ 453139 h 129"/>
              <a:gd name="T38" fmla="*/ 128571 w 193"/>
              <a:gd name="T39" fmla="*/ 422041 h 129"/>
              <a:gd name="T40" fmla="*/ 177339 w 193"/>
              <a:gd name="T41" fmla="*/ 462024 h 129"/>
              <a:gd name="T42" fmla="*/ 217241 w 193"/>
              <a:gd name="T43" fmla="*/ 364288 h 129"/>
              <a:gd name="T44" fmla="*/ 150738 w 193"/>
              <a:gd name="T45" fmla="*/ 395386 h 129"/>
              <a:gd name="T46" fmla="*/ 119704 w 193"/>
              <a:gd name="T47" fmla="*/ 399828 h 129"/>
              <a:gd name="T48" fmla="*/ 115271 w 193"/>
              <a:gd name="T49" fmla="*/ 310977 h 129"/>
              <a:gd name="T50" fmla="*/ 97537 w 193"/>
              <a:gd name="T51" fmla="*/ 333190 h 129"/>
              <a:gd name="T52" fmla="*/ 75369 w 193"/>
              <a:gd name="T53" fmla="*/ 395386 h 129"/>
              <a:gd name="T54" fmla="*/ 647288 w 193"/>
              <a:gd name="T55" fmla="*/ 355403 h 129"/>
              <a:gd name="T56" fmla="*/ 430048 w 193"/>
              <a:gd name="T57" fmla="*/ 133276 h 129"/>
              <a:gd name="T58" fmla="*/ 310344 w 193"/>
              <a:gd name="T59" fmla="*/ 159931 h 129"/>
              <a:gd name="T60" fmla="*/ 279309 w 193"/>
              <a:gd name="T61" fmla="*/ 79966 h 129"/>
              <a:gd name="T62" fmla="*/ 137438 w 193"/>
              <a:gd name="T63" fmla="*/ 275437 h 129"/>
              <a:gd name="T64" fmla="*/ 226108 w 193"/>
              <a:gd name="T65" fmla="*/ 346518 h 129"/>
              <a:gd name="T66" fmla="*/ 305910 w 193"/>
              <a:gd name="T67" fmla="*/ 448696 h 129"/>
              <a:gd name="T68" fmla="*/ 381279 w 193"/>
              <a:gd name="T69" fmla="*/ 524219 h 129"/>
              <a:gd name="T70" fmla="*/ 403447 w 193"/>
              <a:gd name="T71" fmla="*/ 533104 h 129"/>
              <a:gd name="T72" fmla="*/ 430048 w 193"/>
              <a:gd name="T73" fmla="*/ 488679 h 129"/>
              <a:gd name="T74" fmla="*/ 354679 w 193"/>
              <a:gd name="T75" fmla="*/ 408713 h 129"/>
              <a:gd name="T76" fmla="*/ 483250 w 193"/>
              <a:gd name="T77" fmla="*/ 493121 h 129"/>
              <a:gd name="T78" fmla="*/ 500983 w 193"/>
              <a:gd name="T79" fmla="*/ 435368 h 129"/>
              <a:gd name="T80" fmla="*/ 438915 w 193"/>
              <a:gd name="T81" fmla="*/ 382058 h 129"/>
              <a:gd name="T82" fmla="*/ 452215 w 193"/>
              <a:gd name="T83" fmla="*/ 364288 h 129"/>
              <a:gd name="T84" fmla="*/ 585220 w 193"/>
              <a:gd name="T85" fmla="*/ 426483 h 129"/>
              <a:gd name="T86" fmla="*/ 558619 w 193"/>
              <a:gd name="T87" fmla="*/ 359845 h 129"/>
              <a:gd name="T88" fmla="*/ 509850 w 193"/>
              <a:gd name="T89" fmla="*/ 306535 h 129"/>
              <a:gd name="T90" fmla="*/ 647288 w 193"/>
              <a:gd name="T91" fmla="*/ 355403 h 12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3" h="129">
                <a:moveTo>
                  <a:pt x="153" y="13"/>
                </a:moveTo>
                <a:cubicBezTo>
                  <a:pt x="171" y="57"/>
                  <a:pt x="171" y="57"/>
                  <a:pt x="171" y="57"/>
                </a:cubicBezTo>
                <a:cubicBezTo>
                  <a:pt x="149" y="67"/>
                  <a:pt x="149" y="67"/>
                  <a:pt x="149" y="67"/>
                </a:cubicBezTo>
                <a:cubicBezTo>
                  <a:pt x="137" y="57"/>
                  <a:pt x="101" y="25"/>
                  <a:pt x="98" y="25"/>
                </a:cubicBezTo>
                <a:cubicBezTo>
                  <a:pt x="95" y="25"/>
                  <a:pt x="84" y="29"/>
                  <a:pt x="83" y="30"/>
                </a:cubicBezTo>
                <a:cubicBezTo>
                  <a:pt x="83" y="30"/>
                  <a:pt x="76" y="32"/>
                  <a:pt x="70" y="32"/>
                </a:cubicBezTo>
                <a:cubicBezTo>
                  <a:pt x="67" y="32"/>
                  <a:pt x="65" y="31"/>
                  <a:pt x="64" y="30"/>
                </a:cubicBezTo>
                <a:cubicBezTo>
                  <a:pt x="62" y="29"/>
                  <a:pt x="62" y="28"/>
                  <a:pt x="62" y="27"/>
                </a:cubicBezTo>
                <a:cubicBezTo>
                  <a:pt x="62" y="25"/>
                  <a:pt x="64" y="22"/>
                  <a:pt x="66" y="22"/>
                </a:cubicBezTo>
                <a:cubicBezTo>
                  <a:pt x="75" y="17"/>
                  <a:pt x="101" y="7"/>
                  <a:pt x="103" y="7"/>
                </a:cubicBezTo>
                <a:cubicBezTo>
                  <a:pt x="103" y="7"/>
                  <a:pt x="103" y="7"/>
                  <a:pt x="104" y="7"/>
                </a:cubicBezTo>
                <a:cubicBezTo>
                  <a:pt x="110" y="7"/>
                  <a:pt x="149" y="12"/>
                  <a:pt x="153" y="13"/>
                </a:cubicBezTo>
                <a:close/>
                <a:moveTo>
                  <a:pt x="169" y="0"/>
                </a:moveTo>
                <a:cubicBezTo>
                  <a:pt x="168" y="0"/>
                  <a:pt x="168" y="0"/>
                  <a:pt x="167" y="1"/>
                </a:cubicBezTo>
                <a:cubicBezTo>
                  <a:pt x="160" y="3"/>
                  <a:pt x="160" y="3"/>
                  <a:pt x="160" y="3"/>
                </a:cubicBezTo>
                <a:cubicBezTo>
                  <a:pt x="159" y="4"/>
                  <a:pt x="158" y="5"/>
                  <a:pt x="157" y="6"/>
                </a:cubicBezTo>
                <a:cubicBezTo>
                  <a:pt x="157" y="7"/>
                  <a:pt x="157" y="9"/>
                  <a:pt x="157" y="10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77" y="59"/>
                  <a:pt x="179" y="60"/>
                  <a:pt x="182" y="59"/>
                </a:cubicBezTo>
                <a:cubicBezTo>
                  <a:pt x="189" y="57"/>
                  <a:pt x="189" y="57"/>
                  <a:pt x="189" y="57"/>
                </a:cubicBezTo>
                <a:cubicBezTo>
                  <a:pt x="191" y="56"/>
                  <a:pt x="192" y="55"/>
                  <a:pt x="192" y="54"/>
                </a:cubicBezTo>
                <a:cubicBezTo>
                  <a:pt x="193" y="53"/>
                  <a:pt x="193" y="51"/>
                  <a:pt x="192" y="50"/>
                </a:cubicBezTo>
                <a:cubicBezTo>
                  <a:pt x="174" y="3"/>
                  <a:pt x="174" y="3"/>
                  <a:pt x="174" y="3"/>
                </a:cubicBezTo>
                <a:cubicBezTo>
                  <a:pt x="173" y="1"/>
                  <a:pt x="171" y="0"/>
                  <a:pt x="169" y="0"/>
                </a:cubicBezTo>
                <a:close/>
                <a:moveTo>
                  <a:pt x="0" y="64"/>
                </a:moveTo>
                <a:cubicBezTo>
                  <a:pt x="0" y="66"/>
                  <a:pt x="1" y="67"/>
                  <a:pt x="2" y="68"/>
                </a:cubicBezTo>
                <a:cubicBezTo>
                  <a:pt x="2" y="69"/>
                  <a:pt x="4" y="70"/>
                  <a:pt x="5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6" y="70"/>
                  <a:pt x="18" y="68"/>
                  <a:pt x="18" y="66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2" y="11"/>
                  <a:pt x="21" y="9"/>
                </a:cubicBezTo>
                <a:cubicBezTo>
                  <a:pt x="20" y="8"/>
                  <a:pt x="19" y="8"/>
                  <a:pt x="18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9" y="7"/>
                  <a:pt x="9" y="7"/>
                </a:cubicBezTo>
                <a:cubicBezTo>
                  <a:pt x="7" y="7"/>
                  <a:pt x="5" y="9"/>
                  <a:pt x="4" y="12"/>
                </a:cubicBezTo>
                <a:lnTo>
                  <a:pt x="0" y="64"/>
                </a:lnTo>
                <a:close/>
                <a:moveTo>
                  <a:pt x="79" y="111"/>
                </a:moveTo>
                <a:cubicBezTo>
                  <a:pt x="79" y="109"/>
                  <a:pt x="78" y="108"/>
                  <a:pt x="76" y="106"/>
                </a:cubicBezTo>
                <a:cubicBezTo>
                  <a:pt x="73" y="104"/>
                  <a:pt x="70" y="104"/>
                  <a:pt x="67" y="108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59" y="116"/>
                  <a:pt x="59" y="116"/>
                  <a:pt x="59" y="116"/>
                </a:cubicBezTo>
                <a:cubicBezTo>
                  <a:pt x="55" y="122"/>
                  <a:pt x="59" y="126"/>
                  <a:pt x="61" y="127"/>
                </a:cubicBezTo>
                <a:cubicBezTo>
                  <a:pt x="62" y="128"/>
                  <a:pt x="64" y="129"/>
                  <a:pt x="65" y="129"/>
                </a:cubicBezTo>
                <a:cubicBezTo>
                  <a:pt x="67" y="129"/>
                  <a:pt x="69" y="128"/>
                  <a:pt x="70" y="125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8" y="117"/>
                  <a:pt x="78" y="117"/>
                  <a:pt x="78" y="117"/>
                </a:cubicBezTo>
                <a:cubicBezTo>
                  <a:pt x="79" y="115"/>
                  <a:pt x="80" y="113"/>
                  <a:pt x="79" y="111"/>
                </a:cubicBezTo>
                <a:close/>
                <a:moveTo>
                  <a:pt x="42" y="108"/>
                </a:moveTo>
                <a:cubicBezTo>
                  <a:pt x="39" y="111"/>
                  <a:pt x="40" y="114"/>
                  <a:pt x="44" y="117"/>
                </a:cubicBezTo>
                <a:cubicBezTo>
                  <a:pt x="47" y="120"/>
                  <a:pt x="51" y="120"/>
                  <a:pt x="54" y="116"/>
                </a:cubicBezTo>
                <a:cubicBezTo>
                  <a:pt x="63" y="105"/>
                  <a:pt x="63" y="105"/>
                  <a:pt x="63" y="105"/>
                </a:cubicBezTo>
                <a:cubicBezTo>
                  <a:pt x="67" y="100"/>
                  <a:pt x="63" y="96"/>
                  <a:pt x="62" y="95"/>
                </a:cubicBezTo>
                <a:cubicBezTo>
                  <a:pt x="58" y="92"/>
                  <a:pt x="55" y="93"/>
                  <a:pt x="52" y="96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6" y="103"/>
                  <a:pt x="46" y="103"/>
                  <a:pt x="46" y="103"/>
                </a:cubicBezTo>
                <a:lnTo>
                  <a:pt x="42" y="108"/>
                </a:lnTo>
                <a:close/>
                <a:moveTo>
                  <a:pt x="29" y="95"/>
                </a:moveTo>
                <a:cubicBezTo>
                  <a:pt x="27" y="97"/>
                  <a:pt x="27" y="99"/>
                  <a:pt x="27" y="100"/>
                </a:cubicBezTo>
                <a:cubicBezTo>
                  <a:pt x="27" y="102"/>
                  <a:pt x="28" y="104"/>
                  <a:pt x="30" y="105"/>
                </a:cubicBezTo>
                <a:cubicBezTo>
                  <a:pt x="33" y="108"/>
                  <a:pt x="37" y="107"/>
                  <a:pt x="40" y="104"/>
                </a:cubicBezTo>
                <a:cubicBezTo>
                  <a:pt x="50" y="92"/>
                  <a:pt x="50" y="92"/>
                  <a:pt x="50" y="92"/>
                </a:cubicBezTo>
                <a:cubicBezTo>
                  <a:pt x="51" y="90"/>
                  <a:pt x="52" y="88"/>
                  <a:pt x="51" y="86"/>
                </a:cubicBezTo>
                <a:cubicBezTo>
                  <a:pt x="51" y="85"/>
                  <a:pt x="50" y="83"/>
                  <a:pt x="49" y="82"/>
                </a:cubicBezTo>
                <a:cubicBezTo>
                  <a:pt x="45" y="79"/>
                  <a:pt x="42" y="79"/>
                  <a:pt x="39" y="83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9"/>
                  <a:pt x="34" y="89"/>
                  <a:pt x="34" y="89"/>
                </a:cubicBezTo>
                <a:cubicBezTo>
                  <a:pt x="33" y="90"/>
                  <a:pt x="33" y="90"/>
                  <a:pt x="33" y="90"/>
                </a:cubicBezTo>
                <a:lnTo>
                  <a:pt x="29" y="95"/>
                </a:lnTo>
                <a:close/>
                <a:moveTo>
                  <a:pt x="27" y="90"/>
                </a:moveTo>
                <a:cubicBezTo>
                  <a:pt x="36" y="79"/>
                  <a:pt x="36" y="79"/>
                  <a:pt x="36" y="79"/>
                </a:cubicBezTo>
                <a:cubicBezTo>
                  <a:pt x="41" y="74"/>
                  <a:pt x="37" y="69"/>
                  <a:pt x="35" y="68"/>
                </a:cubicBezTo>
                <a:cubicBezTo>
                  <a:pt x="32" y="66"/>
                  <a:pt x="29" y="66"/>
                  <a:pt x="26" y="70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5"/>
                  <a:pt x="22" y="75"/>
                  <a:pt x="22" y="75"/>
                </a:cubicBezTo>
                <a:cubicBezTo>
                  <a:pt x="17" y="80"/>
                  <a:pt x="17" y="80"/>
                  <a:pt x="17" y="80"/>
                </a:cubicBezTo>
                <a:cubicBezTo>
                  <a:pt x="16" y="82"/>
                  <a:pt x="15" y="84"/>
                  <a:pt x="15" y="85"/>
                </a:cubicBezTo>
                <a:cubicBezTo>
                  <a:pt x="15" y="87"/>
                  <a:pt x="16" y="89"/>
                  <a:pt x="17" y="89"/>
                </a:cubicBezTo>
                <a:cubicBezTo>
                  <a:pt x="19" y="91"/>
                  <a:pt x="21" y="92"/>
                  <a:pt x="23" y="92"/>
                </a:cubicBezTo>
                <a:cubicBezTo>
                  <a:pt x="24" y="92"/>
                  <a:pt x="25" y="92"/>
                  <a:pt x="27" y="90"/>
                </a:cubicBezTo>
                <a:close/>
                <a:moveTo>
                  <a:pt x="146" y="80"/>
                </a:moveTo>
                <a:cubicBezTo>
                  <a:pt x="148" y="78"/>
                  <a:pt x="150" y="74"/>
                  <a:pt x="145" y="70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23" y="51"/>
                  <a:pt x="102" y="33"/>
                  <a:pt x="97" y="30"/>
                </a:cubicBezTo>
                <a:cubicBezTo>
                  <a:pt x="95" y="30"/>
                  <a:pt x="89" y="32"/>
                  <a:pt x="84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34"/>
                  <a:pt x="77" y="36"/>
                  <a:pt x="70" y="36"/>
                </a:cubicBezTo>
                <a:cubicBezTo>
                  <a:pt x="66" y="36"/>
                  <a:pt x="63" y="36"/>
                  <a:pt x="61" y="34"/>
                </a:cubicBezTo>
                <a:cubicBezTo>
                  <a:pt x="57" y="32"/>
                  <a:pt x="57" y="29"/>
                  <a:pt x="57" y="27"/>
                </a:cubicBezTo>
                <a:cubicBezTo>
                  <a:pt x="57" y="23"/>
                  <a:pt x="61" y="19"/>
                  <a:pt x="63" y="18"/>
                </a:cubicBezTo>
                <a:cubicBezTo>
                  <a:pt x="27" y="13"/>
                  <a:pt x="27" y="13"/>
                  <a:pt x="27" y="13"/>
                </a:cubicBezTo>
                <a:cubicBezTo>
                  <a:pt x="23" y="66"/>
                  <a:pt x="23" y="66"/>
                  <a:pt x="23" y="66"/>
                </a:cubicBezTo>
                <a:cubicBezTo>
                  <a:pt x="26" y="63"/>
                  <a:pt x="29" y="62"/>
                  <a:pt x="31" y="62"/>
                </a:cubicBezTo>
                <a:cubicBezTo>
                  <a:pt x="33" y="62"/>
                  <a:pt x="36" y="63"/>
                  <a:pt x="38" y="65"/>
                </a:cubicBezTo>
                <a:cubicBezTo>
                  <a:pt x="42" y="68"/>
                  <a:pt x="43" y="72"/>
                  <a:pt x="43" y="75"/>
                </a:cubicBezTo>
                <a:cubicBezTo>
                  <a:pt x="46" y="75"/>
                  <a:pt x="49" y="76"/>
                  <a:pt x="51" y="78"/>
                </a:cubicBezTo>
                <a:cubicBezTo>
                  <a:pt x="55" y="81"/>
                  <a:pt x="57" y="85"/>
                  <a:pt x="56" y="89"/>
                </a:cubicBezTo>
                <a:cubicBezTo>
                  <a:pt x="59" y="88"/>
                  <a:pt x="62" y="89"/>
                  <a:pt x="65" y="91"/>
                </a:cubicBezTo>
                <a:cubicBezTo>
                  <a:pt x="68" y="94"/>
                  <a:pt x="69" y="97"/>
                  <a:pt x="69" y="101"/>
                </a:cubicBezTo>
                <a:cubicBezTo>
                  <a:pt x="73" y="100"/>
                  <a:pt x="76" y="100"/>
                  <a:pt x="79" y="103"/>
                </a:cubicBezTo>
                <a:cubicBezTo>
                  <a:pt x="83" y="106"/>
                  <a:pt x="85" y="111"/>
                  <a:pt x="83" y="116"/>
                </a:cubicBezTo>
                <a:cubicBezTo>
                  <a:pt x="86" y="118"/>
                  <a:pt x="86" y="118"/>
                  <a:pt x="86" y="118"/>
                </a:cubicBezTo>
                <a:cubicBezTo>
                  <a:pt x="87" y="118"/>
                  <a:pt x="87" y="119"/>
                  <a:pt x="87" y="119"/>
                </a:cubicBezTo>
                <a:cubicBezTo>
                  <a:pt x="87" y="119"/>
                  <a:pt x="87" y="119"/>
                  <a:pt x="87" y="119"/>
                </a:cubicBezTo>
                <a:cubicBezTo>
                  <a:pt x="89" y="120"/>
                  <a:pt x="90" y="120"/>
                  <a:pt x="91" y="120"/>
                </a:cubicBezTo>
                <a:cubicBezTo>
                  <a:pt x="93" y="120"/>
                  <a:pt x="95" y="119"/>
                  <a:pt x="96" y="118"/>
                </a:cubicBezTo>
                <a:cubicBezTo>
                  <a:pt x="98" y="115"/>
                  <a:pt x="100" y="113"/>
                  <a:pt x="97" y="110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80" y="96"/>
                  <a:pt x="80" y="96"/>
                  <a:pt x="80" y="96"/>
                </a:cubicBezTo>
                <a:cubicBezTo>
                  <a:pt x="80" y="95"/>
                  <a:pt x="80" y="95"/>
                  <a:pt x="79" y="94"/>
                </a:cubicBezTo>
                <a:cubicBezTo>
                  <a:pt x="79" y="93"/>
                  <a:pt x="80" y="93"/>
                  <a:pt x="80" y="92"/>
                </a:cubicBezTo>
                <a:cubicBezTo>
                  <a:pt x="81" y="91"/>
                  <a:pt x="83" y="91"/>
                  <a:pt x="84" y="92"/>
                </a:cubicBezTo>
                <a:cubicBezTo>
                  <a:pt x="105" y="110"/>
                  <a:pt x="105" y="110"/>
                  <a:pt x="105" y="110"/>
                </a:cubicBezTo>
                <a:cubicBezTo>
                  <a:pt x="106" y="111"/>
                  <a:pt x="107" y="111"/>
                  <a:pt x="109" y="111"/>
                </a:cubicBezTo>
                <a:cubicBezTo>
                  <a:pt x="111" y="111"/>
                  <a:pt x="113" y="110"/>
                  <a:pt x="114" y="108"/>
                </a:cubicBezTo>
                <a:cubicBezTo>
                  <a:pt x="116" y="106"/>
                  <a:pt x="116" y="104"/>
                  <a:pt x="116" y="103"/>
                </a:cubicBezTo>
                <a:cubicBezTo>
                  <a:pt x="116" y="101"/>
                  <a:pt x="115" y="99"/>
                  <a:pt x="113" y="98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99" y="86"/>
                  <a:pt x="99" y="86"/>
                  <a:pt x="99" y="86"/>
                </a:cubicBezTo>
                <a:cubicBezTo>
                  <a:pt x="98" y="85"/>
                  <a:pt x="98" y="85"/>
                  <a:pt x="98" y="84"/>
                </a:cubicBezTo>
                <a:cubicBezTo>
                  <a:pt x="98" y="83"/>
                  <a:pt x="98" y="83"/>
                  <a:pt x="98" y="82"/>
                </a:cubicBezTo>
                <a:cubicBezTo>
                  <a:pt x="99" y="81"/>
                  <a:pt x="101" y="81"/>
                  <a:pt x="102" y="82"/>
                </a:cubicBezTo>
                <a:cubicBezTo>
                  <a:pt x="121" y="98"/>
                  <a:pt x="121" y="98"/>
                  <a:pt x="121" y="98"/>
                </a:cubicBezTo>
                <a:cubicBezTo>
                  <a:pt x="123" y="99"/>
                  <a:pt x="124" y="99"/>
                  <a:pt x="126" y="99"/>
                </a:cubicBezTo>
                <a:cubicBezTo>
                  <a:pt x="128" y="99"/>
                  <a:pt x="131" y="98"/>
                  <a:pt x="132" y="96"/>
                </a:cubicBezTo>
                <a:cubicBezTo>
                  <a:pt x="134" y="94"/>
                  <a:pt x="134" y="92"/>
                  <a:pt x="134" y="91"/>
                </a:cubicBezTo>
                <a:cubicBezTo>
                  <a:pt x="134" y="89"/>
                  <a:pt x="133" y="87"/>
                  <a:pt x="131" y="8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15" y="73"/>
                  <a:pt x="115" y="73"/>
                  <a:pt x="115" y="73"/>
                </a:cubicBezTo>
                <a:cubicBezTo>
                  <a:pt x="114" y="72"/>
                  <a:pt x="114" y="70"/>
                  <a:pt x="115" y="69"/>
                </a:cubicBezTo>
                <a:cubicBezTo>
                  <a:pt x="116" y="68"/>
                  <a:pt x="118" y="68"/>
                  <a:pt x="119" y="69"/>
                </a:cubicBezTo>
                <a:cubicBezTo>
                  <a:pt x="135" y="82"/>
                  <a:pt x="135" y="82"/>
                  <a:pt x="135" y="82"/>
                </a:cubicBezTo>
                <a:cubicBezTo>
                  <a:pt x="139" y="85"/>
                  <a:pt x="143" y="84"/>
                  <a:pt x="146" y="8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Freeform 16"/>
          <p:cNvSpPr>
            <a:spLocks noEditPoints="1"/>
          </p:cNvSpPr>
          <p:nvPr/>
        </p:nvSpPr>
        <p:spPr bwMode="auto">
          <a:xfrm>
            <a:off x="10304463" y="5246688"/>
            <a:ext cx="736600" cy="617537"/>
          </a:xfrm>
          <a:custGeom>
            <a:avLst/>
            <a:gdLst>
              <a:gd name="T0" fmla="*/ 97622 w 166"/>
              <a:gd name="T1" fmla="*/ 506469 h 139"/>
              <a:gd name="T2" fmla="*/ 97622 w 166"/>
              <a:gd name="T3" fmla="*/ 337646 h 139"/>
              <a:gd name="T4" fmla="*/ 124246 w 166"/>
              <a:gd name="T5" fmla="*/ 315433 h 139"/>
              <a:gd name="T6" fmla="*/ 164182 w 166"/>
              <a:gd name="T7" fmla="*/ 315433 h 139"/>
              <a:gd name="T8" fmla="*/ 186369 w 166"/>
              <a:gd name="T9" fmla="*/ 337646 h 139"/>
              <a:gd name="T10" fmla="*/ 186369 w 166"/>
              <a:gd name="T11" fmla="*/ 506469 h 139"/>
              <a:gd name="T12" fmla="*/ 164182 w 166"/>
              <a:gd name="T13" fmla="*/ 528683 h 139"/>
              <a:gd name="T14" fmla="*/ 124246 w 166"/>
              <a:gd name="T15" fmla="*/ 528683 h 139"/>
              <a:gd name="T16" fmla="*/ 97622 w 166"/>
              <a:gd name="T17" fmla="*/ 506469 h 139"/>
              <a:gd name="T18" fmla="*/ 270678 w 166"/>
              <a:gd name="T19" fmla="*/ 253235 h 139"/>
              <a:gd name="T20" fmla="*/ 244054 w 166"/>
              <a:gd name="T21" fmla="*/ 279891 h 139"/>
              <a:gd name="T22" fmla="*/ 244054 w 166"/>
              <a:gd name="T23" fmla="*/ 506469 h 139"/>
              <a:gd name="T24" fmla="*/ 270678 w 166"/>
              <a:gd name="T25" fmla="*/ 528683 h 139"/>
              <a:gd name="T26" fmla="*/ 310614 w 166"/>
              <a:gd name="T27" fmla="*/ 528683 h 139"/>
              <a:gd name="T28" fmla="*/ 332801 w 166"/>
              <a:gd name="T29" fmla="*/ 506469 h 139"/>
              <a:gd name="T30" fmla="*/ 332801 w 166"/>
              <a:gd name="T31" fmla="*/ 279891 h 139"/>
              <a:gd name="T32" fmla="*/ 310614 w 166"/>
              <a:gd name="T33" fmla="*/ 253235 h 139"/>
              <a:gd name="T34" fmla="*/ 270678 w 166"/>
              <a:gd name="T35" fmla="*/ 253235 h 139"/>
              <a:gd name="T36" fmla="*/ 417111 w 166"/>
              <a:gd name="T37" fmla="*/ 204365 h 139"/>
              <a:gd name="T38" fmla="*/ 394924 w 166"/>
              <a:gd name="T39" fmla="*/ 226578 h 139"/>
              <a:gd name="T40" fmla="*/ 394924 w 166"/>
              <a:gd name="T41" fmla="*/ 506469 h 139"/>
              <a:gd name="T42" fmla="*/ 417111 w 166"/>
              <a:gd name="T43" fmla="*/ 528683 h 139"/>
              <a:gd name="T44" fmla="*/ 457047 w 166"/>
              <a:gd name="T45" fmla="*/ 528683 h 139"/>
              <a:gd name="T46" fmla="*/ 483671 w 166"/>
              <a:gd name="T47" fmla="*/ 506469 h 139"/>
              <a:gd name="T48" fmla="*/ 483671 w 166"/>
              <a:gd name="T49" fmla="*/ 226578 h 139"/>
              <a:gd name="T50" fmla="*/ 457047 w 166"/>
              <a:gd name="T51" fmla="*/ 204365 h 139"/>
              <a:gd name="T52" fmla="*/ 417111 w 166"/>
              <a:gd name="T53" fmla="*/ 204365 h 139"/>
              <a:gd name="T54" fmla="*/ 563543 w 166"/>
              <a:gd name="T55" fmla="*/ 151052 h 139"/>
              <a:gd name="T56" fmla="*/ 541357 w 166"/>
              <a:gd name="T57" fmla="*/ 177708 h 139"/>
              <a:gd name="T58" fmla="*/ 541357 w 166"/>
              <a:gd name="T59" fmla="*/ 506469 h 139"/>
              <a:gd name="T60" fmla="*/ 563543 w 166"/>
              <a:gd name="T61" fmla="*/ 528683 h 139"/>
              <a:gd name="T62" fmla="*/ 603480 w 166"/>
              <a:gd name="T63" fmla="*/ 528683 h 139"/>
              <a:gd name="T64" fmla="*/ 630104 w 166"/>
              <a:gd name="T65" fmla="*/ 506469 h 139"/>
              <a:gd name="T66" fmla="*/ 630104 w 166"/>
              <a:gd name="T67" fmla="*/ 177708 h 139"/>
              <a:gd name="T68" fmla="*/ 603480 w 166"/>
              <a:gd name="T69" fmla="*/ 151052 h 139"/>
              <a:gd name="T70" fmla="*/ 563543 w 166"/>
              <a:gd name="T71" fmla="*/ 151052 h 139"/>
              <a:gd name="T72" fmla="*/ 110934 w 166"/>
              <a:gd name="T73" fmla="*/ 248792 h 139"/>
              <a:gd name="T74" fmla="*/ 545794 w 166"/>
              <a:gd name="T75" fmla="*/ 84412 h 139"/>
              <a:gd name="T76" fmla="*/ 559106 w 166"/>
              <a:gd name="T77" fmla="*/ 106625 h 139"/>
              <a:gd name="T78" fmla="*/ 603480 w 166"/>
              <a:gd name="T79" fmla="*/ 35542 h 139"/>
              <a:gd name="T80" fmla="*/ 519170 w 166"/>
              <a:gd name="T81" fmla="*/ 31099 h 139"/>
              <a:gd name="T82" fmla="*/ 532482 w 166"/>
              <a:gd name="T83" fmla="*/ 53313 h 139"/>
              <a:gd name="T84" fmla="*/ 102059 w 166"/>
              <a:gd name="T85" fmla="*/ 217693 h 139"/>
              <a:gd name="T86" fmla="*/ 110934 w 166"/>
              <a:gd name="T87" fmla="*/ 248792 h 139"/>
              <a:gd name="T88" fmla="*/ 736600 w 166"/>
              <a:gd name="T89" fmla="*/ 577553 h 139"/>
              <a:gd name="T90" fmla="*/ 661165 w 166"/>
              <a:gd name="T91" fmla="*/ 533125 h 139"/>
              <a:gd name="T92" fmla="*/ 661165 w 166"/>
              <a:gd name="T93" fmla="*/ 559782 h 139"/>
              <a:gd name="T94" fmla="*/ 57686 w 166"/>
              <a:gd name="T95" fmla="*/ 559782 h 139"/>
              <a:gd name="T96" fmla="*/ 57686 w 166"/>
              <a:gd name="T97" fmla="*/ 75526 h 139"/>
              <a:gd name="T98" fmla="*/ 84310 w 166"/>
              <a:gd name="T99" fmla="*/ 75526 h 139"/>
              <a:gd name="T100" fmla="*/ 44373 w 166"/>
              <a:gd name="T101" fmla="*/ 0 h 139"/>
              <a:gd name="T102" fmla="*/ 0 w 166"/>
              <a:gd name="T103" fmla="*/ 75526 h 139"/>
              <a:gd name="T104" fmla="*/ 26624 w 166"/>
              <a:gd name="T105" fmla="*/ 75526 h 139"/>
              <a:gd name="T106" fmla="*/ 26624 w 166"/>
              <a:gd name="T107" fmla="*/ 559782 h 139"/>
              <a:gd name="T108" fmla="*/ 26624 w 166"/>
              <a:gd name="T109" fmla="*/ 577553 h 139"/>
              <a:gd name="T110" fmla="*/ 26624 w 166"/>
              <a:gd name="T111" fmla="*/ 590881 h 139"/>
              <a:gd name="T112" fmla="*/ 661165 w 166"/>
              <a:gd name="T113" fmla="*/ 590881 h 139"/>
              <a:gd name="T114" fmla="*/ 661165 w 166"/>
              <a:gd name="T115" fmla="*/ 617537 h 139"/>
              <a:gd name="T116" fmla="*/ 736600 w 166"/>
              <a:gd name="T117" fmla="*/ 577553 h 1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6" h="139">
                <a:moveTo>
                  <a:pt x="22" y="114"/>
                </a:moveTo>
                <a:cubicBezTo>
                  <a:pt x="22" y="76"/>
                  <a:pt x="22" y="76"/>
                  <a:pt x="22" y="76"/>
                </a:cubicBezTo>
                <a:cubicBezTo>
                  <a:pt x="22" y="73"/>
                  <a:pt x="25" y="71"/>
                  <a:pt x="28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40" y="71"/>
                  <a:pt x="42" y="73"/>
                  <a:pt x="42" y="76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2" y="117"/>
                  <a:pt x="40" y="119"/>
                  <a:pt x="37" y="119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5" y="119"/>
                  <a:pt x="22" y="117"/>
                  <a:pt x="22" y="114"/>
                </a:cubicBezTo>
                <a:close/>
                <a:moveTo>
                  <a:pt x="61" y="57"/>
                </a:moveTo>
                <a:cubicBezTo>
                  <a:pt x="58" y="57"/>
                  <a:pt x="55" y="60"/>
                  <a:pt x="55" y="63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55" y="117"/>
                  <a:pt x="58" y="119"/>
                  <a:pt x="61" y="119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73" y="119"/>
                  <a:pt x="75" y="117"/>
                  <a:pt x="75" y="114"/>
                </a:cubicBezTo>
                <a:cubicBezTo>
                  <a:pt x="75" y="63"/>
                  <a:pt x="75" y="63"/>
                  <a:pt x="75" y="63"/>
                </a:cubicBezTo>
                <a:cubicBezTo>
                  <a:pt x="75" y="60"/>
                  <a:pt x="73" y="57"/>
                  <a:pt x="70" y="57"/>
                </a:cubicBezTo>
                <a:lnTo>
                  <a:pt x="61" y="57"/>
                </a:lnTo>
                <a:close/>
                <a:moveTo>
                  <a:pt x="94" y="46"/>
                </a:moveTo>
                <a:cubicBezTo>
                  <a:pt x="91" y="46"/>
                  <a:pt x="89" y="48"/>
                  <a:pt x="89" y="51"/>
                </a:cubicBezTo>
                <a:cubicBezTo>
                  <a:pt x="89" y="114"/>
                  <a:pt x="89" y="114"/>
                  <a:pt x="89" y="114"/>
                </a:cubicBezTo>
                <a:cubicBezTo>
                  <a:pt x="89" y="117"/>
                  <a:pt x="91" y="119"/>
                  <a:pt x="94" y="119"/>
                </a:cubicBezTo>
                <a:cubicBezTo>
                  <a:pt x="103" y="119"/>
                  <a:pt x="103" y="119"/>
                  <a:pt x="103" y="119"/>
                </a:cubicBezTo>
                <a:cubicBezTo>
                  <a:pt x="106" y="119"/>
                  <a:pt x="109" y="117"/>
                  <a:pt x="109" y="114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09" y="48"/>
                  <a:pt x="106" y="46"/>
                  <a:pt x="103" y="46"/>
                </a:cubicBezTo>
                <a:lnTo>
                  <a:pt x="94" y="46"/>
                </a:lnTo>
                <a:close/>
                <a:moveTo>
                  <a:pt x="127" y="34"/>
                </a:moveTo>
                <a:cubicBezTo>
                  <a:pt x="124" y="34"/>
                  <a:pt x="122" y="37"/>
                  <a:pt x="122" y="40"/>
                </a:cubicBezTo>
                <a:cubicBezTo>
                  <a:pt x="122" y="114"/>
                  <a:pt x="122" y="114"/>
                  <a:pt x="122" y="114"/>
                </a:cubicBezTo>
                <a:cubicBezTo>
                  <a:pt x="122" y="117"/>
                  <a:pt x="124" y="119"/>
                  <a:pt x="127" y="119"/>
                </a:cubicBezTo>
                <a:cubicBezTo>
                  <a:pt x="136" y="119"/>
                  <a:pt x="136" y="119"/>
                  <a:pt x="136" y="119"/>
                </a:cubicBezTo>
                <a:cubicBezTo>
                  <a:pt x="139" y="119"/>
                  <a:pt x="142" y="117"/>
                  <a:pt x="142" y="114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42" y="37"/>
                  <a:pt x="139" y="34"/>
                  <a:pt x="136" y="34"/>
                </a:cubicBezTo>
                <a:lnTo>
                  <a:pt x="127" y="34"/>
                </a:lnTo>
                <a:close/>
                <a:moveTo>
                  <a:pt x="25" y="56"/>
                </a:moveTo>
                <a:cubicBezTo>
                  <a:pt x="60" y="49"/>
                  <a:pt x="93" y="37"/>
                  <a:pt x="123" y="19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36" y="8"/>
                  <a:pt x="136" y="8"/>
                  <a:pt x="136" y="8"/>
                </a:cubicBezTo>
                <a:cubicBezTo>
                  <a:pt x="117" y="7"/>
                  <a:pt x="117" y="7"/>
                  <a:pt x="117" y="7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91" y="30"/>
                  <a:pt x="58" y="42"/>
                  <a:pt x="23" y="49"/>
                </a:cubicBezTo>
                <a:lnTo>
                  <a:pt x="25" y="56"/>
                </a:lnTo>
                <a:close/>
                <a:moveTo>
                  <a:pt x="166" y="130"/>
                </a:moveTo>
                <a:cubicBezTo>
                  <a:pt x="149" y="120"/>
                  <a:pt x="149" y="120"/>
                  <a:pt x="149" y="120"/>
                </a:cubicBezTo>
                <a:cubicBezTo>
                  <a:pt x="149" y="126"/>
                  <a:pt x="149" y="126"/>
                  <a:pt x="149" y="126"/>
                </a:cubicBezTo>
                <a:cubicBezTo>
                  <a:pt x="13" y="126"/>
                  <a:pt x="13" y="126"/>
                  <a:pt x="13" y="126"/>
                </a:cubicBezTo>
                <a:cubicBezTo>
                  <a:pt x="13" y="17"/>
                  <a:pt x="13" y="17"/>
                  <a:pt x="13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6" y="133"/>
                  <a:pt x="6" y="133"/>
                  <a:pt x="6" y="133"/>
                </a:cubicBezTo>
                <a:cubicBezTo>
                  <a:pt x="149" y="133"/>
                  <a:pt x="149" y="133"/>
                  <a:pt x="149" y="133"/>
                </a:cubicBezTo>
                <a:cubicBezTo>
                  <a:pt x="149" y="139"/>
                  <a:pt x="149" y="139"/>
                  <a:pt x="149" y="139"/>
                </a:cubicBezTo>
                <a:lnTo>
                  <a:pt x="166" y="130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Freeform 17"/>
          <p:cNvSpPr>
            <a:spLocks noEditPoints="1"/>
          </p:cNvSpPr>
          <p:nvPr/>
        </p:nvSpPr>
        <p:spPr bwMode="auto">
          <a:xfrm>
            <a:off x="2514600" y="1101725"/>
            <a:ext cx="1073150" cy="560388"/>
          </a:xfrm>
          <a:custGeom>
            <a:avLst/>
            <a:gdLst>
              <a:gd name="T0" fmla="*/ 776038 w 242"/>
              <a:gd name="T1" fmla="*/ 529254 h 126"/>
              <a:gd name="T2" fmla="*/ 727259 w 242"/>
              <a:gd name="T3" fmla="*/ 542597 h 126"/>
              <a:gd name="T4" fmla="*/ 549879 w 242"/>
              <a:gd name="T5" fmla="*/ 560387 h 126"/>
              <a:gd name="T6" fmla="*/ 372498 w 242"/>
              <a:gd name="T7" fmla="*/ 542597 h 126"/>
              <a:gd name="T8" fmla="*/ 323719 w 242"/>
              <a:gd name="T9" fmla="*/ 529254 h 126"/>
              <a:gd name="T10" fmla="*/ 301546 w 242"/>
              <a:gd name="T11" fmla="*/ 440304 h 126"/>
              <a:gd name="T12" fmla="*/ 403540 w 242"/>
              <a:gd name="T13" fmla="*/ 378039 h 126"/>
              <a:gd name="T14" fmla="*/ 452319 w 242"/>
              <a:gd name="T15" fmla="*/ 355801 h 126"/>
              <a:gd name="T16" fmla="*/ 470057 w 242"/>
              <a:gd name="T17" fmla="*/ 289089 h 126"/>
              <a:gd name="T18" fmla="*/ 407974 w 242"/>
              <a:gd name="T19" fmla="*/ 120083 h 126"/>
              <a:gd name="T20" fmla="*/ 509968 w 242"/>
              <a:gd name="T21" fmla="*/ 4448 h 126"/>
              <a:gd name="T22" fmla="*/ 549879 w 242"/>
              <a:gd name="T23" fmla="*/ 0 h 126"/>
              <a:gd name="T24" fmla="*/ 589789 w 242"/>
              <a:gd name="T25" fmla="*/ 4448 h 126"/>
              <a:gd name="T26" fmla="*/ 691783 w 242"/>
              <a:gd name="T27" fmla="*/ 120083 h 126"/>
              <a:gd name="T28" fmla="*/ 629700 w 242"/>
              <a:gd name="T29" fmla="*/ 289089 h 126"/>
              <a:gd name="T30" fmla="*/ 647438 w 242"/>
              <a:gd name="T31" fmla="*/ 355801 h 126"/>
              <a:gd name="T32" fmla="*/ 696217 w 242"/>
              <a:gd name="T33" fmla="*/ 378039 h 126"/>
              <a:gd name="T34" fmla="*/ 793776 w 242"/>
              <a:gd name="T35" fmla="*/ 440304 h 126"/>
              <a:gd name="T36" fmla="*/ 776038 w 242"/>
              <a:gd name="T37" fmla="*/ 529254 h 126"/>
              <a:gd name="T38" fmla="*/ 1055412 w 242"/>
              <a:gd name="T39" fmla="*/ 475884 h 126"/>
              <a:gd name="T40" fmla="*/ 984460 w 242"/>
              <a:gd name="T41" fmla="*/ 431409 h 126"/>
              <a:gd name="T42" fmla="*/ 953418 w 242"/>
              <a:gd name="T43" fmla="*/ 418066 h 126"/>
              <a:gd name="T44" fmla="*/ 940115 w 242"/>
              <a:gd name="T45" fmla="*/ 369144 h 126"/>
              <a:gd name="T46" fmla="*/ 984460 w 242"/>
              <a:gd name="T47" fmla="*/ 253508 h 126"/>
              <a:gd name="T48" fmla="*/ 913508 w 242"/>
              <a:gd name="T49" fmla="*/ 173453 h 126"/>
              <a:gd name="T50" fmla="*/ 886901 w 242"/>
              <a:gd name="T51" fmla="*/ 169006 h 126"/>
              <a:gd name="T52" fmla="*/ 855859 w 242"/>
              <a:gd name="T53" fmla="*/ 173453 h 126"/>
              <a:gd name="T54" fmla="*/ 784907 w 242"/>
              <a:gd name="T55" fmla="*/ 253508 h 126"/>
              <a:gd name="T56" fmla="*/ 829252 w 242"/>
              <a:gd name="T57" fmla="*/ 369144 h 126"/>
              <a:gd name="T58" fmla="*/ 815949 w 242"/>
              <a:gd name="T59" fmla="*/ 418066 h 126"/>
              <a:gd name="T60" fmla="*/ 815949 w 242"/>
              <a:gd name="T61" fmla="*/ 418066 h 126"/>
              <a:gd name="T62" fmla="*/ 824818 w 242"/>
              <a:gd name="T63" fmla="*/ 426962 h 126"/>
              <a:gd name="T64" fmla="*/ 842556 w 242"/>
              <a:gd name="T65" fmla="*/ 489227 h 126"/>
              <a:gd name="T66" fmla="*/ 798211 w 242"/>
              <a:gd name="T67" fmla="*/ 542597 h 126"/>
              <a:gd name="T68" fmla="*/ 780473 w 242"/>
              <a:gd name="T69" fmla="*/ 551492 h 126"/>
              <a:gd name="T70" fmla="*/ 886901 w 242"/>
              <a:gd name="T71" fmla="*/ 560387 h 126"/>
              <a:gd name="T72" fmla="*/ 1006632 w 242"/>
              <a:gd name="T73" fmla="*/ 547044 h 126"/>
              <a:gd name="T74" fmla="*/ 1042108 w 242"/>
              <a:gd name="T75" fmla="*/ 538149 h 126"/>
              <a:gd name="T76" fmla="*/ 1055412 w 242"/>
              <a:gd name="T77" fmla="*/ 475884 h 126"/>
              <a:gd name="T78" fmla="*/ 252767 w 242"/>
              <a:gd name="T79" fmla="*/ 489227 h 126"/>
              <a:gd name="T80" fmla="*/ 274939 w 242"/>
              <a:gd name="T81" fmla="*/ 426962 h 126"/>
              <a:gd name="T82" fmla="*/ 297112 w 242"/>
              <a:gd name="T83" fmla="*/ 409171 h 126"/>
              <a:gd name="T84" fmla="*/ 279374 w 242"/>
              <a:gd name="T85" fmla="*/ 404724 h 126"/>
              <a:gd name="T86" fmla="*/ 270505 w 242"/>
              <a:gd name="T87" fmla="*/ 351354 h 126"/>
              <a:gd name="T88" fmla="*/ 314850 w 242"/>
              <a:gd name="T89" fmla="*/ 222376 h 126"/>
              <a:gd name="T90" fmla="*/ 235029 w 242"/>
              <a:gd name="T91" fmla="*/ 133425 h 126"/>
              <a:gd name="T92" fmla="*/ 208422 w 242"/>
              <a:gd name="T93" fmla="*/ 128978 h 126"/>
              <a:gd name="T94" fmla="*/ 177380 w 242"/>
              <a:gd name="T95" fmla="*/ 133425 h 126"/>
              <a:gd name="T96" fmla="*/ 97559 w 242"/>
              <a:gd name="T97" fmla="*/ 222376 h 126"/>
              <a:gd name="T98" fmla="*/ 146339 w 242"/>
              <a:gd name="T99" fmla="*/ 351354 h 126"/>
              <a:gd name="T100" fmla="*/ 133035 w 242"/>
              <a:gd name="T101" fmla="*/ 404724 h 126"/>
              <a:gd name="T102" fmla="*/ 93125 w 242"/>
              <a:gd name="T103" fmla="*/ 418066 h 126"/>
              <a:gd name="T104" fmla="*/ 17738 w 242"/>
              <a:gd name="T105" fmla="*/ 466989 h 126"/>
              <a:gd name="T106" fmla="*/ 35476 w 242"/>
              <a:gd name="T107" fmla="*/ 533702 h 126"/>
              <a:gd name="T108" fmla="*/ 70952 w 242"/>
              <a:gd name="T109" fmla="*/ 547044 h 126"/>
              <a:gd name="T110" fmla="*/ 208422 w 242"/>
              <a:gd name="T111" fmla="*/ 560387 h 126"/>
              <a:gd name="T112" fmla="*/ 319284 w 242"/>
              <a:gd name="T113" fmla="*/ 551492 h 126"/>
              <a:gd name="T114" fmla="*/ 297112 w 242"/>
              <a:gd name="T115" fmla="*/ 542597 h 126"/>
              <a:gd name="T116" fmla="*/ 252767 w 242"/>
              <a:gd name="T117" fmla="*/ 489227 h 1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42" h="126">
                <a:moveTo>
                  <a:pt x="175" y="119"/>
                </a:moveTo>
                <a:cubicBezTo>
                  <a:pt x="171" y="120"/>
                  <a:pt x="167" y="121"/>
                  <a:pt x="164" y="122"/>
                </a:cubicBezTo>
                <a:cubicBezTo>
                  <a:pt x="152" y="125"/>
                  <a:pt x="139" y="126"/>
                  <a:pt x="124" y="126"/>
                </a:cubicBezTo>
                <a:cubicBezTo>
                  <a:pt x="108" y="126"/>
                  <a:pt x="96" y="125"/>
                  <a:pt x="84" y="122"/>
                </a:cubicBezTo>
                <a:cubicBezTo>
                  <a:pt x="80" y="121"/>
                  <a:pt x="76" y="120"/>
                  <a:pt x="73" y="119"/>
                </a:cubicBezTo>
                <a:cubicBezTo>
                  <a:pt x="63" y="114"/>
                  <a:pt x="63" y="105"/>
                  <a:pt x="68" y="99"/>
                </a:cubicBezTo>
                <a:cubicBezTo>
                  <a:pt x="75" y="93"/>
                  <a:pt x="83" y="88"/>
                  <a:pt x="91" y="85"/>
                </a:cubicBezTo>
                <a:cubicBezTo>
                  <a:pt x="95" y="83"/>
                  <a:pt x="98" y="81"/>
                  <a:pt x="102" y="80"/>
                </a:cubicBezTo>
                <a:cubicBezTo>
                  <a:pt x="109" y="77"/>
                  <a:pt x="111" y="70"/>
                  <a:pt x="106" y="65"/>
                </a:cubicBezTo>
                <a:cubicBezTo>
                  <a:pt x="95" y="54"/>
                  <a:pt x="91" y="42"/>
                  <a:pt x="92" y="27"/>
                </a:cubicBezTo>
                <a:cubicBezTo>
                  <a:pt x="92" y="12"/>
                  <a:pt x="101" y="4"/>
                  <a:pt x="115" y="1"/>
                </a:cubicBezTo>
                <a:cubicBezTo>
                  <a:pt x="118" y="0"/>
                  <a:pt x="121" y="0"/>
                  <a:pt x="124" y="0"/>
                </a:cubicBezTo>
                <a:cubicBezTo>
                  <a:pt x="127" y="0"/>
                  <a:pt x="130" y="0"/>
                  <a:pt x="133" y="1"/>
                </a:cubicBezTo>
                <a:cubicBezTo>
                  <a:pt x="146" y="4"/>
                  <a:pt x="155" y="12"/>
                  <a:pt x="156" y="27"/>
                </a:cubicBezTo>
                <a:cubicBezTo>
                  <a:pt x="156" y="42"/>
                  <a:pt x="152" y="54"/>
                  <a:pt x="142" y="65"/>
                </a:cubicBezTo>
                <a:cubicBezTo>
                  <a:pt x="136" y="70"/>
                  <a:pt x="139" y="77"/>
                  <a:pt x="146" y="80"/>
                </a:cubicBezTo>
                <a:cubicBezTo>
                  <a:pt x="149" y="81"/>
                  <a:pt x="153" y="83"/>
                  <a:pt x="157" y="85"/>
                </a:cubicBezTo>
                <a:cubicBezTo>
                  <a:pt x="165" y="88"/>
                  <a:pt x="173" y="93"/>
                  <a:pt x="179" y="99"/>
                </a:cubicBezTo>
                <a:cubicBezTo>
                  <a:pt x="183" y="103"/>
                  <a:pt x="185" y="114"/>
                  <a:pt x="175" y="119"/>
                </a:cubicBezTo>
                <a:close/>
                <a:moveTo>
                  <a:pt x="238" y="107"/>
                </a:moveTo>
                <a:cubicBezTo>
                  <a:pt x="234" y="103"/>
                  <a:pt x="228" y="100"/>
                  <a:pt x="222" y="97"/>
                </a:cubicBezTo>
                <a:cubicBezTo>
                  <a:pt x="220" y="96"/>
                  <a:pt x="217" y="95"/>
                  <a:pt x="215" y="94"/>
                </a:cubicBezTo>
                <a:cubicBezTo>
                  <a:pt x="210" y="92"/>
                  <a:pt x="208" y="87"/>
                  <a:pt x="212" y="83"/>
                </a:cubicBezTo>
                <a:cubicBezTo>
                  <a:pt x="219" y="76"/>
                  <a:pt x="222" y="67"/>
                  <a:pt x="222" y="57"/>
                </a:cubicBezTo>
                <a:cubicBezTo>
                  <a:pt x="221" y="47"/>
                  <a:pt x="215" y="41"/>
                  <a:pt x="206" y="39"/>
                </a:cubicBezTo>
                <a:cubicBezTo>
                  <a:pt x="204" y="38"/>
                  <a:pt x="202" y="38"/>
                  <a:pt x="200" y="38"/>
                </a:cubicBezTo>
                <a:cubicBezTo>
                  <a:pt x="198" y="38"/>
                  <a:pt x="196" y="38"/>
                  <a:pt x="193" y="39"/>
                </a:cubicBezTo>
                <a:cubicBezTo>
                  <a:pt x="184" y="41"/>
                  <a:pt x="178" y="47"/>
                  <a:pt x="177" y="57"/>
                </a:cubicBezTo>
                <a:cubicBezTo>
                  <a:pt x="177" y="67"/>
                  <a:pt x="180" y="76"/>
                  <a:pt x="187" y="83"/>
                </a:cubicBezTo>
                <a:cubicBezTo>
                  <a:pt x="191" y="87"/>
                  <a:pt x="189" y="92"/>
                  <a:pt x="184" y="94"/>
                </a:cubicBezTo>
                <a:cubicBezTo>
                  <a:pt x="184" y="94"/>
                  <a:pt x="184" y="94"/>
                  <a:pt x="184" y="94"/>
                </a:cubicBezTo>
                <a:cubicBezTo>
                  <a:pt x="185" y="95"/>
                  <a:pt x="185" y="96"/>
                  <a:pt x="186" y="96"/>
                </a:cubicBezTo>
                <a:cubicBezTo>
                  <a:pt x="189" y="100"/>
                  <a:pt x="191" y="105"/>
                  <a:pt x="190" y="110"/>
                </a:cubicBezTo>
                <a:cubicBezTo>
                  <a:pt x="189" y="115"/>
                  <a:pt x="186" y="120"/>
                  <a:pt x="180" y="122"/>
                </a:cubicBezTo>
                <a:cubicBezTo>
                  <a:pt x="179" y="123"/>
                  <a:pt x="177" y="124"/>
                  <a:pt x="176" y="124"/>
                </a:cubicBezTo>
                <a:cubicBezTo>
                  <a:pt x="183" y="126"/>
                  <a:pt x="191" y="126"/>
                  <a:pt x="200" y="126"/>
                </a:cubicBezTo>
                <a:cubicBezTo>
                  <a:pt x="210" y="126"/>
                  <a:pt x="219" y="125"/>
                  <a:pt x="227" y="123"/>
                </a:cubicBezTo>
                <a:cubicBezTo>
                  <a:pt x="230" y="123"/>
                  <a:pt x="232" y="122"/>
                  <a:pt x="235" y="121"/>
                </a:cubicBezTo>
                <a:cubicBezTo>
                  <a:pt x="242" y="117"/>
                  <a:pt x="241" y="110"/>
                  <a:pt x="238" y="107"/>
                </a:cubicBezTo>
                <a:close/>
                <a:moveTo>
                  <a:pt x="57" y="110"/>
                </a:moveTo>
                <a:cubicBezTo>
                  <a:pt x="56" y="105"/>
                  <a:pt x="58" y="100"/>
                  <a:pt x="62" y="96"/>
                </a:cubicBezTo>
                <a:cubicBezTo>
                  <a:pt x="63" y="95"/>
                  <a:pt x="65" y="93"/>
                  <a:pt x="67" y="92"/>
                </a:cubicBezTo>
                <a:cubicBezTo>
                  <a:pt x="66" y="91"/>
                  <a:pt x="65" y="91"/>
                  <a:pt x="63" y="91"/>
                </a:cubicBezTo>
                <a:cubicBezTo>
                  <a:pt x="58" y="88"/>
                  <a:pt x="56" y="83"/>
                  <a:pt x="61" y="79"/>
                </a:cubicBezTo>
                <a:cubicBezTo>
                  <a:pt x="69" y="71"/>
                  <a:pt x="72" y="61"/>
                  <a:pt x="71" y="50"/>
                </a:cubicBezTo>
                <a:cubicBezTo>
                  <a:pt x="71" y="38"/>
                  <a:pt x="64" y="32"/>
                  <a:pt x="53" y="30"/>
                </a:cubicBezTo>
                <a:cubicBezTo>
                  <a:pt x="51" y="29"/>
                  <a:pt x="49" y="29"/>
                  <a:pt x="47" y="29"/>
                </a:cubicBezTo>
                <a:cubicBezTo>
                  <a:pt x="45" y="29"/>
                  <a:pt x="42" y="29"/>
                  <a:pt x="40" y="30"/>
                </a:cubicBezTo>
                <a:cubicBezTo>
                  <a:pt x="29" y="32"/>
                  <a:pt x="23" y="38"/>
                  <a:pt x="22" y="50"/>
                </a:cubicBezTo>
                <a:cubicBezTo>
                  <a:pt x="22" y="61"/>
                  <a:pt x="25" y="71"/>
                  <a:pt x="33" y="79"/>
                </a:cubicBezTo>
                <a:cubicBezTo>
                  <a:pt x="37" y="83"/>
                  <a:pt x="35" y="88"/>
                  <a:pt x="30" y="91"/>
                </a:cubicBezTo>
                <a:cubicBezTo>
                  <a:pt x="27" y="92"/>
                  <a:pt x="24" y="93"/>
                  <a:pt x="21" y="94"/>
                </a:cubicBezTo>
                <a:cubicBezTo>
                  <a:pt x="15" y="97"/>
                  <a:pt x="9" y="100"/>
                  <a:pt x="4" y="105"/>
                </a:cubicBezTo>
                <a:cubicBezTo>
                  <a:pt x="0" y="110"/>
                  <a:pt x="0" y="116"/>
                  <a:pt x="8" y="120"/>
                </a:cubicBezTo>
                <a:cubicBezTo>
                  <a:pt x="10" y="122"/>
                  <a:pt x="13" y="122"/>
                  <a:pt x="16" y="123"/>
                </a:cubicBezTo>
                <a:cubicBezTo>
                  <a:pt x="25" y="125"/>
                  <a:pt x="35" y="126"/>
                  <a:pt x="47" y="126"/>
                </a:cubicBezTo>
                <a:cubicBezTo>
                  <a:pt x="56" y="126"/>
                  <a:pt x="64" y="125"/>
                  <a:pt x="72" y="124"/>
                </a:cubicBezTo>
                <a:cubicBezTo>
                  <a:pt x="70" y="124"/>
                  <a:pt x="69" y="123"/>
                  <a:pt x="67" y="122"/>
                </a:cubicBezTo>
                <a:cubicBezTo>
                  <a:pt x="61" y="120"/>
                  <a:pt x="57" y="115"/>
                  <a:pt x="57" y="11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Freeform 18"/>
          <p:cNvSpPr/>
          <p:nvPr/>
        </p:nvSpPr>
        <p:spPr bwMode="auto">
          <a:xfrm>
            <a:off x="8899525" y="1017588"/>
            <a:ext cx="496888" cy="728662"/>
          </a:xfrm>
          <a:custGeom>
            <a:avLst/>
            <a:gdLst>
              <a:gd name="T0" fmla="*/ 496887 w 112"/>
              <a:gd name="T1" fmla="*/ 484294 h 164"/>
              <a:gd name="T2" fmla="*/ 323864 w 112"/>
              <a:gd name="T3" fmla="*/ 319900 h 164"/>
              <a:gd name="T4" fmla="*/ 235134 w 112"/>
              <a:gd name="T5" fmla="*/ 297685 h 164"/>
              <a:gd name="T6" fmla="*/ 119785 w 112"/>
              <a:gd name="T7" fmla="*/ 235482 h 164"/>
              <a:gd name="T8" fmla="*/ 244007 w 112"/>
              <a:gd name="T9" fmla="*/ 182166 h 164"/>
              <a:gd name="T10" fmla="*/ 372665 w 112"/>
              <a:gd name="T11" fmla="*/ 231039 h 164"/>
              <a:gd name="T12" fmla="*/ 434776 w 112"/>
              <a:gd name="T13" fmla="*/ 226596 h 164"/>
              <a:gd name="T14" fmla="*/ 461395 w 112"/>
              <a:gd name="T15" fmla="*/ 177722 h 164"/>
              <a:gd name="T16" fmla="*/ 301681 w 112"/>
              <a:gd name="T17" fmla="*/ 84418 h 164"/>
              <a:gd name="T18" fmla="*/ 301681 w 112"/>
              <a:gd name="T19" fmla="*/ 26658 h 164"/>
              <a:gd name="T20" fmla="*/ 266189 w 112"/>
              <a:gd name="T21" fmla="*/ 0 h 164"/>
              <a:gd name="T22" fmla="*/ 230698 w 112"/>
              <a:gd name="T23" fmla="*/ 0 h 164"/>
              <a:gd name="T24" fmla="*/ 195206 w 112"/>
              <a:gd name="T25" fmla="*/ 26658 h 164"/>
              <a:gd name="T26" fmla="*/ 195206 w 112"/>
              <a:gd name="T27" fmla="*/ 79975 h 164"/>
              <a:gd name="T28" fmla="*/ 0 w 112"/>
              <a:gd name="T29" fmla="*/ 239925 h 164"/>
              <a:gd name="T30" fmla="*/ 186333 w 112"/>
              <a:gd name="T31" fmla="*/ 395432 h 164"/>
              <a:gd name="T32" fmla="*/ 288372 w 112"/>
              <a:gd name="T33" fmla="*/ 422091 h 164"/>
              <a:gd name="T34" fmla="*/ 377102 w 112"/>
              <a:gd name="T35" fmla="*/ 484294 h 164"/>
              <a:gd name="T36" fmla="*/ 252880 w 112"/>
              <a:gd name="T37" fmla="*/ 546497 h 164"/>
              <a:gd name="T38" fmla="*/ 102039 w 112"/>
              <a:gd name="T39" fmla="*/ 493180 h 164"/>
              <a:gd name="T40" fmla="*/ 31055 w 112"/>
              <a:gd name="T41" fmla="*/ 502066 h 164"/>
              <a:gd name="T42" fmla="*/ 17746 w 112"/>
              <a:gd name="T43" fmla="*/ 546497 h 164"/>
              <a:gd name="T44" fmla="*/ 195206 w 112"/>
              <a:gd name="T45" fmla="*/ 644244 h 164"/>
              <a:gd name="T46" fmla="*/ 195206 w 112"/>
              <a:gd name="T47" fmla="*/ 702004 h 164"/>
              <a:gd name="T48" fmla="*/ 230698 w 112"/>
              <a:gd name="T49" fmla="*/ 728662 h 164"/>
              <a:gd name="T50" fmla="*/ 266189 w 112"/>
              <a:gd name="T51" fmla="*/ 728662 h 164"/>
              <a:gd name="T52" fmla="*/ 301681 w 112"/>
              <a:gd name="T53" fmla="*/ 702004 h 164"/>
              <a:gd name="T54" fmla="*/ 301681 w 112"/>
              <a:gd name="T55" fmla="*/ 648687 h 164"/>
              <a:gd name="T56" fmla="*/ 496887 w 112"/>
              <a:gd name="T57" fmla="*/ 484294 h 1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2" h="164">
                <a:moveTo>
                  <a:pt x="112" y="109"/>
                </a:moveTo>
                <a:cubicBezTo>
                  <a:pt x="112" y="92"/>
                  <a:pt x="99" y="78"/>
                  <a:pt x="73" y="72"/>
                </a:cubicBezTo>
                <a:cubicBezTo>
                  <a:pt x="70" y="71"/>
                  <a:pt x="55" y="68"/>
                  <a:pt x="53" y="67"/>
                </a:cubicBezTo>
                <a:cubicBezTo>
                  <a:pt x="32" y="62"/>
                  <a:pt x="27" y="58"/>
                  <a:pt x="27" y="53"/>
                </a:cubicBezTo>
                <a:cubicBezTo>
                  <a:pt x="27" y="47"/>
                  <a:pt x="34" y="41"/>
                  <a:pt x="55" y="41"/>
                </a:cubicBezTo>
                <a:cubicBezTo>
                  <a:pt x="69" y="41"/>
                  <a:pt x="84" y="52"/>
                  <a:pt x="84" y="52"/>
                </a:cubicBezTo>
                <a:cubicBezTo>
                  <a:pt x="90" y="55"/>
                  <a:pt x="93" y="55"/>
                  <a:pt x="98" y="51"/>
                </a:cubicBezTo>
                <a:cubicBezTo>
                  <a:pt x="98" y="51"/>
                  <a:pt x="104" y="45"/>
                  <a:pt x="104" y="40"/>
                </a:cubicBezTo>
                <a:cubicBezTo>
                  <a:pt x="104" y="33"/>
                  <a:pt x="86" y="22"/>
                  <a:pt x="68" y="19"/>
                </a:cubicBezTo>
                <a:cubicBezTo>
                  <a:pt x="68" y="6"/>
                  <a:pt x="68" y="6"/>
                  <a:pt x="68" y="6"/>
                </a:cubicBezTo>
                <a:cubicBezTo>
                  <a:pt x="68" y="2"/>
                  <a:pt x="64" y="0"/>
                  <a:pt x="6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0"/>
                  <a:pt x="44" y="2"/>
                  <a:pt x="44" y="6"/>
                </a:cubicBezTo>
                <a:cubicBezTo>
                  <a:pt x="44" y="18"/>
                  <a:pt x="44" y="18"/>
                  <a:pt x="44" y="18"/>
                </a:cubicBezTo>
                <a:cubicBezTo>
                  <a:pt x="15" y="21"/>
                  <a:pt x="0" y="36"/>
                  <a:pt x="0" y="54"/>
                </a:cubicBezTo>
                <a:cubicBezTo>
                  <a:pt x="0" y="75"/>
                  <a:pt x="20" y="84"/>
                  <a:pt x="42" y="89"/>
                </a:cubicBezTo>
                <a:cubicBezTo>
                  <a:pt x="45" y="90"/>
                  <a:pt x="63" y="94"/>
                  <a:pt x="65" y="95"/>
                </a:cubicBezTo>
                <a:cubicBezTo>
                  <a:pt x="82" y="99"/>
                  <a:pt x="85" y="105"/>
                  <a:pt x="85" y="109"/>
                </a:cubicBezTo>
                <a:cubicBezTo>
                  <a:pt x="85" y="116"/>
                  <a:pt x="78" y="123"/>
                  <a:pt x="57" y="123"/>
                </a:cubicBezTo>
                <a:cubicBezTo>
                  <a:pt x="43" y="123"/>
                  <a:pt x="23" y="111"/>
                  <a:pt x="23" y="111"/>
                </a:cubicBezTo>
                <a:cubicBezTo>
                  <a:pt x="17" y="107"/>
                  <a:pt x="12" y="108"/>
                  <a:pt x="7" y="113"/>
                </a:cubicBezTo>
                <a:cubicBezTo>
                  <a:pt x="7" y="113"/>
                  <a:pt x="4" y="118"/>
                  <a:pt x="4" y="123"/>
                </a:cubicBezTo>
                <a:cubicBezTo>
                  <a:pt x="4" y="131"/>
                  <a:pt x="25" y="141"/>
                  <a:pt x="44" y="145"/>
                </a:cubicBezTo>
                <a:cubicBezTo>
                  <a:pt x="44" y="158"/>
                  <a:pt x="44" y="158"/>
                  <a:pt x="44" y="158"/>
                </a:cubicBezTo>
                <a:cubicBezTo>
                  <a:pt x="44" y="161"/>
                  <a:pt x="48" y="164"/>
                  <a:pt x="52" y="164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4" y="164"/>
                  <a:pt x="68" y="161"/>
                  <a:pt x="68" y="158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99" y="143"/>
                  <a:pt x="112" y="126"/>
                  <a:pt x="112" y="10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Freeform 19"/>
          <p:cNvSpPr>
            <a:spLocks noEditPoints="1"/>
          </p:cNvSpPr>
          <p:nvPr/>
        </p:nvSpPr>
        <p:spPr bwMode="auto">
          <a:xfrm>
            <a:off x="7277100" y="5197475"/>
            <a:ext cx="690563" cy="622300"/>
          </a:xfrm>
          <a:custGeom>
            <a:avLst/>
            <a:gdLst>
              <a:gd name="T0" fmla="*/ 429388 w 156"/>
              <a:gd name="T1" fmla="*/ 80010 h 140"/>
              <a:gd name="T2" fmla="*/ 305441 w 156"/>
              <a:gd name="T3" fmla="*/ 35560 h 140"/>
              <a:gd name="T4" fmla="*/ 221334 w 156"/>
              <a:gd name="T5" fmla="*/ 80010 h 140"/>
              <a:gd name="T6" fmla="*/ 393974 w 156"/>
              <a:gd name="T7" fmla="*/ 0 h 140"/>
              <a:gd name="T8" fmla="*/ 106240 w 156"/>
              <a:gd name="T9" fmla="*/ 346710 h 140"/>
              <a:gd name="T10" fmla="*/ 278881 w 156"/>
              <a:gd name="T11" fmla="*/ 320040 h 140"/>
              <a:gd name="T12" fmla="*/ 380694 w 156"/>
              <a:gd name="T13" fmla="*/ 284480 h 140"/>
              <a:gd name="T14" fmla="*/ 411681 w 156"/>
              <a:gd name="T15" fmla="*/ 346710 h 140"/>
              <a:gd name="T16" fmla="*/ 690562 w 156"/>
              <a:gd name="T17" fmla="*/ 244475 h 140"/>
              <a:gd name="T18" fmla="*/ 610882 w 156"/>
              <a:gd name="T19" fmla="*/ 97790 h 140"/>
              <a:gd name="T20" fmla="*/ 553335 w 156"/>
              <a:gd name="T21" fmla="*/ 97790 h 140"/>
              <a:gd name="T22" fmla="*/ 495788 w 156"/>
              <a:gd name="T23" fmla="*/ 97790 h 140"/>
              <a:gd name="T24" fmla="*/ 424961 w 156"/>
              <a:gd name="T25" fmla="*/ 97790 h 140"/>
              <a:gd name="T26" fmla="*/ 216907 w 156"/>
              <a:gd name="T27" fmla="*/ 97790 h 140"/>
              <a:gd name="T28" fmla="*/ 132800 w 156"/>
              <a:gd name="T29" fmla="*/ 97790 h 140"/>
              <a:gd name="T30" fmla="*/ 79680 w 156"/>
              <a:gd name="T31" fmla="*/ 97790 h 140"/>
              <a:gd name="T32" fmla="*/ 0 w 156"/>
              <a:gd name="T33" fmla="*/ 244475 h 140"/>
              <a:gd name="T34" fmla="*/ 588748 w 156"/>
              <a:gd name="T35" fmla="*/ 373380 h 140"/>
              <a:gd name="T36" fmla="*/ 411681 w 156"/>
              <a:gd name="T37" fmla="*/ 400050 h 140"/>
              <a:gd name="T38" fmla="*/ 314294 w 156"/>
              <a:gd name="T39" fmla="*/ 431165 h 140"/>
              <a:gd name="T40" fmla="*/ 278881 w 156"/>
              <a:gd name="T41" fmla="*/ 373380 h 140"/>
              <a:gd name="T42" fmla="*/ 0 w 156"/>
              <a:gd name="T43" fmla="*/ 315595 h 140"/>
              <a:gd name="T44" fmla="*/ 79680 w 156"/>
              <a:gd name="T45" fmla="*/ 622300 h 140"/>
              <a:gd name="T46" fmla="*/ 132800 w 156"/>
              <a:gd name="T47" fmla="*/ 622300 h 140"/>
              <a:gd name="T48" fmla="*/ 526775 w 156"/>
              <a:gd name="T49" fmla="*/ 622300 h 140"/>
              <a:gd name="T50" fmla="*/ 571042 w 156"/>
              <a:gd name="T51" fmla="*/ 622300 h 140"/>
              <a:gd name="T52" fmla="*/ 690562 w 156"/>
              <a:gd name="T53" fmla="*/ 528955 h 140"/>
              <a:gd name="T54" fmla="*/ 588748 w 156"/>
              <a:gd name="T55" fmla="*/ 373380 h 140"/>
              <a:gd name="T56" fmla="*/ 314294 w 156"/>
              <a:gd name="T57" fmla="*/ 311150 h 140"/>
              <a:gd name="T58" fmla="*/ 301014 w 156"/>
              <a:gd name="T59" fmla="*/ 342265 h 140"/>
              <a:gd name="T60" fmla="*/ 301014 w 156"/>
              <a:gd name="T61" fmla="*/ 368935 h 140"/>
              <a:gd name="T62" fmla="*/ 301014 w 156"/>
              <a:gd name="T63" fmla="*/ 395605 h 140"/>
              <a:gd name="T64" fmla="*/ 376268 w 156"/>
              <a:gd name="T65" fmla="*/ 408940 h 140"/>
              <a:gd name="T66" fmla="*/ 389548 w 156"/>
              <a:gd name="T67" fmla="*/ 377825 h 140"/>
              <a:gd name="T68" fmla="*/ 389548 w 156"/>
              <a:gd name="T69" fmla="*/ 351155 h 140"/>
              <a:gd name="T70" fmla="*/ 389548 w 156"/>
              <a:gd name="T71" fmla="*/ 324485 h 1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56" h="140">
                <a:moveTo>
                  <a:pt x="106" y="18"/>
                </a:moveTo>
                <a:cubicBezTo>
                  <a:pt x="97" y="18"/>
                  <a:pt x="97" y="18"/>
                  <a:pt x="97" y="18"/>
                </a:cubicBezTo>
                <a:cubicBezTo>
                  <a:pt x="96" y="13"/>
                  <a:pt x="92" y="8"/>
                  <a:pt x="87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4" y="8"/>
                  <a:pt x="60" y="13"/>
                  <a:pt x="59" y="18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8"/>
                  <a:pt x="58" y="0"/>
                  <a:pt x="67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98" y="0"/>
                  <a:pt x="106" y="8"/>
                  <a:pt x="106" y="18"/>
                </a:cubicBezTo>
                <a:close/>
                <a:moveTo>
                  <a:pt x="24" y="78"/>
                </a:moveTo>
                <a:cubicBezTo>
                  <a:pt x="63" y="78"/>
                  <a:pt x="63" y="78"/>
                  <a:pt x="63" y="78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68"/>
                  <a:pt x="66" y="64"/>
                  <a:pt x="71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90" y="64"/>
                  <a:pt x="93" y="68"/>
                  <a:pt x="93" y="72"/>
                </a:cubicBezTo>
                <a:cubicBezTo>
                  <a:pt x="93" y="78"/>
                  <a:pt x="93" y="78"/>
                  <a:pt x="93" y="78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44" y="78"/>
                  <a:pt x="154" y="68"/>
                  <a:pt x="156" y="55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6" y="32"/>
                  <a:pt x="148" y="22"/>
                  <a:pt x="138" y="22"/>
                </a:cubicBezTo>
                <a:cubicBezTo>
                  <a:pt x="129" y="22"/>
                  <a:pt x="129" y="22"/>
                  <a:pt x="129" y="22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119" y="22"/>
                  <a:pt x="119" y="22"/>
                  <a:pt x="119" y="2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60" y="22"/>
                  <a:pt x="60" y="22"/>
                  <a:pt x="60" y="22"/>
                </a:cubicBezTo>
                <a:cubicBezTo>
                  <a:pt x="49" y="22"/>
                  <a:pt x="49" y="22"/>
                  <a:pt x="49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8" y="22"/>
                  <a:pt x="0" y="32"/>
                  <a:pt x="0" y="43"/>
                </a:cubicBezTo>
                <a:cubicBezTo>
                  <a:pt x="0" y="55"/>
                  <a:pt x="0" y="55"/>
                  <a:pt x="0" y="55"/>
                </a:cubicBezTo>
                <a:cubicBezTo>
                  <a:pt x="2" y="68"/>
                  <a:pt x="12" y="78"/>
                  <a:pt x="24" y="78"/>
                </a:cubicBezTo>
                <a:close/>
                <a:moveTo>
                  <a:pt x="133" y="84"/>
                </a:moveTo>
                <a:cubicBezTo>
                  <a:pt x="93" y="84"/>
                  <a:pt x="93" y="84"/>
                  <a:pt x="93" y="84"/>
                </a:cubicBezTo>
                <a:cubicBezTo>
                  <a:pt x="93" y="90"/>
                  <a:pt x="93" y="90"/>
                  <a:pt x="93" y="90"/>
                </a:cubicBezTo>
                <a:cubicBezTo>
                  <a:pt x="93" y="94"/>
                  <a:pt x="90" y="97"/>
                  <a:pt x="86" y="97"/>
                </a:cubicBezTo>
                <a:cubicBezTo>
                  <a:pt x="71" y="97"/>
                  <a:pt x="71" y="97"/>
                  <a:pt x="71" y="97"/>
                </a:cubicBezTo>
                <a:cubicBezTo>
                  <a:pt x="66" y="97"/>
                  <a:pt x="63" y="94"/>
                  <a:pt x="63" y="90"/>
                </a:cubicBezTo>
                <a:cubicBezTo>
                  <a:pt x="63" y="84"/>
                  <a:pt x="63" y="84"/>
                  <a:pt x="63" y="84"/>
                </a:cubicBezTo>
                <a:cubicBezTo>
                  <a:pt x="24" y="84"/>
                  <a:pt x="24" y="84"/>
                  <a:pt x="24" y="84"/>
                </a:cubicBezTo>
                <a:cubicBezTo>
                  <a:pt x="14" y="84"/>
                  <a:pt x="5" y="79"/>
                  <a:pt x="0" y="71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131"/>
                  <a:pt x="8" y="140"/>
                  <a:pt x="18" y="140"/>
                </a:cubicBezTo>
                <a:cubicBezTo>
                  <a:pt x="24" y="140"/>
                  <a:pt x="24" y="140"/>
                  <a:pt x="24" y="140"/>
                </a:cubicBezTo>
                <a:cubicBezTo>
                  <a:pt x="30" y="140"/>
                  <a:pt x="30" y="140"/>
                  <a:pt x="30" y="140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25" y="140"/>
                  <a:pt x="125" y="140"/>
                  <a:pt x="125" y="140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38" y="140"/>
                  <a:pt x="138" y="140"/>
                  <a:pt x="138" y="140"/>
                </a:cubicBezTo>
                <a:cubicBezTo>
                  <a:pt x="148" y="140"/>
                  <a:pt x="156" y="131"/>
                  <a:pt x="156" y="119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1" y="79"/>
                  <a:pt x="142" y="84"/>
                  <a:pt x="133" y="84"/>
                </a:cubicBezTo>
                <a:close/>
                <a:moveTo>
                  <a:pt x="85" y="70"/>
                </a:moveTo>
                <a:cubicBezTo>
                  <a:pt x="71" y="70"/>
                  <a:pt x="71" y="70"/>
                  <a:pt x="71" y="70"/>
                </a:cubicBezTo>
                <a:cubicBezTo>
                  <a:pt x="69" y="70"/>
                  <a:pt x="68" y="71"/>
                  <a:pt x="68" y="73"/>
                </a:cubicBezTo>
                <a:cubicBezTo>
                  <a:pt x="68" y="77"/>
                  <a:pt x="68" y="77"/>
                  <a:pt x="68" y="77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83"/>
                  <a:pt x="68" y="83"/>
                  <a:pt x="68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91"/>
                  <a:pt x="69" y="92"/>
                  <a:pt x="71" y="92"/>
                </a:cubicBezTo>
                <a:cubicBezTo>
                  <a:pt x="85" y="92"/>
                  <a:pt x="85" y="92"/>
                  <a:pt x="85" y="92"/>
                </a:cubicBezTo>
                <a:cubicBezTo>
                  <a:pt x="87" y="92"/>
                  <a:pt x="88" y="91"/>
                  <a:pt x="88" y="89"/>
                </a:cubicBezTo>
                <a:cubicBezTo>
                  <a:pt x="88" y="85"/>
                  <a:pt x="88" y="85"/>
                  <a:pt x="88" y="85"/>
                </a:cubicBezTo>
                <a:cubicBezTo>
                  <a:pt x="88" y="83"/>
                  <a:pt x="88" y="83"/>
                  <a:pt x="88" y="83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7"/>
                  <a:pt x="88" y="77"/>
                  <a:pt x="88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8" y="71"/>
                  <a:pt x="87" y="70"/>
                  <a:pt x="85" y="7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Freeform 20"/>
          <p:cNvSpPr>
            <a:spLocks noEditPoints="1"/>
          </p:cNvSpPr>
          <p:nvPr/>
        </p:nvSpPr>
        <p:spPr bwMode="auto">
          <a:xfrm>
            <a:off x="5764213" y="1044575"/>
            <a:ext cx="674687" cy="669925"/>
          </a:xfrm>
          <a:custGeom>
            <a:avLst/>
            <a:gdLst>
              <a:gd name="T0" fmla="*/ 319589 w 152"/>
              <a:gd name="T1" fmla="*/ 354927 h 151"/>
              <a:gd name="T2" fmla="*/ 634738 w 152"/>
              <a:gd name="T3" fmla="*/ 354927 h 151"/>
              <a:gd name="T4" fmla="*/ 319589 w 152"/>
              <a:gd name="T5" fmla="*/ 669925 h 151"/>
              <a:gd name="T6" fmla="*/ 0 w 152"/>
              <a:gd name="T7" fmla="*/ 354927 h 151"/>
              <a:gd name="T8" fmla="*/ 319589 w 152"/>
              <a:gd name="T9" fmla="*/ 39929 h 151"/>
              <a:gd name="T10" fmla="*/ 319589 w 152"/>
              <a:gd name="T11" fmla="*/ 354927 h 151"/>
              <a:gd name="T12" fmla="*/ 355098 w 152"/>
              <a:gd name="T13" fmla="*/ 0 h 151"/>
              <a:gd name="T14" fmla="*/ 355098 w 152"/>
              <a:gd name="T15" fmla="*/ 319434 h 151"/>
              <a:gd name="T16" fmla="*/ 674687 w 152"/>
              <a:gd name="T17" fmla="*/ 319434 h 151"/>
              <a:gd name="T18" fmla="*/ 355098 w 152"/>
              <a:gd name="T19" fmla="*/ 0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2" h="151">
                <a:moveTo>
                  <a:pt x="72" y="80"/>
                </a:moveTo>
                <a:cubicBezTo>
                  <a:pt x="143" y="80"/>
                  <a:pt x="143" y="80"/>
                  <a:pt x="143" y="80"/>
                </a:cubicBezTo>
                <a:cubicBezTo>
                  <a:pt x="143" y="120"/>
                  <a:pt x="111" y="151"/>
                  <a:pt x="72" y="151"/>
                </a:cubicBezTo>
                <a:cubicBezTo>
                  <a:pt x="32" y="151"/>
                  <a:pt x="0" y="120"/>
                  <a:pt x="0" y="80"/>
                </a:cubicBezTo>
                <a:cubicBezTo>
                  <a:pt x="0" y="41"/>
                  <a:pt x="32" y="9"/>
                  <a:pt x="72" y="9"/>
                </a:cubicBezTo>
                <a:lnTo>
                  <a:pt x="72" y="80"/>
                </a:lnTo>
                <a:close/>
                <a:moveTo>
                  <a:pt x="80" y="0"/>
                </a:moveTo>
                <a:cubicBezTo>
                  <a:pt x="80" y="72"/>
                  <a:pt x="80" y="72"/>
                  <a:pt x="80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2" y="32"/>
                  <a:pt x="120" y="0"/>
                  <a:pt x="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TextBox 93"/>
          <p:cNvSpPr txBox="1">
            <a:spLocks noChangeArrowheads="1"/>
          </p:cNvSpPr>
          <p:nvPr/>
        </p:nvSpPr>
        <p:spPr bwMode="auto">
          <a:xfrm>
            <a:off x="3952875" y="958850"/>
            <a:ext cx="1243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7" name="TextBox 93"/>
          <p:cNvSpPr txBox="1">
            <a:spLocks noChangeArrowheads="1"/>
          </p:cNvSpPr>
          <p:nvPr/>
        </p:nvSpPr>
        <p:spPr bwMode="auto">
          <a:xfrm>
            <a:off x="6977063" y="923925"/>
            <a:ext cx="124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8" name="TextBox 93"/>
          <p:cNvSpPr txBox="1">
            <a:spLocks noChangeArrowheads="1"/>
          </p:cNvSpPr>
          <p:nvPr/>
        </p:nvSpPr>
        <p:spPr bwMode="auto">
          <a:xfrm>
            <a:off x="10029825" y="923925"/>
            <a:ext cx="124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9" name="TextBox 93"/>
          <p:cNvSpPr txBox="1">
            <a:spLocks noChangeArrowheads="1"/>
          </p:cNvSpPr>
          <p:nvPr/>
        </p:nvSpPr>
        <p:spPr bwMode="auto">
          <a:xfrm>
            <a:off x="2503488" y="5110163"/>
            <a:ext cx="12430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0" name="TextBox 93"/>
          <p:cNvSpPr txBox="1">
            <a:spLocks noChangeArrowheads="1"/>
          </p:cNvSpPr>
          <p:nvPr/>
        </p:nvSpPr>
        <p:spPr bwMode="auto">
          <a:xfrm>
            <a:off x="5527675" y="5075238"/>
            <a:ext cx="1244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1" name="TextBox 93"/>
          <p:cNvSpPr txBox="1">
            <a:spLocks noChangeArrowheads="1"/>
          </p:cNvSpPr>
          <p:nvPr/>
        </p:nvSpPr>
        <p:spPr bwMode="auto">
          <a:xfrm>
            <a:off x="8580438" y="5075238"/>
            <a:ext cx="1244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93"/>
          <p:cNvSpPr txBox="1">
            <a:spLocks noChangeArrowheads="1"/>
          </p:cNvSpPr>
          <p:nvPr/>
        </p:nvSpPr>
        <p:spPr bwMode="auto">
          <a:xfrm>
            <a:off x="2870200" y="858838"/>
            <a:ext cx="12573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279525" y="3540125"/>
            <a:ext cx="12700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3011488" y="2808288"/>
            <a:ext cx="12668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4718050" y="3540125"/>
            <a:ext cx="13255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6438900" y="2808288"/>
            <a:ext cx="12811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9855200" y="2808288"/>
            <a:ext cx="1371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8215313" y="3540125"/>
            <a:ext cx="130333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8" name="Freeform 13"/>
          <p:cNvSpPr>
            <a:spLocks noEditPoints="1"/>
          </p:cNvSpPr>
          <p:nvPr/>
        </p:nvSpPr>
        <p:spPr bwMode="auto">
          <a:xfrm>
            <a:off x="4911725" y="925513"/>
            <a:ext cx="692150" cy="828675"/>
          </a:xfrm>
          <a:custGeom>
            <a:avLst/>
            <a:gdLst>
              <a:gd name="T0" fmla="*/ 260487 w 186"/>
              <a:gd name="T1" fmla="*/ 828675 h 222"/>
              <a:gd name="T2" fmla="*/ 260487 w 186"/>
              <a:gd name="T3" fmla="*/ 772683 h 222"/>
              <a:gd name="T4" fmla="*/ 461433 w 186"/>
              <a:gd name="T5" fmla="*/ 724157 h 222"/>
              <a:gd name="T6" fmla="*/ 230717 w 186"/>
              <a:gd name="T7" fmla="*/ 724157 h 222"/>
              <a:gd name="T8" fmla="*/ 431663 w 186"/>
              <a:gd name="T9" fmla="*/ 754020 h 222"/>
              <a:gd name="T10" fmla="*/ 338633 w 186"/>
              <a:gd name="T11" fmla="*/ 410605 h 222"/>
              <a:gd name="T12" fmla="*/ 346075 w 186"/>
              <a:gd name="T13" fmla="*/ 679364 h 222"/>
              <a:gd name="T14" fmla="*/ 346075 w 186"/>
              <a:gd name="T15" fmla="*/ 679364 h 222"/>
              <a:gd name="T16" fmla="*/ 372124 w 186"/>
              <a:gd name="T17" fmla="*/ 410605 h 222"/>
              <a:gd name="T18" fmla="*/ 249323 w 186"/>
              <a:gd name="T19" fmla="*/ 380743 h 222"/>
              <a:gd name="T20" fmla="*/ 249323 w 186"/>
              <a:gd name="T21" fmla="*/ 298622 h 222"/>
              <a:gd name="T22" fmla="*/ 401894 w 186"/>
              <a:gd name="T23" fmla="*/ 339682 h 222"/>
              <a:gd name="T24" fmla="*/ 483761 w 186"/>
              <a:gd name="T25" fmla="*/ 339682 h 222"/>
              <a:gd name="T26" fmla="*/ 119080 w 186"/>
              <a:gd name="T27" fmla="*/ 265027 h 222"/>
              <a:gd name="T28" fmla="*/ 234438 w 186"/>
              <a:gd name="T29" fmla="*/ 649502 h 222"/>
              <a:gd name="T30" fmla="*/ 290256 w 186"/>
              <a:gd name="T31" fmla="*/ 410605 h 222"/>
              <a:gd name="T32" fmla="*/ 182341 w 186"/>
              <a:gd name="T33" fmla="*/ 339682 h 222"/>
              <a:gd name="T34" fmla="*/ 320026 w 186"/>
              <a:gd name="T35" fmla="*/ 339682 h 222"/>
              <a:gd name="T36" fmla="*/ 338633 w 186"/>
              <a:gd name="T37" fmla="*/ 380743 h 222"/>
              <a:gd name="T38" fmla="*/ 372124 w 186"/>
              <a:gd name="T39" fmla="*/ 339682 h 222"/>
              <a:gd name="T40" fmla="*/ 491203 w 186"/>
              <a:gd name="T41" fmla="*/ 291156 h 222"/>
              <a:gd name="T42" fmla="*/ 442827 w 186"/>
              <a:gd name="T43" fmla="*/ 410605 h 222"/>
              <a:gd name="T44" fmla="*/ 416778 w 186"/>
              <a:gd name="T45" fmla="*/ 679364 h 222"/>
              <a:gd name="T46" fmla="*/ 550743 w 186"/>
              <a:gd name="T47" fmla="*/ 425536 h 222"/>
              <a:gd name="T48" fmla="*/ 346075 w 186"/>
              <a:gd name="T49" fmla="*/ 0 h 222"/>
              <a:gd name="T50" fmla="*/ 320026 w 186"/>
              <a:gd name="T51" fmla="*/ 70923 h 222"/>
              <a:gd name="T52" fmla="*/ 372124 w 186"/>
              <a:gd name="T53" fmla="*/ 70923 h 222"/>
              <a:gd name="T54" fmla="*/ 502367 w 186"/>
              <a:gd name="T55" fmla="*/ 33595 h 222"/>
              <a:gd name="T56" fmla="*/ 442827 w 186"/>
              <a:gd name="T57" fmla="*/ 82121 h 222"/>
              <a:gd name="T58" fmla="*/ 487482 w 186"/>
              <a:gd name="T59" fmla="*/ 108250 h 222"/>
              <a:gd name="T60" fmla="*/ 614004 w 186"/>
              <a:gd name="T61" fmla="*/ 111983 h 222"/>
              <a:gd name="T62" fmla="*/ 547022 w 186"/>
              <a:gd name="T63" fmla="*/ 141845 h 222"/>
              <a:gd name="T64" fmla="*/ 580513 w 186"/>
              <a:gd name="T65" fmla="*/ 179173 h 222"/>
              <a:gd name="T66" fmla="*/ 688429 w 186"/>
              <a:gd name="T67" fmla="*/ 242630 h 222"/>
              <a:gd name="T68" fmla="*/ 614004 w 186"/>
              <a:gd name="T69" fmla="*/ 231432 h 222"/>
              <a:gd name="T70" fmla="*/ 621447 w 186"/>
              <a:gd name="T71" fmla="*/ 279958 h 222"/>
              <a:gd name="T72" fmla="*/ 684708 w 186"/>
              <a:gd name="T73" fmla="*/ 388208 h 222"/>
              <a:gd name="T74" fmla="*/ 621447 w 186"/>
              <a:gd name="T75" fmla="*/ 347148 h 222"/>
              <a:gd name="T76" fmla="*/ 610283 w 186"/>
              <a:gd name="T77" fmla="*/ 399406 h 222"/>
              <a:gd name="T78" fmla="*/ 234438 w 186"/>
              <a:gd name="T79" fmla="*/ 119449 h 222"/>
              <a:gd name="T80" fmla="*/ 223274 w 186"/>
              <a:gd name="T81" fmla="*/ 44793 h 222"/>
              <a:gd name="T82" fmla="*/ 178619 w 186"/>
              <a:gd name="T83" fmla="*/ 67190 h 222"/>
              <a:gd name="T84" fmla="*/ 145128 w 186"/>
              <a:gd name="T85" fmla="*/ 175440 h 222"/>
              <a:gd name="T86" fmla="*/ 107916 w 186"/>
              <a:gd name="T87" fmla="*/ 111983 h 222"/>
              <a:gd name="T88" fmla="*/ 74425 w 186"/>
              <a:gd name="T89" fmla="*/ 149311 h 222"/>
              <a:gd name="T90" fmla="*/ 96752 w 186"/>
              <a:gd name="T91" fmla="*/ 261294 h 222"/>
              <a:gd name="T92" fmla="*/ 29770 w 186"/>
              <a:gd name="T93" fmla="*/ 223966 h 222"/>
              <a:gd name="T94" fmla="*/ 22327 w 186"/>
              <a:gd name="T95" fmla="*/ 272492 h 222"/>
              <a:gd name="T96" fmla="*/ 96752 w 186"/>
              <a:gd name="T97" fmla="*/ 369544 h 222"/>
              <a:gd name="T98" fmla="*/ 22327 w 186"/>
              <a:gd name="T99" fmla="*/ 358346 h 222"/>
              <a:gd name="T100" fmla="*/ 33491 w 186"/>
              <a:gd name="T101" fmla="*/ 406872 h 22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86" h="222">
                <a:moveTo>
                  <a:pt x="124" y="214"/>
                </a:moveTo>
                <a:cubicBezTo>
                  <a:pt x="124" y="219"/>
                  <a:pt x="121" y="222"/>
                  <a:pt x="116" y="222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65" y="222"/>
                  <a:pt x="62" y="219"/>
                  <a:pt x="62" y="214"/>
                </a:cubicBezTo>
                <a:cubicBezTo>
                  <a:pt x="62" y="214"/>
                  <a:pt x="62" y="214"/>
                  <a:pt x="62" y="214"/>
                </a:cubicBezTo>
                <a:cubicBezTo>
                  <a:pt x="62" y="210"/>
                  <a:pt x="65" y="207"/>
                  <a:pt x="70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21" y="207"/>
                  <a:pt x="124" y="210"/>
                  <a:pt x="124" y="214"/>
                </a:cubicBezTo>
                <a:close/>
                <a:moveTo>
                  <a:pt x="124" y="194"/>
                </a:moveTo>
                <a:cubicBezTo>
                  <a:pt x="124" y="190"/>
                  <a:pt x="121" y="187"/>
                  <a:pt x="116" y="187"/>
                </a:cubicBezTo>
                <a:cubicBezTo>
                  <a:pt x="70" y="187"/>
                  <a:pt x="70" y="187"/>
                  <a:pt x="70" y="187"/>
                </a:cubicBezTo>
                <a:cubicBezTo>
                  <a:pt x="65" y="187"/>
                  <a:pt x="62" y="190"/>
                  <a:pt x="62" y="194"/>
                </a:cubicBezTo>
                <a:cubicBezTo>
                  <a:pt x="62" y="194"/>
                  <a:pt x="62" y="194"/>
                  <a:pt x="62" y="194"/>
                </a:cubicBezTo>
                <a:cubicBezTo>
                  <a:pt x="62" y="199"/>
                  <a:pt x="65" y="202"/>
                  <a:pt x="70" y="202"/>
                </a:cubicBezTo>
                <a:cubicBezTo>
                  <a:pt x="116" y="202"/>
                  <a:pt x="116" y="202"/>
                  <a:pt x="116" y="202"/>
                </a:cubicBezTo>
                <a:cubicBezTo>
                  <a:pt x="121" y="202"/>
                  <a:pt x="124" y="199"/>
                  <a:pt x="124" y="194"/>
                </a:cubicBezTo>
                <a:close/>
                <a:moveTo>
                  <a:pt x="100" y="110"/>
                </a:moveTo>
                <a:cubicBezTo>
                  <a:pt x="91" y="110"/>
                  <a:pt x="91" y="110"/>
                  <a:pt x="91" y="110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88" y="182"/>
                  <a:pt x="90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6" y="182"/>
                  <a:pt x="98" y="182"/>
                  <a:pt x="100" y="182"/>
                </a:cubicBezTo>
                <a:lnTo>
                  <a:pt x="100" y="110"/>
                </a:lnTo>
                <a:close/>
                <a:moveTo>
                  <a:pt x="67" y="80"/>
                </a:moveTo>
                <a:cubicBezTo>
                  <a:pt x="61" y="80"/>
                  <a:pt x="56" y="85"/>
                  <a:pt x="56" y="91"/>
                </a:cubicBezTo>
                <a:cubicBezTo>
                  <a:pt x="56" y="97"/>
                  <a:pt x="61" y="102"/>
                  <a:pt x="67" y="102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85"/>
                  <a:pt x="73" y="80"/>
                  <a:pt x="67" y="80"/>
                </a:cubicBezTo>
                <a:close/>
                <a:moveTo>
                  <a:pt x="130" y="91"/>
                </a:moveTo>
                <a:cubicBezTo>
                  <a:pt x="130" y="85"/>
                  <a:pt x="125" y="80"/>
                  <a:pt x="119" y="80"/>
                </a:cubicBezTo>
                <a:cubicBezTo>
                  <a:pt x="113" y="80"/>
                  <a:pt x="108" y="85"/>
                  <a:pt x="108" y="91"/>
                </a:cubicBezTo>
                <a:cubicBezTo>
                  <a:pt x="108" y="102"/>
                  <a:pt x="108" y="102"/>
                  <a:pt x="108" y="10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25" y="102"/>
                  <a:pt x="130" y="97"/>
                  <a:pt x="130" y="91"/>
                </a:cubicBezTo>
                <a:close/>
                <a:moveTo>
                  <a:pt x="155" y="71"/>
                </a:moveTo>
                <a:cubicBezTo>
                  <a:pt x="149" y="51"/>
                  <a:pt x="126" y="30"/>
                  <a:pt x="93" y="30"/>
                </a:cubicBezTo>
                <a:cubicBezTo>
                  <a:pt x="60" y="30"/>
                  <a:pt x="37" y="51"/>
                  <a:pt x="32" y="71"/>
                </a:cubicBezTo>
                <a:cubicBezTo>
                  <a:pt x="28" y="86"/>
                  <a:pt x="31" y="100"/>
                  <a:pt x="38" y="114"/>
                </a:cubicBezTo>
                <a:cubicBezTo>
                  <a:pt x="45" y="127"/>
                  <a:pt x="52" y="137"/>
                  <a:pt x="57" y="150"/>
                </a:cubicBezTo>
                <a:cubicBezTo>
                  <a:pt x="60" y="157"/>
                  <a:pt x="62" y="167"/>
                  <a:pt x="63" y="174"/>
                </a:cubicBezTo>
                <a:cubicBezTo>
                  <a:pt x="65" y="180"/>
                  <a:pt x="67" y="182"/>
                  <a:pt x="74" y="182"/>
                </a:cubicBezTo>
                <a:cubicBezTo>
                  <a:pt x="75" y="182"/>
                  <a:pt x="77" y="182"/>
                  <a:pt x="78" y="182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2" y="110"/>
                  <a:pt x="58" y="108"/>
                  <a:pt x="54" y="104"/>
                </a:cubicBezTo>
                <a:cubicBezTo>
                  <a:pt x="51" y="101"/>
                  <a:pt x="49" y="96"/>
                  <a:pt x="49" y="91"/>
                </a:cubicBezTo>
                <a:cubicBezTo>
                  <a:pt x="49" y="86"/>
                  <a:pt x="51" y="82"/>
                  <a:pt x="54" y="78"/>
                </a:cubicBezTo>
                <a:cubicBezTo>
                  <a:pt x="58" y="75"/>
                  <a:pt x="62" y="73"/>
                  <a:pt x="67" y="73"/>
                </a:cubicBezTo>
                <a:cubicBezTo>
                  <a:pt x="77" y="73"/>
                  <a:pt x="86" y="81"/>
                  <a:pt x="86" y="91"/>
                </a:cubicBezTo>
                <a:cubicBezTo>
                  <a:pt x="86" y="91"/>
                  <a:pt x="86" y="91"/>
                  <a:pt x="86" y="91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00" y="91"/>
                  <a:pt x="100" y="91"/>
                  <a:pt x="100" y="91"/>
                </a:cubicBezTo>
                <a:cubicBezTo>
                  <a:pt x="100" y="91"/>
                  <a:pt x="100" y="91"/>
                  <a:pt x="100" y="91"/>
                </a:cubicBezTo>
                <a:cubicBezTo>
                  <a:pt x="101" y="86"/>
                  <a:pt x="102" y="82"/>
                  <a:pt x="106" y="78"/>
                </a:cubicBezTo>
                <a:cubicBezTo>
                  <a:pt x="109" y="75"/>
                  <a:pt x="114" y="73"/>
                  <a:pt x="119" y="73"/>
                </a:cubicBezTo>
                <a:cubicBezTo>
                  <a:pt x="124" y="73"/>
                  <a:pt x="128" y="75"/>
                  <a:pt x="132" y="78"/>
                </a:cubicBezTo>
                <a:cubicBezTo>
                  <a:pt x="135" y="82"/>
                  <a:pt x="137" y="86"/>
                  <a:pt x="137" y="91"/>
                </a:cubicBezTo>
                <a:cubicBezTo>
                  <a:pt x="137" y="96"/>
                  <a:pt x="135" y="101"/>
                  <a:pt x="132" y="104"/>
                </a:cubicBezTo>
                <a:cubicBezTo>
                  <a:pt x="128" y="108"/>
                  <a:pt x="124" y="110"/>
                  <a:pt x="119" y="110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9" y="182"/>
                  <a:pt x="111" y="182"/>
                  <a:pt x="112" y="182"/>
                </a:cubicBezTo>
                <a:cubicBezTo>
                  <a:pt x="119" y="182"/>
                  <a:pt x="122" y="180"/>
                  <a:pt x="123" y="174"/>
                </a:cubicBezTo>
                <a:cubicBezTo>
                  <a:pt x="125" y="167"/>
                  <a:pt x="126" y="157"/>
                  <a:pt x="129" y="150"/>
                </a:cubicBezTo>
                <a:cubicBezTo>
                  <a:pt x="134" y="137"/>
                  <a:pt x="141" y="127"/>
                  <a:pt x="148" y="114"/>
                </a:cubicBezTo>
                <a:cubicBezTo>
                  <a:pt x="155" y="100"/>
                  <a:pt x="158" y="86"/>
                  <a:pt x="155" y="71"/>
                </a:cubicBezTo>
                <a:close/>
                <a:moveTo>
                  <a:pt x="100" y="7"/>
                </a:moveTo>
                <a:cubicBezTo>
                  <a:pt x="100" y="3"/>
                  <a:pt x="97" y="0"/>
                  <a:pt x="93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9" y="0"/>
                  <a:pt x="86" y="3"/>
                  <a:pt x="86" y="7"/>
                </a:cubicBezTo>
                <a:cubicBezTo>
                  <a:pt x="86" y="19"/>
                  <a:pt x="86" y="19"/>
                  <a:pt x="86" y="19"/>
                </a:cubicBezTo>
                <a:cubicBezTo>
                  <a:pt x="86" y="23"/>
                  <a:pt x="89" y="26"/>
                  <a:pt x="93" y="26"/>
                </a:cubicBezTo>
                <a:cubicBezTo>
                  <a:pt x="93" y="26"/>
                  <a:pt x="93" y="26"/>
                  <a:pt x="93" y="26"/>
                </a:cubicBezTo>
                <a:cubicBezTo>
                  <a:pt x="97" y="26"/>
                  <a:pt x="100" y="23"/>
                  <a:pt x="100" y="19"/>
                </a:cubicBezTo>
                <a:lnTo>
                  <a:pt x="100" y="7"/>
                </a:lnTo>
                <a:close/>
                <a:moveTo>
                  <a:pt x="137" y="18"/>
                </a:moveTo>
                <a:cubicBezTo>
                  <a:pt x="139" y="15"/>
                  <a:pt x="138" y="11"/>
                  <a:pt x="135" y="9"/>
                </a:cubicBezTo>
                <a:cubicBezTo>
                  <a:pt x="135" y="9"/>
                  <a:pt x="135" y="9"/>
                  <a:pt x="135" y="9"/>
                </a:cubicBezTo>
                <a:cubicBezTo>
                  <a:pt x="131" y="7"/>
                  <a:pt x="127" y="8"/>
                  <a:pt x="125" y="12"/>
                </a:cubicBezTo>
                <a:cubicBezTo>
                  <a:pt x="119" y="22"/>
                  <a:pt x="119" y="22"/>
                  <a:pt x="119" y="22"/>
                </a:cubicBezTo>
                <a:cubicBezTo>
                  <a:pt x="118" y="26"/>
                  <a:pt x="119" y="30"/>
                  <a:pt x="122" y="32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33"/>
                  <a:pt x="130" y="32"/>
                  <a:pt x="131" y="29"/>
                </a:cubicBezTo>
                <a:lnTo>
                  <a:pt x="137" y="18"/>
                </a:lnTo>
                <a:close/>
                <a:moveTo>
                  <a:pt x="165" y="40"/>
                </a:moveTo>
                <a:cubicBezTo>
                  <a:pt x="168" y="37"/>
                  <a:pt x="168" y="33"/>
                  <a:pt x="165" y="30"/>
                </a:cubicBezTo>
                <a:cubicBezTo>
                  <a:pt x="165" y="30"/>
                  <a:pt x="165" y="30"/>
                  <a:pt x="165" y="30"/>
                </a:cubicBezTo>
                <a:cubicBezTo>
                  <a:pt x="163" y="27"/>
                  <a:pt x="159" y="27"/>
                  <a:pt x="156" y="30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4" y="40"/>
                  <a:pt x="144" y="45"/>
                  <a:pt x="146" y="47"/>
                </a:cubicBezTo>
                <a:cubicBezTo>
                  <a:pt x="146" y="47"/>
                  <a:pt x="146" y="47"/>
                  <a:pt x="146" y="47"/>
                </a:cubicBezTo>
                <a:cubicBezTo>
                  <a:pt x="149" y="50"/>
                  <a:pt x="153" y="51"/>
                  <a:pt x="156" y="48"/>
                </a:cubicBezTo>
                <a:lnTo>
                  <a:pt x="165" y="40"/>
                </a:lnTo>
                <a:close/>
                <a:moveTo>
                  <a:pt x="179" y="73"/>
                </a:moveTo>
                <a:cubicBezTo>
                  <a:pt x="183" y="72"/>
                  <a:pt x="186" y="69"/>
                  <a:pt x="185" y="65"/>
                </a:cubicBezTo>
                <a:cubicBezTo>
                  <a:pt x="185" y="65"/>
                  <a:pt x="185" y="65"/>
                  <a:pt x="185" y="65"/>
                </a:cubicBezTo>
                <a:cubicBezTo>
                  <a:pt x="184" y="61"/>
                  <a:pt x="181" y="59"/>
                  <a:pt x="177" y="60"/>
                </a:cubicBezTo>
                <a:cubicBezTo>
                  <a:pt x="165" y="62"/>
                  <a:pt x="165" y="62"/>
                  <a:pt x="165" y="62"/>
                </a:cubicBezTo>
                <a:cubicBezTo>
                  <a:pt x="161" y="63"/>
                  <a:pt x="159" y="66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60" y="73"/>
                  <a:pt x="164" y="76"/>
                  <a:pt x="167" y="75"/>
                </a:cubicBezTo>
                <a:lnTo>
                  <a:pt x="179" y="73"/>
                </a:lnTo>
                <a:close/>
                <a:moveTo>
                  <a:pt x="176" y="109"/>
                </a:moveTo>
                <a:cubicBezTo>
                  <a:pt x="180" y="110"/>
                  <a:pt x="184" y="107"/>
                  <a:pt x="184" y="104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5" y="100"/>
                  <a:pt x="183" y="97"/>
                  <a:pt x="179" y="96"/>
                </a:cubicBezTo>
                <a:cubicBezTo>
                  <a:pt x="167" y="93"/>
                  <a:pt x="167" y="93"/>
                  <a:pt x="167" y="93"/>
                </a:cubicBezTo>
                <a:cubicBezTo>
                  <a:pt x="163" y="93"/>
                  <a:pt x="160" y="95"/>
                  <a:pt x="159" y="99"/>
                </a:cubicBezTo>
                <a:cubicBezTo>
                  <a:pt x="159" y="99"/>
                  <a:pt x="159" y="99"/>
                  <a:pt x="159" y="99"/>
                </a:cubicBezTo>
                <a:cubicBezTo>
                  <a:pt x="158" y="102"/>
                  <a:pt x="161" y="106"/>
                  <a:pt x="164" y="107"/>
                </a:cubicBezTo>
                <a:lnTo>
                  <a:pt x="176" y="109"/>
                </a:lnTo>
                <a:close/>
                <a:moveTo>
                  <a:pt x="54" y="29"/>
                </a:moveTo>
                <a:cubicBezTo>
                  <a:pt x="56" y="32"/>
                  <a:pt x="60" y="33"/>
                  <a:pt x="63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6" y="30"/>
                  <a:pt x="68" y="26"/>
                  <a:pt x="66" y="2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8"/>
                  <a:pt x="54" y="7"/>
                  <a:pt x="51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47" y="11"/>
                  <a:pt x="46" y="15"/>
                  <a:pt x="48" y="18"/>
                </a:cubicBezTo>
                <a:lnTo>
                  <a:pt x="54" y="29"/>
                </a:lnTo>
                <a:close/>
                <a:moveTo>
                  <a:pt x="30" y="48"/>
                </a:moveTo>
                <a:cubicBezTo>
                  <a:pt x="32" y="51"/>
                  <a:pt x="37" y="50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2" y="45"/>
                  <a:pt x="41" y="40"/>
                  <a:pt x="39" y="38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7"/>
                  <a:pt x="22" y="27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7" y="33"/>
                  <a:pt x="18" y="37"/>
                  <a:pt x="20" y="40"/>
                </a:cubicBezTo>
                <a:lnTo>
                  <a:pt x="30" y="48"/>
                </a:lnTo>
                <a:close/>
                <a:moveTo>
                  <a:pt x="18" y="75"/>
                </a:moveTo>
                <a:cubicBezTo>
                  <a:pt x="22" y="76"/>
                  <a:pt x="25" y="73"/>
                  <a:pt x="26" y="70"/>
                </a:cubicBezTo>
                <a:cubicBezTo>
                  <a:pt x="26" y="70"/>
                  <a:pt x="26" y="70"/>
                  <a:pt x="26" y="70"/>
                </a:cubicBezTo>
                <a:cubicBezTo>
                  <a:pt x="27" y="66"/>
                  <a:pt x="24" y="63"/>
                  <a:pt x="20" y="62"/>
                </a:cubicBezTo>
                <a:cubicBezTo>
                  <a:pt x="8" y="60"/>
                  <a:pt x="8" y="60"/>
                  <a:pt x="8" y="60"/>
                </a:cubicBezTo>
                <a:cubicBezTo>
                  <a:pt x="4" y="59"/>
                  <a:pt x="1" y="61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9"/>
                  <a:pt x="2" y="72"/>
                  <a:pt x="6" y="73"/>
                </a:cubicBezTo>
                <a:lnTo>
                  <a:pt x="18" y="75"/>
                </a:lnTo>
                <a:close/>
                <a:moveTo>
                  <a:pt x="21" y="107"/>
                </a:moveTo>
                <a:cubicBezTo>
                  <a:pt x="25" y="106"/>
                  <a:pt x="27" y="102"/>
                  <a:pt x="26" y="99"/>
                </a:cubicBezTo>
                <a:cubicBezTo>
                  <a:pt x="26" y="99"/>
                  <a:pt x="26" y="99"/>
                  <a:pt x="26" y="99"/>
                </a:cubicBezTo>
                <a:cubicBezTo>
                  <a:pt x="26" y="95"/>
                  <a:pt x="22" y="93"/>
                  <a:pt x="18" y="93"/>
                </a:cubicBezTo>
                <a:cubicBezTo>
                  <a:pt x="6" y="96"/>
                  <a:pt x="6" y="96"/>
                  <a:pt x="6" y="96"/>
                </a:cubicBezTo>
                <a:cubicBezTo>
                  <a:pt x="2" y="97"/>
                  <a:pt x="0" y="100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2" y="107"/>
                  <a:pt x="5" y="110"/>
                  <a:pt x="9" y="109"/>
                </a:cubicBezTo>
                <a:lnTo>
                  <a:pt x="21" y="107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4"/>
          <p:cNvSpPr>
            <a:spLocks noEditPoints="1"/>
          </p:cNvSpPr>
          <p:nvPr/>
        </p:nvSpPr>
        <p:spPr bwMode="auto">
          <a:xfrm>
            <a:off x="3014663" y="5265738"/>
            <a:ext cx="968375" cy="649287"/>
          </a:xfrm>
          <a:custGeom>
            <a:avLst/>
            <a:gdLst>
              <a:gd name="T0" fmla="*/ 748628 w 260"/>
              <a:gd name="T1" fmla="*/ 335838 h 174"/>
              <a:gd name="T2" fmla="*/ 353829 w 260"/>
              <a:gd name="T3" fmla="*/ 160456 h 174"/>
              <a:gd name="T4" fmla="*/ 331482 w 260"/>
              <a:gd name="T5" fmla="*/ 108215 h 174"/>
              <a:gd name="T6" fmla="*/ 770975 w 260"/>
              <a:gd name="T7" fmla="*/ 63436 h 174"/>
              <a:gd name="T8" fmla="*/ 804496 w 260"/>
              <a:gd name="T9" fmla="*/ 18658 h 174"/>
              <a:gd name="T10" fmla="*/ 882711 w 260"/>
              <a:gd name="T11" fmla="*/ 283597 h 174"/>
              <a:gd name="T12" fmla="*/ 968375 w 260"/>
              <a:gd name="T13" fmla="*/ 272402 h 174"/>
              <a:gd name="T14" fmla="*/ 849190 w 260"/>
              <a:gd name="T15" fmla="*/ 0 h 174"/>
              <a:gd name="T16" fmla="*/ 26072 w 260"/>
              <a:gd name="T17" fmla="*/ 350764 h 174"/>
              <a:gd name="T18" fmla="*/ 111736 w 260"/>
              <a:gd name="T19" fmla="*/ 67168 h 174"/>
              <a:gd name="T20" fmla="*/ 48419 w 260"/>
              <a:gd name="T21" fmla="*/ 37315 h 174"/>
              <a:gd name="T22" fmla="*/ 3725 w 260"/>
              <a:gd name="T23" fmla="*/ 324644 h 174"/>
              <a:gd name="T24" fmla="*/ 335207 w 260"/>
              <a:gd name="T25" fmla="*/ 541073 h 174"/>
              <a:gd name="T26" fmla="*/ 297962 w 260"/>
              <a:gd name="T27" fmla="*/ 585851 h 174"/>
              <a:gd name="T28" fmla="*/ 353829 w 260"/>
              <a:gd name="T29" fmla="*/ 630629 h 174"/>
              <a:gd name="T30" fmla="*/ 391075 w 260"/>
              <a:gd name="T31" fmla="*/ 589582 h 174"/>
              <a:gd name="T32" fmla="*/ 223471 w 260"/>
              <a:gd name="T33" fmla="*/ 593314 h 174"/>
              <a:gd name="T34" fmla="*/ 309135 w 260"/>
              <a:gd name="T35" fmla="*/ 477636 h 174"/>
              <a:gd name="T36" fmla="*/ 238369 w 260"/>
              <a:gd name="T37" fmla="*/ 514952 h 174"/>
              <a:gd name="T38" fmla="*/ 145256 w 260"/>
              <a:gd name="T39" fmla="*/ 477636 h 174"/>
              <a:gd name="T40" fmla="*/ 201124 w 260"/>
              <a:gd name="T41" fmla="*/ 522415 h 174"/>
              <a:gd name="T42" fmla="*/ 245818 w 260"/>
              <a:gd name="T43" fmla="*/ 410469 h 174"/>
              <a:gd name="T44" fmla="*/ 171328 w 260"/>
              <a:gd name="T45" fmla="*/ 447784 h 174"/>
              <a:gd name="T46" fmla="*/ 134083 w 260"/>
              <a:gd name="T47" fmla="*/ 455247 h 174"/>
              <a:gd name="T48" fmla="*/ 130358 w 260"/>
              <a:gd name="T49" fmla="*/ 350764 h 174"/>
              <a:gd name="T50" fmla="*/ 108011 w 260"/>
              <a:gd name="T51" fmla="*/ 376885 h 174"/>
              <a:gd name="T52" fmla="*/ 85664 w 260"/>
              <a:gd name="T53" fmla="*/ 451516 h 174"/>
              <a:gd name="T54" fmla="*/ 733730 w 260"/>
              <a:gd name="T55" fmla="*/ 403006 h 174"/>
              <a:gd name="T56" fmla="*/ 491637 w 260"/>
              <a:gd name="T57" fmla="*/ 149261 h 174"/>
              <a:gd name="T58" fmla="*/ 353829 w 260"/>
              <a:gd name="T59" fmla="*/ 182845 h 174"/>
              <a:gd name="T60" fmla="*/ 316584 w 260"/>
              <a:gd name="T61" fmla="*/ 89557 h 174"/>
              <a:gd name="T62" fmla="*/ 156430 w 260"/>
              <a:gd name="T63" fmla="*/ 313449 h 174"/>
              <a:gd name="T64" fmla="*/ 256992 w 260"/>
              <a:gd name="T65" fmla="*/ 391811 h 174"/>
              <a:gd name="T66" fmla="*/ 350105 w 260"/>
              <a:gd name="T67" fmla="*/ 507489 h 174"/>
              <a:gd name="T68" fmla="*/ 435769 w 260"/>
              <a:gd name="T69" fmla="*/ 597046 h 174"/>
              <a:gd name="T70" fmla="*/ 458116 w 260"/>
              <a:gd name="T71" fmla="*/ 604509 h 174"/>
              <a:gd name="T72" fmla="*/ 487912 w 260"/>
              <a:gd name="T73" fmla="*/ 552267 h 174"/>
              <a:gd name="T74" fmla="*/ 402248 w 260"/>
              <a:gd name="T75" fmla="*/ 462710 h 174"/>
              <a:gd name="T76" fmla="*/ 547504 w 260"/>
              <a:gd name="T77" fmla="*/ 559730 h 174"/>
              <a:gd name="T78" fmla="*/ 569851 w 260"/>
              <a:gd name="T79" fmla="*/ 492563 h 174"/>
              <a:gd name="T80" fmla="*/ 495361 w 260"/>
              <a:gd name="T81" fmla="*/ 432858 h 174"/>
              <a:gd name="T82" fmla="*/ 513984 w 260"/>
              <a:gd name="T83" fmla="*/ 410469 h 174"/>
              <a:gd name="T84" fmla="*/ 666689 w 260"/>
              <a:gd name="T85" fmla="*/ 481368 h 174"/>
              <a:gd name="T86" fmla="*/ 633168 w 260"/>
              <a:gd name="T87" fmla="*/ 406737 h 174"/>
              <a:gd name="T88" fmla="*/ 577300 w 260"/>
              <a:gd name="T89" fmla="*/ 347033 h 174"/>
              <a:gd name="T90" fmla="*/ 733730 w 260"/>
              <a:gd name="T91" fmla="*/ 403006 h 1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60" h="174">
                <a:moveTo>
                  <a:pt x="207" y="17"/>
                </a:moveTo>
                <a:cubicBezTo>
                  <a:pt x="231" y="77"/>
                  <a:pt x="231" y="77"/>
                  <a:pt x="231" y="77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185" y="76"/>
                  <a:pt x="136" y="34"/>
                  <a:pt x="132" y="34"/>
                </a:cubicBezTo>
                <a:cubicBezTo>
                  <a:pt x="129" y="34"/>
                  <a:pt x="114" y="39"/>
                  <a:pt x="112" y="40"/>
                </a:cubicBezTo>
                <a:cubicBezTo>
                  <a:pt x="112" y="40"/>
                  <a:pt x="103" y="43"/>
                  <a:pt x="95" y="43"/>
                </a:cubicBezTo>
                <a:cubicBezTo>
                  <a:pt x="91" y="43"/>
                  <a:pt x="88" y="42"/>
                  <a:pt x="86" y="41"/>
                </a:cubicBezTo>
                <a:cubicBezTo>
                  <a:pt x="84" y="40"/>
                  <a:pt x="83" y="38"/>
                  <a:pt x="83" y="36"/>
                </a:cubicBezTo>
                <a:cubicBezTo>
                  <a:pt x="83" y="33"/>
                  <a:pt x="87" y="30"/>
                  <a:pt x="89" y="29"/>
                </a:cubicBezTo>
                <a:cubicBezTo>
                  <a:pt x="102" y="22"/>
                  <a:pt x="136" y="9"/>
                  <a:pt x="139" y="9"/>
                </a:cubicBezTo>
                <a:cubicBezTo>
                  <a:pt x="140" y="9"/>
                  <a:pt x="140" y="9"/>
                  <a:pt x="140" y="9"/>
                </a:cubicBezTo>
                <a:cubicBezTo>
                  <a:pt x="148" y="9"/>
                  <a:pt x="201" y="16"/>
                  <a:pt x="207" y="17"/>
                </a:cubicBezTo>
                <a:close/>
                <a:moveTo>
                  <a:pt x="228" y="0"/>
                </a:moveTo>
                <a:cubicBezTo>
                  <a:pt x="228" y="0"/>
                  <a:pt x="227" y="0"/>
                  <a:pt x="226" y="1"/>
                </a:cubicBezTo>
                <a:cubicBezTo>
                  <a:pt x="216" y="5"/>
                  <a:pt x="216" y="5"/>
                  <a:pt x="216" y="5"/>
                </a:cubicBezTo>
                <a:cubicBezTo>
                  <a:pt x="214" y="5"/>
                  <a:pt x="213" y="6"/>
                  <a:pt x="212" y="8"/>
                </a:cubicBezTo>
                <a:cubicBezTo>
                  <a:pt x="212" y="10"/>
                  <a:pt x="212" y="12"/>
                  <a:pt x="212" y="13"/>
                </a:cubicBezTo>
                <a:cubicBezTo>
                  <a:pt x="237" y="76"/>
                  <a:pt x="237" y="76"/>
                  <a:pt x="237" y="76"/>
                </a:cubicBezTo>
                <a:cubicBezTo>
                  <a:pt x="239" y="80"/>
                  <a:pt x="242" y="82"/>
                  <a:pt x="246" y="80"/>
                </a:cubicBezTo>
                <a:cubicBezTo>
                  <a:pt x="256" y="76"/>
                  <a:pt x="256" y="76"/>
                  <a:pt x="256" y="76"/>
                </a:cubicBezTo>
                <a:cubicBezTo>
                  <a:pt x="258" y="76"/>
                  <a:pt x="259" y="74"/>
                  <a:pt x="260" y="73"/>
                </a:cubicBezTo>
                <a:cubicBezTo>
                  <a:pt x="260" y="71"/>
                  <a:pt x="260" y="69"/>
                  <a:pt x="260" y="68"/>
                </a:cubicBezTo>
                <a:cubicBezTo>
                  <a:pt x="235" y="4"/>
                  <a:pt x="235" y="4"/>
                  <a:pt x="235" y="4"/>
                </a:cubicBezTo>
                <a:cubicBezTo>
                  <a:pt x="234" y="2"/>
                  <a:pt x="231" y="0"/>
                  <a:pt x="228" y="0"/>
                </a:cubicBezTo>
                <a:close/>
                <a:moveTo>
                  <a:pt x="1" y="87"/>
                </a:moveTo>
                <a:cubicBezTo>
                  <a:pt x="0" y="89"/>
                  <a:pt x="1" y="90"/>
                  <a:pt x="2" y="92"/>
                </a:cubicBezTo>
                <a:cubicBezTo>
                  <a:pt x="3" y="93"/>
                  <a:pt x="5" y="94"/>
                  <a:pt x="7" y="94"/>
                </a:cubicBezTo>
                <a:cubicBezTo>
                  <a:pt x="17" y="95"/>
                  <a:pt x="17" y="95"/>
                  <a:pt x="17" y="95"/>
                </a:cubicBezTo>
                <a:cubicBezTo>
                  <a:pt x="21" y="95"/>
                  <a:pt x="24" y="92"/>
                  <a:pt x="25" y="89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6"/>
                  <a:pt x="30" y="14"/>
                  <a:pt x="28" y="13"/>
                </a:cubicBezTo>
                <a:cubicBezTo>
                  <a:pt x="27" y="11"/>
                  <a:pt x="26" y="11"/>
                  <a:pt x="2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9" y="10"/>
                  <a:pt x="6" y="12"/>
                  <a:pt x="6" y="16"/>
                </a:cubicBezTo>
                <a:lnTo>
                  <a:pt x="1" y="87"/>
                </a:lnTo>
                <a:close/>
                <a:moveTo>
                  <a:pt x="107" y="150"/>
                </a:moveTo>
                <a:cubicBezTo>
                  <a:pt x="107" y="148"/>
                  <a:pt x="105" y="145"/>
                  <a:pt x="103" y="144"/>
                </a:cubicBezTo>
                <a:cubicBezTo>
                  <a:pt x="99" y="140"/>
                  <a:pt x="94" y="141"/>
                  <a:pt x="90" y="145"/>
                </a:cubicBezTo>
                <a:cubicBezTo>
                  <a:pt x="85" y="151"/>
                  <a:pt x="85" y="151"/>
                  <a:pt x="85" y="151"/>
                </a:cubicBezTo>
                <a:cubicBezTo>
                  <a:pt x="85" y="152"/>
                  <a:pt x="85" y="152"/>
                  <a:pt x="85" y="152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5" y="164"/>
                  <a:pt x="80" y="170"/>
                  <a:pt x="82" y="171"/>
                </a:cubicBezTo>
                <a:cubicBezTo>
                  <a:pt x="84" y="173"/>
                  <a:pt x="86" y="174"/>
                  <a:pt x="88" y="174"/>
                </a:cubicBezTo>
                <a:cubicBezTo>
                  <a:pt x="90" y="174"/>
                  <a:pt x="93" y="172"/>
                  <a:pt x="95" y="169"/>
                </a:cubicBezTo>
                <a:cubicBezTo>
                  <a:pt x="102" y="161"/>
                  <a:pt x="102" y="161"/>
                  <a:pt x="102" y="161"/>
                </a:cubicBezTo>
                <a:cubicBezTo>
                  <a:pt x="102" y="161"/>
                  <a:pt x="102" y="161"/>
                  <a:pt x="102" y="161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7" y="155"/>
                  <a:pt x="108" y="153"/>
                  <a:pt x="107" y="150"/>
                </a:cubicBezTo>
                <a:close/>
                <a:moveTo>
                  <a:pt x="57" y="146"/>
                </a:moveTo>
                <a:cubicBezTo>
                  <a:pt x="53" y="150"/>
                  <a:pt x="54" y="154"/>
                  <a:pt x="60" y="159"/>
                </a:cubicBezTo>
                <a:cubicBezTo>
                  <a:pt x="64" y="162"/>
                  <a:pt x="69" y="162"/>
                  <a:pt x="73" y="157"/>
                </a:cubicBezTo>
                <a:cubicBezTo>
                  <a:pt x="85" y="142"/>
                  <a:pt x="85" y="142"/>
                  <a:pt x="85" y="142"/>
                </a:cubicBezTo>
                <a:cubicBezTo>
                  <a:pt x="91" y="135"/>
                  <a:pt x="85" y="130"/>
                  <a:pt x="83" y="128"/>
                </a:cubicBezTo>
                <a:cubicBezTo>
                  <a:pt x="79" y="124"/>
                  <a:pt x="74" y="125"/>
                  <a:pt x="70" y="130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63" y="139"/>
                  <a:pt x="63" y="139"/>
                  <a:pt x="63" y="139"/>
                </a:cubicBezTo>
                <a:lnTo>
                  <a:pt x="57" y="146"/>
                </a:lnTo>
                <a:close/>
                <a:moveTo>
                  <a:pt x="39" y="128"/>
                </a:moveTo>
                <a:cubicBezTo>
                  <a:pt x="37" y="130"/>
                  <a:pt x="36" y="133"/>
                  <a:pt x="36" y="136"/>
                </a:cubicBezTo>
                <a:cubicBezTo>
                  <a:pt x="37" y="138"/>
                  <a:pt x="38" y="140"/>
                  <a:pt x="40" y="142"/>
                </a:cubicBezTo>
                <a:cubicBezTo>
                  <a:pt x="45" y="146"/>
                  <a:pt x="50" y="145"/>
                  <a:pt x="54" y="140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9" y="122"/>
                  <a:pt x="70" y="119"/>
                  <a:pt x="70" y="116"/>
                </a:cubicBezTo>
                <a:cubicBezTo>
                  <a:pt x="69" y="114"/>
                  <a:pt x="68" y="112"/>
                  <a:pt x="66" y="110"/>
                </a:cubicBezTo>
                <a:cubicBezTo>
                  <a:pt x="61" y="106"/>
                  <a:pt x="56" y="107"/>
                  <a:pt x="52" y="112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5" y="121"/>
                  <a:pt x="45" y="121"/>
                  <a:pt x="45" y="121"/>
                </a:cubicBezTo>
                <a:lnTo>
                  <a:pt x="39" y="128"/>
                </a:lnTo>
                <a:close/>
                <a:moveTo>
                  <a:pt x="36" y="122"/>
                </a:moveTo>
                <a:cubicBezTo>
                  <a:pt x="49" y="106"/>
                  <a:pt x="49" y="106"/>
                  <a:pt x="49" y="106"/>
                </a:cubicBezTo>
                <a:cubicBezTo>
                  <a:pt x="55" y="99"/>
                  <a:pt x="50" y="94"/>
                  <a:pt x="48" y="92"/>
                </a:cubicBezTo>
                <a:cubicBezTo>
                  <a:pt x="43" y="89"/>
                  <a:pt x="39" y="89"/>
                  <a:pt x="35" y="94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3" y="108"/>
                  <a:pt x="23" y="108"/>
                  <a:pt x="23" y="108"/>
                </a:cubicBezTo>
                <a:cubicBezTo>
                  <a:pt x="21" y="110"/>
                  <a:pt x="20" y="113"/>
                  <a:pt x="20" y="115"/>
                </a:cubicBezTo>
                <a:cubicBezTo>
                  <a:pt x="20" y="118"/>
                  <a:pt x="22" y="120"/>
                  <a:pt x="23" y="121"/>
                </a:cubicBezTo>
                <a:cubicBezTo>
                  <a:pt x="25" y="122"/>
                  <a:pt x="28" y="124"/>
                  <a:pt x="31" y="124"/>
                </a:cubicBezTo>
                <a:cubicBezTo>
                  <a:pt x="33" y="124"/>
                  <a:pt x="34" y="124"/>
                  <a:pt x="36" y="122"/>
                </a:cubicBezTo>
                <a:close/>
                <a:moveTo>
                  <a:pt x="197" y="108"/>
                </a:moveTo>
                <a:cubicBezTo>
                  <a:pt x="200" y="105"/>
                  <a:pt x="202" y="99"/>
                  <a:pt x="196" y="94"/>
                </a:cubicBezTo>
                <a:cubicBezTo>
                  <a:pt x="191" y="90"/>
                  <a:pt x="191" y="90"/>
                  <a:pt x="191" y="90"/>
                </a:cubicBezTo>
                <a:cubicBezTo>
                  <a:pt x="167" y="69"/>
                  <a:pt x="138" y="44"/>
                  <a:pt x="132" y="40"/>
                </a:cubicBezTo>
                <a:cubicBezTo>
                  <a:pt x="128" y="41"/>
                  <a:pt x="120" y="44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3" y="46"/>
                  <a:pt x="104" y="49"/>
                  <a:pt x="95" y="49"/>
                </a:cubicBezTo>
                <a:cubicBezTo>
                  <a:pt x="90" y="49"/>
                  <a:pt x="86" y="48"/>
                  <a:pt x="83" y="46"/>
                </a:cubicBezTo>
                <a:cubicBezTo>
                  <a:pt x="78" y="43"/>
                  <a:pt x="77" y="38"/>
                  <a:pt x="77" y="36"/>
                </a:cubicBezTo>
                <a:cubicBezTo>
                  <a:pt x="77" y="31"/>
                  <a:pt x="82" y="26"/>
                  <a:pt x="85" y="24"/>
                </a:cubicBezTo>
                <a:cubicBezTo>
                  <a:pt x="36" y="18"/>
                  <a:pt x="36" y="18"/>
                  <a:pt x="36" y="18"/>
                </a:cubicBezTo>
                <a:cubicBezTo>
                  <a:pt x="31" y="89"/>
                  <a:pt x="31" y="89"/>
                  <a:pt x="31" y="89"/>
                </a:cubicBezTo>
                <a:cubicBezTo>
                  <a:pt x="35" y="85"/>
                  <a:pt x="39" y="84"/>
                  <a:pt x="42" y="84"/>
                </a:cubicBezTo>
                <a:cubicBezTo>
                  <a:pt x="45" y="84"/>
                  <a:pt x="48" y="85"/>
                  <a:pt x="52" y="88"/>
                </a:cubicBezTo>
                <a:cubicBezTo>
                  <a:pt x="56" y="91"/>
                  <a:pt x="58" y="97"/>
                  <a:pt x="58" y="102"/>
                </a:cubicBezTo>
                <a:cubicBezTo>
                  <a:pt x="62" y="101"/>
                  <a:pt x="66" y="103"/>
                  <a:pt x="69" y="105"/>
                </a:cubicBezTo>
                <a:cubicBezTo>
                  <a:pt x="74" y="109"/>
                  <a:pt x="76" y="114"/>
                  <a:pt x="76" y="120"/>
                </a:cubicBezTo>
                <a:cubicBezTo>
                  <a:pt x="80" y="119"/>
                  <a:pt x="84" y="120"/>
                  <a:pt x="87" y="123"/>
                </a:cubicBezTo>
                <a:cubicBezTo>
                  <a:pt x="91" y="127"/>
                  <a:pt x="94" y="131"/>
                  <a:pt x="94" y="136"/>
                </a:cubicBezTo>
                <a:cubicBezTo>
                  <a:pt x="98" y="134"/>
                  <a:pt x="103" y="136"/>
                  <a:pt x="107" y="139"/>
                </a:cubicBezTo>
                <a:cubicBezTo>
                  <a:pt x="113" y="144"/>
                  <a:pt x="115" y="150"/>
                  <a:pt x="112" y="156"/>
                </a:cubicBezTo>
                <a:cubicBezTo>
                  <a:pt x="117" y="160"/>
                  <a:pt x="117" y="160"/>
                  <a:pt x="117" y="160"/>
                </a:cubicBezTo>
                <a:cubicBezTo>
                  <a:pt x="117" y="160"/>
                  <a:pt x="117" y="160"/>
                  <a:pt x="118" y="160"/>
                </a:cubicBezTo>
                <a:cubicBezTo>
                  <a:pt x="118" y="161"/>
                  <a:pt x="118" y="161"/>
                  <a:pt x="118" y="161"/>
                </a:cubicBezTo>
                <a:cubicBezTo>
                  <a:pt x="120" y="162"/>
                  <a:pt x="121" y="162"/>
                  <a:pt x="123" y="162"/>
                </a:cubicBezTo>
                <a:cubicBezTo>
                  <a:pt x="126" y="162"/>
                  <a:pt x="128" y="160"/>
                  <a:pt x="130" y="159"/>
                </a:cubicBezTo>
                <a:cubicBezTo>
                  <a:pt x="133" y="155"/>
                  <a:pt x="135" y="152"/>
                  <a:pt x="131" y="148"/>
                </a:cubicBezTo>
                <a:cubicBezTo>
                  <a:pt x="131" y="148"/>
                  <a:pt x="131" y="148"/>
                  <a:pt x="131" y="148"/>
                </a:cubicBezTo>
                <a:cubicBezTo>
                  <a:pt x="109" y="129"/>
                  <a:pt x="109" y="129"/>
                  <a:pt x="109" y="129"/>
                </a:cubicBezTo>
                <a:cubicBezTo>
                  <a:pt x="108" y="129"/>
                  <a:pt x="107" y="128"/>
                  <a:pt x="107" y="127"/>
                </a:cubicBezTo>
                <a:cubicBezTo>
                  <a:pt x="107" y="126"/>
                  <a:pt x="108" y="125"/>
                  <a:pt x="108" y="124"/>
                </a:cubicBezTo>
                <a:cubicBezTo>
                  <a:pt x="109" y="123"/>
                  <a:pt x="112" y="123"/>
                  <a:pt x="113" y="124"/>
                </a:cubicBezTo>
                <a:cubicBezTo>
                  <a:pt x="142" y="148"/>
                  <a:pt x="142" y="148"/>
                  <a:pt x="142" y="148"/>
                </a:cubicBezTo>
                <a:cubicBezTo>
                  <a:pt x="143" y="149"/>
                  <a:pt x="145" y="150"/>
                  <a:pt x="147" y="150"/>
                </a:cubicBezTo>
                <a:cubicBezTo>
                  <a:pt x="150" y="150"/>
                  <a:pt x="152" y="148"/>
                  <a:pt x="155" y="146"/>
                </a:cubicBezTo>
                <a:cubicBezTo>
                  <a:pt x="156" y="143"/>
                  <a:pt x="157" y="141"/>
                  <a:pt x="157" y="139"/>
                </a:cubicBezTo>
                <a:cubicBezTo>
                  <a:pt x="157" y="136"/>
                  <a:pt x="155" y="134"/>
                  <a:pt x="153" y="132"/>
                </a:cubicBezTo>
                <a:cubicBezTo>
                  <a:pt x="149" y="129"/>
                  <a:pt x="149" y="129"/>
                  <a:pt x="149" y="129"/>
                </a:cubicBezTo>
                <a:cubicBezTo>
                  <a:pt x="149" y="129"/>
                  <a:pt x="149" y="129"/>
                  <a:pt x="149" y="129"/>
                </a:cubicBezTo>
                <a:cubicBezTo>
                  <a:pt x="133" y="116"/>
                  <a:pt x="133" y="116"/>
                  <a:pt x="133" y="116"/>
                </a:cubicBezTo>
                <a:cubicBezTo>
                  <a:pt x="133" y="115"/>
                  <a:pt x="132" y="114"/>
                  <a:pt x="132" y="114"/>
                </a:cubicBezTo>
                <a:cubicBezTo>
                  <a:pt x="132" y="113"/>
                  <a:pt x="132" y="112"/>
                  <a:pt x="133" y="111"/>
                </a:cubicBezTo>
                <a:cubicBezTo>
                  <a:pt x="134" y="110"/>
                  <a:pt x="136" y="109"/>
                  <a:pt x="138" y="110"/>
                </a:cubicBezTo>
                <a:cubicBezTo>
                  <a:pt x="164" y="132"/>
                  <a:pt x="164" y="132"/>
                  <a:pt x="164" y="132"/>
                </a:cubicBezTo>
                <a:cubicBezTo>
                  <a:pt x="166" y="133"/>
                  <a:pt x="168" y="134"/>
                  <a:pt x="170" y="134"/>
                </a:cubicBezTo>
                <a:cubicBezTo>
                  <a:pt x="173" y="134"/>
                  <a:pt x="176" y="132"/>
                  <a:pt x="179" y="129"/>
                </a:cubicBezTo>
                <a:cubicBezTo>
                  <a:pt x="181" y="127"/>
                  <a:pt x="182" y="125"/>
                  <a:pt x="182" y="122"/>
                </a:cubicBezTo>
                <a:cubicBezTo>
                  <a:pt x="181" y="120"/>
                  <a:pt x="180" y="118"/>
                  <a:pt x="177" y="116"/>
                </a:cubicBezTo>
                <a:cubicBezTo>
                  <a:pt x="170" y="109"/>
                  <a:pt x="170" y="109"/>
                  <a:pt x="170" y="109"/>
                </a:cubicBezTo>
                <a:cubicBezTo>
                  <a:pt x="170" y="109"/>
                  <a:pt x="170" y="109"/>
                  <a:pt x="170" y="109"/>
                </a:cubicBezTo>
                <a:cubicBezTo>
                  <a:pt x="156" y="98"/>
                  <a:pt x="156" y="98"/>
                  <a:pt x="156" y="98"/>
                </a:cubicBezTo>
                <a:cubicBezTo>
                  <a:pt x="154" y="97"/>
                  <a:pt x="154" y="95"/>
                  <a:pt x="155" y="93"/>
                </a:cubicBezTo>
                <a:cubicBezTo>
                  <a:pt x="157" y="92"/>
                  <a:pt x="159" y="91"/>
                  <a:pt x="160" y="93"/>
                </a:cubicBezTo>
                <a:cubicBezTo>
                  <a:pt x="183" y="111"/>
                  <a:pt x="183" y="111"/>
                  <a:pt x="183" y="111"/>
                </a:cubicBezTo>
                <a:cubicBezTo>
                  <a:pt x="187" y="115"/>
                  <a:pt x="193" y="113"/>
                  <a:pt x="197" y="10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5"/>
          <p:cNvSpPr>
            <a:spLocks noEditPoints="1"/>
          </p:cNvSpPr>
          <p:nvPr/>
        </p:nvSpPr>
        <p:spPr bwMode="auto">
          <a:xfrm>
            <a:off x="10004425" y="5235575"/>
            <a:ext cx="838200" cy="701675"/>
          </a:xfrm>
          <a:custGeom>
            <a:avLst/>
            <a:gdLst>
              <a:gd name="T0" fmla="*/ 111760 w 225"/>
              <a:gd name="T1" fmla="*/ 571044 h 188"/>
              <a:gd name="T2" fmla="*/ 111760 w 225"/>
              <a:gd name="T3" fmla="*/ 380696 h 188"/>
              <a:gd name="T4" fmla="*/ 141563 w 225"/>
              <a:gd name="T5" fmla="*/ 354570 h 188"/>
              <a:gd name="T6" fmla="*/ 186267 w 225"/>
              <a:gd name="T7" fmla="*/ 354570 h 188"/>
              <a:gd name="T8" fmla="*/ 216069 w 225"/>
              <a:gd name="T9" fmla="*/ 380696 h 188"/>
              <a:gd name="T10" fmla="*/ 216069 w 225"/>
              <a:gd name="T11" fmla="*/ 571044 h 188"/>
              <a:gd name="T12" fmla="*/ 186267 w 225"/>
              <a:gd name="T13" fmla="*/ 600903 h 188"/>
              <a:gd name="T14" fmla="*/ 141563 w 225"/>
              <a:gd name="T15" fmla="*/ 600903 h 188"/>
              <a:gd name="T16" fmla="*/ 111760 w 225"/>
              <a:gd name="T17" fmla="*/ 571044 h 188"/>
              <a:gd name="T18" fmla="*/ 309203 w 225"/>
              <a:gd name="T19" fmla="*/ 287388 h 188"/>
              <a:gd name="T20" fmla="*/ 279400 w 225"/>
              <a:gd name="T21" fmla="*/ 317247 h 188"/>
              <a:gd name="T22" fmla="*/ 279400 w 225"/>
              <a:gd name="T23" fmla="*/ 571044 h 188"/>
              <a:gd name="T24" fmla="*/ 309203 w 225"/>
              <a:gd name="T25" fmla="*/ 600903 h 188"/>
              <a:gd name="T26" fmla="*/ 353907 w 225"/>
              <a:gd name="T27" fmla="*/ 600903 h 188"/>
              <a:gd name="T28" fmla="*/ 379984 w 225"/>
              <a:gd name="T29" fmla="*/ 571044 h 188"/>
              <a:gd name="T30" fmla="*/ 379984 w 225"/>
              <a:gd name="T31" fmla="*/ 317247 h 188"/>
              <a:gd name="T32" fmla="*/ 353907 w 225"/>
              <a:gd name="T33" fmla="*/ 287388 h 188"/>
              <a:gd name="T34" fmla="*/ 309203 w 225"/>
              <a:gd name="T35" fmla="*/ 287388 h 188"/>
              <a:gd name="T36" fmla="*/ 476843 w 225"/>
              <a:gd name="T37" fmla="*/ 231403 h 188"/>
              <a:gd name="T38" fmla="*/ 447040 w 225"/>
              <a:gd name="T39" fmla="*/ 257530 h 188"/>
              <a:gd name="T40" fmla="*/ 447040 w 225"/>
              <a:gd name="T41" fmla="*/ 571044 h 188"/>
              <a:gd name="T42" fmla="*/ 476843 w 225"/>
              <a:gd name="T43" fmla="*/ 600903 h 188"/>
              <a:gd name="T44" fmla="*/ 521547 w 225"/>
              <a:gd name="T45" fmla="*/ 600903 h 188"/>
              <a:gd name="T46" fmla="*/ 547624 w 225"/>
              <a:gd name="T47" fmla="*/ 571044 h 188"/>
              <a:gd name="T48" fmla="*/ 547624 w 225"/>
              <a:gd name="T49" fmla="*/ 257530 h 188"/>
              <a:gd name="T50" fmla="*/ 521547 w 225"/>
              <a:gd name="T51" fmla="*/ 231403 h 188"/>
              <a:gd name="T52" fmla="*/ 476843 w 225"/>
              <a:gd name="T53" fmla="*/ 231403 h 188"/>
              <a:gd name="T54" fmla="*/ 644483 w 225"/>
              <a:gd name="T55" fmla="*/ 171686 h 188"/>
              <a:gd name="T56" fmla="*/ 614680 w 225"/>
              <a:gd name="T57" fmla="*/ 197813 h 188"/>
              <a:gd name="T58" fmla="*/ 614680 w 225"/>
              <a:gd name="T59" fmla="*/ 571044 h 188"/>
              <a:gd name="T60" fmla="*/ 644483 w 225"/>
              <a:gd name="T61" fmla="*/ 600903 h 188"/>
              <a:gd name="T62" fmla="*/ 689187 w 225"/>
              <a:gd name="T63" fmla="*/ 600903 h 188"/>
              <a:gd name="T64" fmla="*/ 715264 w 225"/>
              <a:gd name="T65" fmla="*/ 571044 h 188"/>
              <a:gd name="T66" fmla="*/ 715264 w 225"/>
              <a:gd name="T67" fmla="*/ 197813 h 188"/>
              <a:gd name="T68" fmla="*/ 689187 w 225"/>
              <a:gd name="T69" fmla="*/ 171686 h 188"/>
              <a:gd name="T70" fmla="*/ 644483 w 225"/>
              <a:gd name="T71" fmla="*/ 171686 h 188"/>
              <a:gd name="T72" fmla="*/ 126661 w 225"/>
              <a:gd name="T73" fmla="*/ 279924 h 188"/>
              <a:gd name="T74" fmla="*/ 622131 w 225"/>
              <a:gd name="T75" fmla="*/ 93308 h 188"/>
              <a:gd name="T76" fmla="*/ 637032 w 225"/>
              <a:gd name="T77" fmla="*/ 119434 h 188"/>
              <a:gd name="T78" fmla="*/ 689187 w 225"/>
              <a:gd name="T79" fmla="*/ 37323 h 188"/>
              <a:gd name="T80" fmla="*/ 588603 w 225"/>
              <a:gd name="T81" fmla="*/ 33591 h 188"/>
              <a:gd name="T82" fmla="*/ 603504 w 225"/>
              <a:gd name="T83" fmla="*/ 63449 h 188"/>
              <a:gd name="T84" fmla="*/ 119211 w 225"/>
              <a:gd name="T85" fmla="*/ 246333 h 188"/>
              <a:gd name="T86" fmla="*/ 126661 w 225"/>
              <a:gd name="T87" fmla="*/ 279924 h 188"/>
              <a:gd name="T88" fmla="*/ 838200 w 225"/>
              <a:gd name="T89" fmla="*/ 653155 h 188"/>
              <a:gd name="T90" fmla="*/ 752517 w 225"/>
              <a:gd name="T91" fmla="*/ 604635 h 188"/>
              <a:gd name="T92" fmla="*/ 752517 w 225"/>
              <a:gd name="T93" fmla="*/ 634493 h 188"/>
              <a:gd name="T94" fmla="*/ 70781 w 225"/>
              <a:gd name="T95" fmla="*/ 634493 h 188"/>
              <a:gd name="T96" fmla="*/ 70781 w 225"/>
              <a:gd name="T97" fmla="*/ 85843 h 188"/>
              <a:gd name="T98" fmla="*/ 100584 w 225"/>
              <a:gd name="T99" fmla="*/ 85843 h 188"/>
              <a:gd name="T100" fmla="*/ 52155 w 225"/>
              <a:gd name="T101" fmla="*/ 0 h 188"/>
              <a:gd name="T102" fmla="*/ 0 w 225"/>
              <a:gd name="T103" fmla="*/ 85843 h 188"/>
              <a:gd name="T104" fmla="*/ 33528 w 225"/>
              <a:gd name="T105" fmla="*/ 85843 h 188"/>
              <a:gd name="T106" fmla="*/ 33528 w 225"/>
              <a:gd name="T107" fmla="*/ 634493 h 188"/>
              <a:gd name="T108" fmla="*/ 33528 w 225"/>
              <a:gd name="T109" fmla="*/ 653155 h 188"/>
              <a:gd name="T110" fmla="*/ 33528 w 225"/>
              <a:gd name="T111" fmla="*/ 671816 h 188"/>
              <a:gd name="T112" fmla="*/ 752517 w 225"/>
              <a:gd name="T113" fmla="*/ 671816 h 188"/>
              <a:gd name="T114" fmla="*/ 752517 w 225"/>
              <a:gd name="T115" fmla="*/ 701675 h 188"/>
              <a:gd name="T116" fmla="*/ 838200 w 225"/>
              <a:gd name="T117" fmla="*/ 653155 h 1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25" h="188">
                <a:moveTo>
                  <a:pt x="30" y="153"/>
                </a:moveTo>
                <a:cubicBezTo>
                  <a:pt x="30" y="102"/>
                  <a:pt x="30" y="102"/>
                  <a:pt x="30" y="102"/>
                </a:cubicBezTo>
                <a:cubicBezTo>
                  <a:pt x="30" y="98"/>
                  <a:pt x="34" y="95"/>
                  <a:pt x="38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4" y="95"/>
                  <a:pt x="58" y="98"/>
                  <a:pt x="58" y="102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7"/>
                  <a:pt x="54" y="161"/>
                  <a:pt x="50" y="161"/>
                </a:cubicBezTo>
                <a:cubicBezTo>
                  <a:pt x="38" y="161"/>
                  <a:pt x="38" y="161"/>
                  <a:pt x="38" y="161"/>
                </a:cubicBezTo>
                <a:cubicBezTo>
                  <a:pt x="34" y="161"/>
                  <a:pt x="30" y="157"/>
                  <a:pt x="30" y="153"/>
                </a:cubicBezTo>
                <a:close/>
                <a:moveTo>
                  <a:pt x="83" y="77"/>
                </a:moveTo>
                <a:cubicBezTo>
                  <a:pt x="79" y="77"/>
                  <a:pt x="75" y="80"/>
                  <a:pt x="75" y="85"/>
                </a:cubicBezTo>
                <a:cubicBezTo>
                  <a:pt x="75" y="153"/>
                  <a:pt x="75" y="153"/>
                  <a:pt x="75" y="153"/>
                </a:cubicBezTo>
                <a:cubicBezTo>
                  <a:pt x="75" y="157"/>
                  <a:pt x="79" y="161"/>
                  <a:pt x="83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9" y="161"/>
                  <a:pt x="102" y="157"/>
                  <a:pt x="102" y="153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2" y="80"/>
                  <a:pt x="99" y="77"/>
                  <a:pt x="95" y="77"/>
                </a:cubicBezTo>
                <a:lnTo>
                  <a:pt x="83" y="77"/>
                </a:lnTo>
                <a:close/>
                <a:moveTo>
                  <a:pt x="128" y="62"/>
                </a:moveTo>
                <a:cubicBezTo>
                  <a:pt x="123" y="62"/>
                  <a:pt x="120" y="65"/>
                  <a:pt x="120" y="69"/>
                </a:cubicBezTo>
                <a:cubicBezTo>
                  <a:pt x="120" y="153"/>
                  <a:pt x="120" y="153"/>
                  <a:pt x="120" y="153"/>
                </a:cubicBezTo>
                <a:cubicBezTo>
                  <a:pt x="120" y="157"/>
                  <a:pt x="123" y="161"/>
                  <a:pt x="128" y="161"/>
                </a:cubicBezTo>
                <a:cubicBezTo>
                  <a:pt x="140" y="161"/>
                  <a:pt x="140" y="161"/>
                  <a:pt x="140" y="161"/>
                </a:cubicBezTo>
                <a:cubicBezTo>
                  <a:pt x="144" y="161"/>
                  <a:pt x="147" y="157"/>
                  <a:pt x="147" y="153"/>
                </a:cubicBezTo>
                <a:cubicBezTo>
                  <a:pt x="147" y="69"/>
                  <a:pt x="147" y="69"/>
                  <a:pt x="147" y="69"/>
                </a:cubicBezTo>
                <a:cubicBezTo>
                  <a:pt x="147" y="65"/>
                  <a:pt x="144" y="62"/>
                  <a:pt x="140" y="62"/>
                </a:cubicBezTo>
                <a:lnTo>
                  <a:pt x="128" y="62"/>
                </a:lnTo>
                <a:close/>
                <a:moveTo>
                  <a:pt x="173" y="46"/>
                </a:moveTo>
                <a:cubicBezTo>
                  <a:pt x="168" y="46"/>
                  <a:pt x="165" y="49"/>
                  <a:pt x="165" y="53"/>
                </a:cubicBezTo>
                <a:cubicBezTo>
                  <a:pt x="165" y="153"/>
                  <a:pt x="165" y="153"/>
                  <a:pt x="165" y="153"/>
                </a:cubicBezTo>
                <a:cubicBezTo>
                  <a:pt x="165" y="157"/>
                  <a:pt x="168" y="161"/>
                  <a:pt x="173" y="161"/>
                </a:cubicBezTo>
                <a:cubicBezTo>
                  <a:pt x="185" y="161"/>
                  <a:pt x="185" y="161"/>
                  <a:pt x="185" y="161"/>
                </a:cubicBezTo>
                <a:cubicBezTo>
                  <a:pt x="189" y="161"/>
                  <a:pt x="192" y="157"/>
                  <a:pt x="192" y="153"/>
                </a:cubicBezTo>
                <a:cubicBezTo>
                  <a:pt x="192" y="53"/>
                  <a:pt x="192" y="53"/>
                  <a:pt x="192" y="53"/>
                </a:cubicBezTo>
                <a:cubicBezTo>
                  <a:pt x="192" y="49"/>
                  <a:pt x="189" y="46"/>
                  <a:pt x="185" y="46"/>
                </a:cubicBezTo>
                <a:lnTo>
                  <a:pt x="173" y="46"/>
                </a:lnTo>
                <a:close/>
                <a:moveTo>
                  <a:pt x="34" y="75"/>
                </a:moveTo>
                <a:cubicBezTo>
                  <a:pt x="82" y="67"/>
                  <a:pt x="127" y="49"/>
                  <a:pt x="167" y="25"/>
                </a:cubicBezTo>
                <a:cubicBezTo>
                  <a:pt x="171" y="32"/>
                  <a:pt x="171" y="32"/>
                  <a:pt x="171" y="32"/>
                </a:cubicBezTo>
                <a:cubicBezTo>
                  <a:pt x="185" y="10"/>
                  <a:pt x="185" y="10"/>
                  <a:pt x="185" y="10"/>
                </a:cubicBezTo>
                <a:cubicBezTo>
                  <a:pt x="158" y="9"/>
                  <a:pt x="158" y="9"/>
                  <a:pt x="158" y="9"/>
                </a:cubicBezTo>
                <a:cubicBezTo>
                  <a:pt x="162" y="17"/>
                  <a:pt x="162" y="17"/>
                  <a:pt x="162" y="17"/>
                </a:cubicBezTo>
                <a:cubicBezTo>
                  <a:pt x="123" y="40"/>
                  <a:pt x="79" y="57"/>
                  <a:pt x="32" y="66"/>
                </a:cubicBezTo>
                <a:lnTo>
                  <a:pt x="34" y="75"/>
                </a:lnTo>
                <a:close/>
                <a:moveTo>
                  <a:pt x="225" y="175"/>
                </a:moveTo>
                <a:cubicBezTo>
                  <a:pt x="202" y="162"/>
                  <a:pt x="202" y="162"/>
                  <a:pt x="202" y="16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" y="170"/>
                  <a:pt x="19" y="170"/>
                  <a:pt x="19" y="170"/>
                </a:cubicBezTo>
                <a:cubicBezTo>
                  <a:pt x="19" y="23"/>
                  <a:pt x="19" y="23"/>
                  <a:pt x="19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14" y="0"/>
                  <a:pt x="14" y="0"/>
                  <a:pt x="14" y="0"/>
                </a:cubicBezTo>
                <a:cubicBezTo>
                  <a:pt x="0" y="23"/>
                  <a:pt x="0" y="23"/>
                  <a:pt x="0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170"/>
                  <a:pt x="9" y="170"/>
                  <a:pt x="9" y="170"/>
                </a:cubicBezTo>
                <a:cubicBezTo>
                  <a:pt x="9" y="175"/>
                  <a:pt x="9" y="175"/>
                  <a:pt x="9" y="175"/>
                </a:cubicBezTo>
                <a:cubicBezTo>
                  <a:pt x="9" y="180"/>
                  <a:pt x="9" y="180"/>
                  <a:pt x="9" y="180"/>
                </a:cubicBezTo>
                <a:cubicBezTo>
                  <a:pt x="202" y="180"/>
                  <a:pt x="202" y="180"/>
                  <a:pt x="202" y="180"/>
                </a:cubicBezTo>
                <a:cubicBezTo>
                  <a:pt x="202" y="188"/>
                  <a:pt x="202" y="188"/>
                  <a:pt x="202" y="188"/>
                </a:cubicBezTo>
                <a:lnTo>
                  <a:pt x="225" y="17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6"/>
          <p:cNvSpPr>
            <a:spLocks noEditPoints="1"/>
          </p:cNvSpPr>
          <p:nvPr/>
        </p:nvSpPr>
        <p:spPr bwMode="auto">
          <a:xfrm>
            <a:off x="1160463" y="1049338"/>
            <a:ext cx="1220787" cy="633412"/>
          </a:xfrm>
          <a:custGeom>
            <a:avLst/>
            <a:gdLst>
              <a:gd name="T0" fmla="*/ 882093 w 328"/>
              <a:gd name="T1" fmla="*/ 596152 h 170"/>
              <a:gd name="T2" fmla="*/ 826264 w 328"/>
              <a:gd name="T3" fmla="*/ 614782 h 170"/>
              <a:gd name="T4" fmla="*/ 625281 w 328"/>
              <a:gd name="T5" fmla="*/ 633412 h 170"/>
              <a:gd name="T6" fmla="*/ 424298 w 328"/>
              <a:gd name="T7" fmla="*/ 614782 h 170"/>
              <a:gd name="T8" fmla="*/ 372191 w 328"/>
              <a:gd name="T9" fmla="*/ 596152 h 170"/>
              <a:gd name="T10" fmla="*/ 346138 w 328"/>
              <a:gd name="T11" fmla="*/ 499278 h 170"/>
              <a:gd name="T12" fmla="*/ 461517 w 328"/>
              <a:gd name="T13" fmla="*/ 424759 h 170"/>
              <a:gd name="T14" fmla="*/ 517346 w 328"/>
              <a:gd name="T15" fmla="*/ 402403 h 170"/>
              <a:gd name="T16" fmla="*/ 535955 w 328"/>
              <a:gd name="T17" fmla="*/ 327884 h 170"/>
              <a:gd name="T18" fmla="*/ 465239 w 328"/>
              <a:gd name="T19" fmla="*/ 137860 h 170"/>
              <a:gd name="T20" fmla="*/ 580618 w 328"/>
              <a:gd name="T21" fmla="*/ 3726 h 170"/>
              <a:gd name="T22" fmla="*/ 625281 w 328"/>
              <a:gd name="T23" fmla="*/ 0 h 170"/>
              <a:gd name="T24" fmla="*/ 669944 w 328"/>
              <a:gd name="T25" fmla="*/ 3726 h 170"/>
              <a:gd name="T26" fmla="*/ 785323 w 328"/>
              <a:gd name="T27" fmla="*/ 137860 h 170"/>
              <a:gd name="T28" fmla="*/ 714607 w 328"/>
              <a:gd name="T29" fmla="*/ 327884 h 170"/>
              <a:gd name="T30" fmla="*/ 733217 w 328"/>
              <a:gd name="T31" fmla="*/ 402403 h 170"/>
              <a:gd name="T32" fmla="*/ 792767 w 328"/>
              <a:gd name="T33" fmla="*/ 424759 h 170"/>
              <a:gd name="T34" fmla="*/ 904425 w 328"/>
              <a:gd name="T35" fmla="*/ 499278 h 170"/>
              <a:gd name="T36" fmla="*/ 882093 w 328"/>
              <a:gd name="T37" fmla="*/ 596152 h 170"/>
              <a:gd name="T38" fmla="*/ 1202177 w 328"/>
              <a:gd name="T39" fmla="*/ 540263 h 170"/>
              <a:gd name="T40" fmla="*/ 1120295 w 328"/>
              <a:gd name="T41" fmla="*/ 488100 h 170"/>
              <a:gd name="T42" fmla="*/ 1083076 w 328"/>
              <a:gd name="T43" fmla="*/ 473196 h 170"/>
              <a:gd name="T44" fmla="*/ 1068189 w 328"/>
              <a:gd name="T45" fmla="*/ 421033 h 170"/>
              <a:gd name="T46" fmla="*/ 1116573 w 328"/>
              <a:gd name="T47" fmla="*/ 286898 h 170"/>
              <a:gd name="T48" fmla="*/ 1038413 w 328"/>
              <a:gd name="T49" fmla="*/ 197476 h 170"/>
              <a:gd name="T50" fmla="*/ 1004916 w 328"/>
              <a:gd name="T51" fmla="*/ 193750 h 170"/>
              <a:gd name="T52" fmla="*/ 975141 w 328"/>
              <a:gd name="T53" fmla="*/ 197476 h 170"/>
              <a:gd name="T54" fmla="*/ 893259 w 328"/>
              <a:gd name="T55" fmla="*/ 286898 h 170"/>
              <a:gd name="T56" fmla="*/ 945366 w 328"/>
              <a:gd name="T57" fmla="*/ 421033 h 170"/>
              <a:gd name="T58" fmla="*/ 930478 w 328"/>
              <a:gd name="T59" fmla="*/ 473196 h 170"/>
              <a:gd name="T60" fmla="*/ 926756 w 328"/>
              <a:gd name="T61" fmla="*/ 473196 h 170"/>
              <a:gd name="T62" fmla="*/ 937922 w 328"/>
              <a:gd name="T63" fmla="*/ 484374 h 170"/>
              <a:gd name="T64" fmla="*/ 960253 w 328"/>
              <a:gd name="T65" fmla="*/ 555167 h 170"/>
              <a:gd name="T66" fmla="*/ 908146 w 328"/>
              <a:gd name="T67" fmla="*/ 614782 h 170"/>
              <a:gd name="T68" fmla="*/ 885815 w 328"/>
              <a:gd name="T69" fmla="*/ 625960 h 170"/>
              <a:gd name="T70" fmla="*/ 1004916 w 328"/>
              <a:gd name="T71" fmla="*/ 633412 h 170"/>
              <a:gd name="T72" fmla="*/ 1146349 w 328"/>
              <a:gd name="T73" fmla="*/ 622234 h 170"/>
              <a:gd name="T74" fmla="*/ 1183568 w 328"/>
              <a:gd name="T75" fmla="*/ 607330 h 170"/>
              <a:gd name="T76" fmla="*/ 1202177 w 328"/>
              <a:gd name="T77" fmla="*/ 540263 h 170"/>
              <a:gd name="T78" fmla="*/ 286587 w 328"/>
              <a:gd name="T79" fmla="*/ 555167 h 170"/>
              <a:gd name="T80" fmla="*/ 312641 w 328"/>
              <a:gd name="T81" fmla="*/ 484374 h 170"/>
              <a:gd name="T82" fmla="*/ 338694 w 328"/>
              <a:gd name="T83" fmla="*/ 462018 h 170"/>
              <a:gd name="T84" fmla="*/ 323806 w 328"/>
              <a:gd name="T85" fmla="*/ 454566 h 170"/>
              <a:gd name="T86" fmla="*/ 308919 w 328"/>
              <a:gd name="T87" fmla="*/ 398677 h 170"/>
              <a:gd name="T88" fmla="*/ 361025 w 328"/>
              <a:gd name="T89" fmla="*/ 249639 h 170"/>
              <a:gd name="T90" fmla="*/ 271700 w 328"/>
              <a:gd name="T91" fmla="*/ 149038 h 170"/>
              <a:gd name="T92" fmla="*/ 238202 w 328"/>
              <a:gd name="T93" fmla="*/ 145312 h 170"/>
              <a:gd name="T94" fmla="*/ 204705 w 328"/>
              <a:gd name="T95" fmla="*/ 149038 h 170"/>
              <a:gd name="T96" fmla="*/ 115379 w 328"/>
              <a:gd name="T97" fmla="*/ 249639 h 170"/>
              <a:gd name="T98" fmla="*/ 167486 w 328"/>
              <a:gd name="T99" fmla="*/ 398677 h 170"/>
              <a:gd name="T100" fmla="*/ 152598 w 328"/>
              <a:gd name="T101" fmla="*/ 454566 h 170"/>
              <a:gd name="T102" fmla="*/ 111657 w 328"/>
              <a:gd name="T103" fmla="*/ 473196 h 170"/>
              <a:gd name="T104" fmla="*/ 22331 w 328"/>
              <a:gd name="T105" fmla="*/ 529085 h 170"/>
              <a:gd name="T106" fmla="*/ 40941 w 328"/>
              <a:gd name="T107" fmla="*/ 607330 h 170"/>
              <a:gd name="T108" fmla="*/ 85604 w 328"/>
              <a:gd name="T109" fmla="*/ 618508 h 170"/>
              <a:gd name="T110" fmla="*/ 238202 w 328"/>
              <a:gd name="T111" fmla="*/ 633412 h 170"/>
              <a:gd name="T112" fmla="*/ 364747 w 328"/>
              <a:gd name="T113" fmla="*/ 625960 h 170"/>
              <a:gd name="T114" fmla="*/ 342416 w 328"/>
              <a:gd name="T115" fmla="*/ 614782 h 170"/>
              <a:gd name="T116" fmla="*/ 286587 w 328"/>
              <a:gd name="T117" fmla="*/ 555167 h 17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28" h="170">
                <a:moveTo>
                  <a:pt x="237" y="160"/>
                </a:moveTo>
                <a:cubicBezTo>
                  <a:pt x="232" y="162"/>
                  <a:pt x="227" y="164"/>
                  <a:pt x="222" y="165"/>
                </a:cubicBezTo>
                <a:cubicBezTo>
                  <a:pt x="206" y="169"/>
                  <a:pt x="189" y="170"/>
                  <a:pt x="168" y="170"/>
                </a:cubicBezTo>
                <a:cubicBezTo>
                  <a:pt x="147" y="170"/>
                  <a:pt x="131" y="169"/>
                  <a:pt x="114" y="165"/>
                </a:cubicBezTo>
                <a:cubicBezTo>
                  <a:pt x="109" y="164"/>
                  <a:pt x="104" y="162"/>
                  <a:pt x="100" y="160"/>
                </a:cubicBezTo>
                <a:cubicBezTo>
                  <a:pt x="86" y="154"/>
                  <a:pt x="85" y="142"/>
                  <a:pt x="93" y="134"/>
                </a:cubicBezTo>
                <a:cubicBezTo>
                  <a:pt x="102" y="125"/>
                  <a:pt x="112" y="119"/>
                  <a:pt x="124" y="114"/>
                </a:cubicBezTo>
                <a:cubicBezTo>
                  <a:pt x="129" y="112"/>
                  <a:pt x="134" y="110"/>
                  <a:pt x="139" y="108"/>
                </a:cubicBezTo>
                <a:cubicBezTo>
                  <a:pt x="148" y="104"/>
                  <a:pt x="151" y="95"/>
                  <a:pt x="144" y="88"/>
                </a:cubicBezTo>
                <a:cubicBezTo>
                  <a:pt x="130" y="73"/>
                  <a:pt x="124" y="56"/>
                  <a:pt x="125" y="37"/>
                </a:cubicBezTo>
                <a:cubicBezTo>
                  <a:pt x="126" y="17"/>
                  <a:pt x="138" y="6"/>
                  <a:pt x="156" y="1"/>
                </a:cubicBezTo>
                <a:cubicBezTo>
                  <a:pt x="160" y="0"/>
                  <a:pt x="164" y="0"/>
                  <a:pt x="168" y="0"/>
                </a:cubicBezTo>
                <a:cubicBezTo>
                  <a:pt x="172" y="0"/>
                  <a:pt x="176" y="0"/>
                  <a:pt x="180" y="1"/>
                </a:cubicBezTo>
                <a:cubicBezTo>
                  <a:pt x="199" y="6"/>
                  <a:pt x="211" y="17"/>
                  <a:pt x="211" y="37"/>
                </a:cubicBezTo>
                <a:cubicBezTo>
                  <a:pt x="212" y="56"/>
                  <a:pt x="207" y="74"/>
                  <a:pt x="192" y="88"/>
                </a:cubicBezTo>
                <a:cubicBezTo>
                  <a:pt x="185" y="95"/>
                  <a:pt x="188" y="104"/>
                  <a:pt x="197" y="108"/>
                </a:cubicBezTo>
                <a:cubicBezTo>
                  <a:pt x="203" y="110"/>
                  <a:pt x="208" y="112"/>
                  <a:pt x="213" y="114"/>
                </a:cubicBezTo>
                <a:cubicBezTo>
                  <a:pt x="224" y="119"/>
                  <a:pt x="234" y="125"/>
                  <a:pt x="243" y="134"/>
                </a:cubicBezTo>
                <a:cubicBezTo>
                  <a:pt x="248" y="140"/>
                  <a:pt x="251" y="154"/>
                  <a:pt x="237" y="160"/>
                </a:cubicBezTo>
                <a:close/>
                <a:moveTo>
                  <a:pt x="323" y="145"/>
                </a:moveTo>
                <a:cubicBezTo>
                  <a:pt x="316" y="139"/>
                  <a:pt x="309" y="135"/>
                  <a:pt x="301" y="131"/>
                </a:cubicBezTo>
                <a:cubicBezTo>
                  <a:pt x="298" y="130"/>
                  <a:pt x="294" y="128"/>
                  <a:pt x="291" y="127"/>
                </a:cubicBezTo>
                <a:cubicBezTo>
                  <a:pt x="284" y="124"/>
                  <a:pt x="282" y="118"/>
                  <a:pt x="287" y="113"/>
                </a:cubicBezTo>
                <a:cubicBezTo>
                  <a:pt x="297" y="103"/>
                  <a:pt x="301" y="91"/>
                  <a:pt x="300" y="77"/>
                </a:cubicBezTo>
                <a:cubicBezTo>
                  <a:pt x="300" y="63"/>
                  <a:pt x="292" y="56"/>
                  <a:pt x="279" y="53"/>
                </a:cubicBezTo>
                <a:cubicBezTo>
                  <a:pt x="276" y="52"/>
                  <a:pt x="273" y="52"/>
                  <a:pt x="270" y="52"/>
                </a:cubicBezTo>
                <a:cubicBezTo>
                  <a:pt x="268" y="52"/>
                  <a:pt x="265" y="52"/>
                  <a:pt x="262" y="53"/>
                </a:cubicBezTo>
                <a:cubicBezTo>
                  <a:pt x="249" y="56"/>
                  <a:pt x="241" y="63"/>
                  <a:pt x="240" y="77"/>
                </a:cubicBezTo>
                <a:cubicBezTo>
                  <a:pt x="240" y="91"/>
                  <a:pt x="244" y="103"/>
                  <a:pt x="254" y="113"/>
                </a:cubicBezTo>
                <a:cubicBezTo>
                  <a:pt x="258" y="118"/>
                  <a:pt x="257" y="124"/>
                  <a:pt x="250" y="127"/>
                </a:cubicBezTo>
                <a:cubicBezTo>
                  <a:pt x="250" y="127"/>
                  <a:pt x="249" y="127"/>
                  <a:pt x="249" y="127"/>
                </a:cubicBezTo>
                <a:cubicBezTo>
                  <a:pt x="250" y="128"/>
                  <a:pt x="251" y="129"/>
                  <a:pt x="252" y="130"/>
                </a:cubicBezTo>
                <a:cubicBezTo>
                  <a:pt x="257" y="135"/>
                  <a:pt x="259" y="142"/>
                  <a:pt x="258" y="149"/>
                </a:cubicBezTo>
                <a:cubicBezTo>
                  <a:pt x="257" y="156"/>
                  <a:pt x="252" y="162"/>
                  <a:pt x="244" y="165"/>
                </a:cubicBezTo>
                <a:cubicBezTo>
                  <a:pt x="242" y="166"/>
                  <a:pt x="240" y="167"/>
                  <a:pt x="238" y="168"/>
                </a:cubicBezTo>
                <a:cubicBezTo>
                  <a:pt x="248" y="170"/>
                  <a:pt x="258" y="170"/>
                  <a:pt x="270" y="170"/>
                </a:cubicBezTo>
                <a:cubicBezTo>
                  <a:pt x="285" y="170"/>
                  <a:pt x="297" y="169"/>
                  <a:pt x="308" y="167"/>
                </a:cubicBezTo>
                <a:cubicBezTo>
                  <a:pt x="311" y="166"/>
                  <a:pt x="315" y="165"/>
                  <a:pt x="318" y="163"/>
                </a:cubicBezTo>
                <a:cubicBezTo>
                  <a:pt x="328" y="159"/>
                  <a:pt x="326" y="149"/>
                  <a:pt x="323" y="145"/>
                </a:cubicBezTo>
                <a:close/>
                <a:moveTo>
                  <a:pt x="77" y="149"/>
                </a:moveTo>
                <a:cubicBezTo>
                  <a:pt x="76" y="142"/>
                  <a:pt x="79" y="135"/>
                  <a:pt x="84" y="130"/>
                </a:cubicBezTo>
                <a:cubicBezTo>
                  <a:pt x="86" y="128"/>
                  <a:pt x="88" y="126"/>
                  <a:pt x="91" y="124"/>
                </a:cubicBezTo>
                <a:cubicBezTo>
                  <a:pt x="89" y="123"/>
                  <a:pt x="88" y="123"/>
                  <a:pt x="87" y="122"/>
                </a:cubicBezTo>
                <a:cubicBezTo>
                  <a:pt x="79" y="120"/>
                  <a:pt x="77" y="112"/>
                  <a:pt x="83" y="107"/>
                </a:cubicBezTo>
                <a:cubicBezTo>
                  <a:pt x="94" y="96"/>
                  <a:pt x="98" y="82"/>
                  <a:pt x="97" y="67"/>
                </a:cubicBezTo>
                <a:cubicBezTo>
                  <a:pt x="97" y="52"/>
                  <a:pt x="87" y="44"/>
                  <a:pt x="73" y="40"/>
                </a:cubicBezTo>
                <a:cubicBezTo>
                  <a:pt x="70" y="39"/>
                  <a:pt x="67" y="39"/>
                  <a:pt x="64" y="39"/>
                </a:cubicBezTo>
                <a:cubicBezTo>
                  <a:pt x="61" y="39"/>
                  <a:pt x="58" y="39"/>
                  <a:pt x="55" y="40"/>
                </a:cubicBezTo>
                <a:cubicBezTo>
                  <a:pt x="41" y="44"/>
                  <a:pt x="31" y="52"/>
                  <a:pt x="31" y="67"/>
                </a:cubicBezTo>
                <a:cubicBezTo>
                  <a:pt x="30" y="82"/>
                  <a:pt x="34" y="96"/>
                  <a:pt x="45" y="107"/>
                </a:cubicBezTo>
                <a:cubicBezTo>
                  <a:pt x="51" y="112"/>
                  <a:pt x="49" y="120"/>
                  <a:pt x="41" y="122"/>
                </a:cubicBezTo>
                <a:cubicBezTo>
                  <a:pt x="37" y="124"/>
                  <a:pt x="34" y="125"/>
                  <a:pt x="30" y="127"/>
                </a:cubicBezTo>
                <a:cubicBezTo>
                  <a:pt x="21" y="131"/>
                  <a:pt x="13" y="136"/>
                  <a:pt x="6" y="142"/>
                </a:cubicBezTo>
                <a:cubicBezTo>
                  <a:pt x="0" y="149"/>
                  <a:pt x="0" y="157"/>
                  <a:pt x="11" y="163"/>
                </a:cubicBezTo>
                <a:cubicBezTo>
                  <a:pt x="15" y="164"/>
                  <a:pt x="19" y="165"/>
                  <a:pt x="23" y="166"/>
                </a:cubicBezTo>
                <a:cubicBezTo>
                  <a:pt x="35" y="169"/>
                  <a:pt x="48" y="170"/>
                  <a:pt x="64" y="170"/>
                </a:cubicBezTo>
                <a:cubicBezTo>
                  <a:pt x="77" y="170"/>
                  <a:pt x="88" y="170"/>
                  <a:pt x="98" y="168"/>
                </a:cubicBezTo>
                <a:cubicBezTo>
                  <a:pt x="96" y="167"/>
                  <a:pt x="94" y="166"/>
                  <a:pt x="92" y="165"/>
                </a:cubicBezTo>
                <a:cubicBezTo>
                  <a:pt x="84" y="162"/>
                  <a:pt x="79" y="156"/>
                  <a:pt x="77" y="14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7"/>
          <p:cNvSpPr/>
          <p:nvPr/>
        </p:nvSpPr>
        <p:spPr bwMode="auto">
          <a:xfrm>
            <a:off x="8408988" y="952500"/>
            <a:ext cx="566737" cy="827088"/>
          </a:xfrm>
          <a:custGeom>
            <a:avLst/>
            <a:gdLst>
              <a:gd name="T0" fmla="*/ 566737 w 152"/>
              <a:gd name="T1" fmla="*/ 547666 h 222"/>
              <a:gd name="T2" fmla="*/ 369125 w 152"/>
              <a:gd name="T3" fmla="*/ 365110 h 222"/>
              <a:gd name="T4" fmla="*/ 264726 w 152"/>
              <a:gd name="T5" fmla="*/ 339031 h 222"/>
              <a:gd name="T6" fmla="*/ 134227 w 152"/>
              <a:gd name="T7" fmla="*/ 268244 h 222"/>
              <a:gd name="T8" fmla="*/ 275911 w 152"/>
              <a:gd name="T9" fmla="*/ 204909 h 222"/>
              <a:gd name="T10" fmla="*/ 425053 w 152"/>
              <a:gd name="T11" fmla="*/ 260793 h 222"/>
              <a:gd name="T12" fmla="*/ 492166 w 152"/>
              <a:gd name="T13" fmla="*/ 257068 h 222"/>
              <a:gd name="T14" fmla="*/ 525723 w 152"/>
              <a:gd name="T15" fmla="*/ 204909 h 222"/>
              <a:gd name="T16" fmla="*/ 343025 w 152"/>
              <a:gd name="T17" fmla="*/ 93140 h 222"/>
              <a:gd name="T18" fmla="*/ 343025 w 152"/>
              <a:gd name="T19" fmla="*/ 29805 h 222"/>
              <a:gd name="T20" fmla="*/ 305740 w 152"/>
              <a:gd name="T21" fmla="*/ 0 h 222"/>
              <a:gd name="T22" fmla="*/ 260997 w 152"/>
              <a:gd name="T23" fmla="*/ 0 h 222"/>
              <a:gd name="T24" fmla="*/ 223712 w 152"/>
              <a:gd name="T25" fmla="*/ 29805 h 222"/>
              <a:gd name="T26" fmla="*/ 223712 w 152"/>
              <a:gd name="T27" fmla="*/ 89415 h 222"/>
              <a:gd name="T28" fmla="*/ 0 w 152"/>
              <a:gd name="T29" fmla="*/ 271970 h 222"/>
              <a:gd name="T30" fmla="*/ 212526 w 152"/>
              <a:gd name="T31" fmla="*/ 450800 h 222"/>
              <a:gd name="T32" fmla="*/ 331839 w 152"/>
              <a:gd name="T33" fmla="*/ 480605 h 222"/>
              <a:gd name="T34" fmla="*/ 432510 w 152"/>
              <a:gd name="T35" fmla="*/ 551391 h 222"/>
              <a:gd name="T36" fmla="*/ 290826 w 152"/>
              <a:gd name="T37" fmla="*/ 618452 h 222"/>
              <a:gd name="T38" fmla="*/ 115585 w 152"/>
              <a:gd name="T39" fmla="*/ 558843 h 222"/>
              <a:gd name="T40" fmla="*/ 37285 w 152"/>
              <a:gd name="T41" fmla="*/ 573745 h 222"/>
              <a:gd name="T42" fmla="*/ 18643 w 152"/>
              <a:gd name="T43" fmla="*/ 622178 h 222"/>
              <a:gd name="T44" fmla="*/ 223712 w 152"/>
              <a:gd name="T45" fmla="*/ 730221 h 222"/>
              <a:gd name="T46" fmla="*/ 223712 w 152"/>
              <a:gd name="T47" fmla="*/ 797282 h 222"/>
              <a:gd name="T48" fmla="*/ 260997 w 152"/>
              <a:gd name="T49" fmla="*/ 827087 h 222"/>
              <a:gd name="T50" fmla="*/ 305740 w 152"/>
              <a:gd name="T51" fmla="*/ 827087 h 222"/>
              <a:gd name="T52" fmla="*/ 343025 w 152"/>
              <a:gd name="T53" fmla="*/ 797282 h 222"/>
              <a:gd name="T54" fmla="*/ 343025 w 152"/>
              <a:gd name="T55" fmla="*/ 733947 h 222"/>
              <a:gd name="T56" fmla="*/ 566737 w 152"/>
              <a:gd name="T57" fmla="*/ 547666 h 2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52" h="222">
                <a:moveTo>
                  <a:pt x="152" y="147"/>
                </a:moveTo>
                <a:cubicBezTo>
                  <a:pt x="152" y="125"/>
                  <a:pt x="134" y="106"/>
                  <a:pt x="99" y="98"/>
                </a:cubicBezTo>
                <a:cubicBezTo>
                  <a:pt x="95" y="97"/>
                  <a:pt x="75" y="92"/>
                  <a:pt x="71" y="91"/>
                </a:cubicBezTo>
                <a:cubicBezTo>
                  <a:pt x="44" y="84"/>
                  <a:pt x="36" y="79"/>
                  <a:pt x="36" y="72"/>
                </a:cubicBezTo>
                <a:cubicBezTo>
                  <a:pt x="36" y="64"/>
                  <a:pt x="46" y="55"/>
                  <a:pt x="74" y="55"/>
                </a:cubicBezTo>
                <a:cubicBezTo>
                  <a:pt x="94" y="55"/>
                  <a:pt x="114" y="70"/>
                  <a:pt x="114" y="70"/>
                </a:cubicBezTo>
                <a:cubicBezTo>
                  <a:pt x="121" y="75"/>
                  <a:pt x="126" y="75"/>
                  <a:pt x="132" y="69"/>
                </a:cubicBezTo>
                <a:cubicBezTo>
                  <a:pt x="132" y="69"/>
                  <a:pt x="141" y="62"/>
                  <a:pt x="141" y="55"/>
                </a:cubicBezTo>
                <a:cubicBezTo>
                  <a:pt x="141" y="45"/>
                  <a:pt x="117" y="31"/>
                  <a:pt x="92" y="25"/>
                </a:cubicBezTo>
                <a:cubicBezTo>
                  <a:pt x="92" y="8"/>
                  <a:pt x="92" y="8"/>
                  <a:pt x="92" y="8"/>
                </a:cubicBezTo>
                <a:cubicBezTo>
                  <a:pt x="92" y="3"/>
                  <a:pt x="87" y="0"/>
                  <a:pt x="82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5" y="0"/>
                  <a:pt x="60" y="3"/>
                  <a:pt x="60" y="8"/>
                </a:cubicBezTo>
                <a:cubicBezTo>
                  <a:pt x="60" y="24"/>
                  <a:pt x="60" y="24"/>
                  <a:pt x="60" y="24"/>
                </a:cubicBezTo>
                <a:cubicBezTo>
                  <a:pt x="21" y="28"/>
                  <a:pt x="0" y="49"/>
                  <a:pt x="0" y="73"/>
                </a:cubicBezTo>
                <a:cubicBezTo>
                  <a:pt x="0" y="102"/>
                  <a:pt x="27" y="113"/>
                  <a:pt x="57" y="121"/>
                </a:cubicBezTo>
                <a:cubicBezTo>
                  <a:pt x="61" y="122"/>
                  <a:pt x="85" y="128"/>
                  <a:pt x="89" y="129"/>
                </a:cubicBezTo>
                <a:cubicBezTo>
                  <a:pt x="111" y="134"/>
                  <a:pt x="116" y="143"/>
                  <a:pt x="116" y="148"/>
                </a:cubicBezTo>
                <a:cubicBezTo>
                  <a:pt x="116" y="158"/>
                  <a:pt x="106" y="166"/>
                  <a:pt x="78" y="166"/>
                </a:cubicBezTo>
                <a:cubicBezTo>
                  <a:pt x="58" y="166"/>
                  <a:pt x="31" y="150"/>
                  <a:pt x="31" y="150"/>
                </a:cubicBezTo>
                <a:cubicBezTo>
                  <a:pt x="24" y="145"/>
                  <a:pt x="17" y="146"/>
                  <a:pt x="10" y="154"/>
                </a:cubicBezTo>
                <a:cubicBezTo>
                  <a:pt x="10" y="154"/>
                  <a:pt x="5" y="160"/>
                  <a:pt x="5" y="167"/>
                </a:cubicBezTo>
                <a:cubicBezTo>
                  <a:pt x="5" y="177"/>
                  <a:pt x="34" y="191"/>
                  <a:pt x="60" y="196"/>
                </a:cubicBezTo>
                <a:cubicBezTo>
                  <a:pt x="60" y="214"/>
                  <a:pt x="60" y="214"/>
                  <a:pt x="60" y="214"/>
                </a:cubicBezTo>
                <a:cubicBezTo>
                  <a:pt x="60" y="218"/>
                  <a:pt x="65" y="222"/>
                  <a:pt x="70" y="222"/>
                </a:cubicBezTo>
                <a:cubicBezTo>
                  <a:pt x="82" y="222"/>
                  <a:pt x="82" y="222"/>
                  <a:pt x="82" y="222"/>
                </a:cubicBezTo>
                <a:cubicBezTo>
                  <a:pt x="87" y="222"/>
                  <a:pt x="92" y="218"/>
                  <a:pt x="92" y="214"/>
                </a:cubicBezTo>
                <a:cubicBezTo>
                  <a:pt x="92" y="197"/>
                  <a:pt x="92" y="197"/>
                  <a:pt x="92" y="197"/>
                </a:cubicBezTo>
                <a:cubicBezTo>
                  <a:pt x="134" y="193"/>
                  <a:pt x="152" y="171"/>
                  <a:pt x="152" y="14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8"/>
          <p:cNvSpPr>
            <a:spLocks noEditPoints="1"/>
          </p:cNvSpPr>
          <p:nvPr/>
        </p:nvSpPr>
        <p:spPr bwMode="auto">
          <a:xfrm>
            <a:off x="6569075" y="5180013"/>
            <a:ext cx="785813" cy="704850"/>
          </a:xfrm>
          <a:custGeom>
            <a:avLst/>
            <a:gdLst>
              <a:gd name="T0" fmla="*/ 487874 w 211"/>
              <a:gd name="T1" fmla="*/ 93234 h 189"/>
              <a:gd name="T2" fmla="*/ 350077 w 211"/>
              <a:gd name="T3" fmla="*/ 41023 h 189"/>
              <a:gd name="T4" fmla="*/ 249523 w 211"/>
              <a:gd name="T5" fmla="*/ 93234 h 189"/>
              <a:gd name="T6" fmla="*/ 446907 w 211"/>
              <a:gd name="T7" fmla="*/ 0 h 189"/>
              <a:gd name="T8" fmla="*/ 119175 w 211"/>
              <a:gd name="T9" fmla="*/ 391583 h 189"/>
              <a:gd name="T10" fmla="*/ 316559 w 211"/>
              <a:gd name="T11" fmla="*/ 361748 h 189"/>
              <a:gd name="T12" fmla="*/ 432010 w 211"/>
              <a:gd name="T13" fmla="*/ 324455 h 189"/>
              <a:gd name="T14" fmla="*/ 469253 w 211"/>
              <a:gd name="T15" fmla="*/ 391583 h 189"/>
              <a:gd name="T16" fmla="*/ 785812 w 211"/>
              <a:gd name="T17" fmla="*/ 279702 h 189"/>
              <a:gd name="T18" fmla="*/ 692706 w 211"/>
              <a:gd name="T19" fmla="*/ 111881 h 189"/>
              <a:gd name="T20" fmla="*/ 629394 w 211"/>
              <a:gd name="T21" fmla="*/ 111881 h 189"/>
              <a:gd name="T22" fmla="*/ 562358 w 211"/>
              <a:gd name="T23" fmla="*/ 111881 h 189"/>
              <a:gd name="T24" fmla="*/ 484150 w 211"/>
              <a:gd name="T25" fmla="*/ 111881 h 189"/>
              <a:gd name="T26" fmla="*/ 245799 w 211"/>
              <a:gd name="T27" fmla="*/ 111881 h 189"/>
              <a:gd name="T28" fmla="*/ 148969 w 211"/>
              <a:gd name="T29" fmla="*/ 111881 h 189"/>
              <a:gd name="T30" fmla="*/ 93106 w 211"/>
              <a:gd name="T31" fmla="*/ 111881 h 189"/>
              <a:gd name="T32" fmla="*/ 0 w 211"/>
              <a:gd name="T33" fmla="*/ 279702 h 189"/>
              <a:gd name="T34" fmla="*/ 666637 w 211"/>
              <a:gd name="T35" fmla="*/ 425148 h 189"/>
              <a:gd name="T36" fmla="*/ 469253 w 211"/>
              <a:gd name="T37" fmla="*/ 451253 h 189"/>
              <a:gd name="T38" fmla="*/ 353802 w 211"/>
              <a:gd name="T39" fmla="*/ 492276 h 189"/>
              <a:gd name="T40" fmla="*/ 316559 w 211"/>
              <a:gd name="T41" fmla="*/ 425148 h 189"/>
              <a:gd name="T42" fmla="*/ 0 w 211"/>
              <a:gd name="T43" fmla="*/ 354290 h 189"/>
              <a:gd name="T44" fmla="*/ 93106 w 211"/>
              <a:gd name="T45" fmla="*/ 704850 h 189"/>
              <a:gd name="T46" fmla="*/ 148969 w 211"/>
              <a:gd name="T47" fmla="*/ 704850 h 189"/>
              <a:gd name="T48" fmla="*/ 595876 w 211"/>
              <a:gd name="T49" fmla="*/ 704850 h 189"/>
              <a:gd name="T50" fmla="*/ 648016 w 211"/>
              <a:gd name="T51" fmla="*/ 704850 h 189"/>
              <a:gd name="T52" fmla="*/ 785812 w 211"/>
              <a:gd name="T53" fmla="*/ 600428 h 189"/>
              <a:gd name="T54" fmla="*/ 666637 w 211"/>
              <a:gd name="T55" fmla="*/ 425148 h 189"/>
              <a:gd name="T56" fmla="*/ 357526 w 211"/>
              <a:gd name="T57" fmla="*/ 354290 h 189"/>
              <a:gd name="T58" fmla="*/ 342629 w 211"/>
              <a:gd name="T59" fmla="*/ 384125 h 189"/>
              <a:gd name="T60" fmla="*/ 342629 w 211"/>
              <a:gd name="T61" fmla="*/ 421418 h 189"/>
              <a:gd name="T62" fmla="*/ 342629 w 211"/>
              <a:gd name="T63" fmla="*/ 447524 h 189"/>
              <a:gd name="T64" fmla="*/ 428286 w 211"/>
              <a:gd name="T65" fmla="*/ 462441 h 189"/>
              <a:gd name="T66" fmla="*/ 443183 w 211"/>
              <a:gd name="T67" fmla="*/ 428877 h 189"/>
              <a:gd name="T68" fmla="*/ 443183 w 211"/>
              <a:gd name="T69" fmla="*/ 395313 h 189"/>
              <a:gd name="T70" fmla="*/ 443183 w 211"/>
              <a:gd name="T71" fmla="*/ 369207 h 1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1" h="189">
                <a:moveTo>
                  <a:pt x="143" y="25"/>
                </a:moveTo>
                <a:cubicBezTo>
                  <a:pt x="131" y="25"/>
                  <a:pt x="131" y="25"/>
                  <a:pt x="131" y="25"/>
                </a:cubicBezTo>
                <a:cubicBezTo>
                  <a:pt x="130" y="17"/>
                  <a:pt x="124" y="11"/>
                  <a:pt x="117" y="11"/>
                </a:cubicBezTo>
                <a:cubicBezTo>
                  <a:pt x="94" y="11"/>
                  <a:pt x="94" y="11"/>
                  <a:pt x="94" y="11"/>
                </a:cubicBezTo>
                <a:cubicBezTo>
                  <a:pt x="87" y="11"/>
                  <a:pt x="81" y="17"/>
                  <a:pt x="80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11"/>
                  <a:pt x="78" y="0"/>
                  <a:pt x="90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33" y="0"/>
                  <a:pt x="143" y="11"/>
                  <a:pt x="143" y="25"/>
                </a:cubicBezTo>
                <a:close/>
                <a:moveTo>
                  <a:pt x="32" y="105"/>
                </a:moveTo>
                <a:cubicBezTo>
                  <a:pt x="85" y="105"/>
                  <a:pt x="85" y="105"/>
                  <a:pt x="85" y="105"/>
                </a:cubicBezTo>
                <a:cubicBezTo>
                  <a:pt x="85" y="97"/>
                  <a:pt x="85" y="97"/>
                  <a:pt x="85" y="97"/>
                </a:cubicBezTo>
                <a:cubicBezTo>
                  <a:pt x="85" y="92"/>
                  <a:pt x="90" y="87"/>
                  <a:pt x="95" y="87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21" y="87"/>
                  <a:pt x="126" y="92"/>
                  <a:pt x="126" y="97"/>
                </a:cubicBezTo>
                <a:cubicBezTo>
                  <a:pt x="126" y="105"/>
                  <a:pt x="126" y="105"/>
                  <a:pt x="126" y="105"/>
                </a:cubicBezTo>
                <a:cubicBezTo>
                  <a:pt x="179" y="105"/>
                  <a:pt x="179" y="105"/>
                  <a:pt x="179" y="105"/>
                </a:cubicBezTo>
                <a:cubicBezTo>
                  <a:pt x="195" y="105"/>
                  <a:pt x="208" y="92"/>
                  <a:pt x="211" y="75"/>
                </a:cubicBezTo>
                <a:cubicBezTo>
                  <a:pt x="211" y="58"/>
                  <a:pt x="211" y="58"/>
                  <a:pt x="211" y="58"/>
                </a:cubicBezTo>
                <a:cubicBezTo>
                  <a:pt x="211" y="43"/>
                  <a:pt x="200" y="30"/>
                  <a:pt x="186" y="30"/>
                </a:cubicBezTo>
                <a:cubicBezTo>
                  <a:pt x="174" y="30"/>
                  <a:pt x="174" y="30"/>
                  <a:pt x="174" y="30"/>
                </a:cubicBezTo>
                <a:cubicBezTo>
                  <a:pt x="169" y="30"/>
                  <a:pt x="169" y="30"/>
                  <a:pt x="169" y="30"/>
                </a:cubicBezTo>
                <a:cubicBezTo>
                  <a:pt x="160" y="30"/>
                  <a:pt x="160" y="30"/>
                  <a:pt x="160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44" y="30"/>
                  <a:pt x="144" y="30"/>
                  <a:pt x="144" y="30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81" y="30"/>
                  <a:pt x="81" y="30"/>
                  <a:pt x="81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33" y="30"/>
                  <a:pt x="33" y="30"/>
                  <a:pt x="33" y="30"/>
                </a:cubicBezTo>
                <a:cubicBezTo>
                  <a:pt x="25" y="30"/>
                  <a:pt x="25" y="30"/>
                  <a:pt x="25" y="30"/>
                </a:cubicBezTo>
                <a:cubicBezTo>
                  <a:pt x="11" y="30"/>
                  <a:pt x="0" y="43"/>
                  <a:pt x="0" y="58"/>
                </a:cubicBezTo>
                <a:cubicBezTo>
                  <a:pt x="0" y="75"/>
                  <a:pt x="0" y="75"/>
                  <a:pt x="0" y="75"/>
                </a:cubicBezTo>
                <a:cubicBezTo>
                  <a:pt x="3" y="92"/>
                  <a:pt x="16" y="105"/>
                  <a:pt x="32" y="105"/>
                </a:cubicBezTo>
                <a:close/>
                <a:moveTo>
                  <a:pt x="179" y="114"/>
                </a:moveTo>
                <a:cubicBezTo>
                  <a:pt x="126" y="114"/>
                  <a:pt x="126" y="114"/>
                  <a:pt x="126" y="114"/>
                </a:cubicBezTo>
                <a:cubicBezTo>
                  <a:pt x="126" y="121"/>
                  <a:pt x="126" y="121"/>
                  <a:pt x="126" y="121"/>
                </a:cubicBezTo>
                <a:cubicBezTo>
                  <a:pt x="126" y="127"/>
                  <a:pt x="121" y="132"/>
                  <a:pt x="116" y="132"/>
                </a:cubicBezTo>
                <a:cubicBezTo>
                  <a:pt x="95" y="132"/>
                  <a:pt x="95" y="132"/>
                  <a:pt x="95" y="132"/>
                </a:cubicBezTo>
                <a:cubicBezTo>
                  <a:pt x="90" y="132"/>
                  <a:pt x="85" y="127"/>
                  <a:pt x="85" y="121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19" y="114"/>
                  <a:pt x="7" y="106"/>
                  <a:pt x="0" y="95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6"/>
                  <a:pt x="11" y="189"/>
                  <a:pt x="25" y="189"/>
                </a:cubicBezTo>
                <a:cubicBezTo>
                  <a:pt x="33" y="189"/>
                  <a:pt x="33" y="189"/>
                  <a:pt x="33" y="189"/>
                </a:cubicBezTo>
                <a:cubicBezTo>
                  <a:pt x="40" y="189"/>
                  <a:pt x="40" y="189"/>
                  <a:pt x="40" y="18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160" y="189"/>
                  <a:pt x="160" y="189"/>
                  <a:pt x="160" y="189"/>
                </a:cubicBezTo>
                <a:cubicBezTo>
                  <a:pt x="169" y="189"/>
                  <a:pt x="169" y="189"/>
                  <a:pt x="169" y="189"/>
                </a:cubicBezTo>
                <a:cubicBezTo>
                  <a:pt x="174" y="189"/>
                  <a:pt x="174" y="189"/>
                  <a:pt x="174" y="189"/>
                </a:cubicBezTo>
                <a:cubicBezTo>
                  <a:pt x="186" y="189"/>
                  <a:pt x="186" y="189"/>
                  <a:pt x="186" y="189"/>
                </a:cubicBezTo>
                <a:cubicBezTo>
                  <a:pt x="200" y="189"/>
                  <a:pt x="211" y="176"/>
                  <a:pt x="211" y="161"/>
                </a:cubicBezTo>
                <a:cubicBezTo>
                  <a:pt x="211" y="95"/>
                  <a:pt x="211" y="95"/>
                  <a:pt x="211" y="95"/>
                </a:cubicBezTo>
                <a:cubicBezTo>
                  <a:pt x="204" y="106"/>
                  <a:pt x="192" y="114"/>
                  <a:pt x="179" y="114"/>
                </a:cubicBezTo>
                <a:close/>
                <a:moveTo>
                  <a:pt x="115" y="95"/>
                </a:moveTo>
                <a:cubicBezTo>
                  <a:pt x="96" y="95"/>
                  <a:pt x="96" y="95"/>
                  <a:pt x="96" y="95"/>
                </a:cubicBezTo>
                <a:cubicBezTo>
                  <a:pt x="94" y="95"/>
                  <a:pt x="92" y="96"/>
                  <a:pt x="92" y="99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2" y="106"/>
                  <a:pt x="92" y="106"/>
                  <a:pt x="92" y="106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92" y="115"/>
                  <a:pt x="92" y="115"/>
                  <a:pt x="92" y="115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92" y="123"/>
                  <a:pt x="94" y="124"/>
                  <a:pt x="96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7" y="124"/>
                  <a:pt x="119" y="123"/>
                  <a:pt x="119" y="120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19" y="113"/>
                  <a:pt x="119" y="113"/>
                  <a:pt x="119" y="113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19" y="96"/>
                  <a:pt x="117" y="95"/>
                  <a:pt x="115" y="95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TextBox 93"/>
          <p:cNvSpPr txBox="1">
            <a:spLocks noChangeArrowheads="1"/>
          </p:cNvSpPr>
          <p:nvPr/>
        </p:nvSpPr>
        <p:spPr bwMode="auto">
          <a:xfrm>
            <a:off x="6332538" y="860425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5" name="TextBox 93"/>
          <p:cNvSpPr txBox="1">
            <a:spLocks noChangeArrowheads="1"/>
          </p:cNvSpPr>
          <p:nvPr/>
        </p:nvSpPr>
        <p:spPr bwMode="auto">
          <a:xfrm>
            <a:off x="9794875" y="863600"/>
            <a:ext cx="1257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6" name="TextBox 93"/>
          <p:cNvSpPr txBox="1">
            <a:spLocks noChangeArrowheads="1"/>
          </p:cNvSpPr>
          <p:nvPr/>
        </p:nvSpPr>
        <p:spPr bwMode="auto">
          <a:xfrm>
            <a:off x="1160463" y="5033963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7" name="TextBox 93"/>
          <p:cNvSpPr txBox="1">
            <a:spLocks noChangeArrowheads="1"/>
          </p:cNvSpPr>
          <p:nvPr/>
        </p:nvSpPr>
        <p:spPr bwMode="auto">
          <a:xfrm>
            <a:off x="4624388" y="5037138"/>
            <a:ext cx="1257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8" name="TextBox 93"/>
          <p:cNvSpPr txBox="1">
            <a:spLocks noChangeArrowheads="1"/>
          </p:cNvSpPr>
          <p:nvPr/>
        </p:nvSpPr>
        <p:spPr bwMode="auto">
          <a:xfrm>
            <a:off x="8085138" y="5040313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16"/>
          <p:cNvSpPr/>
          <p:nvPr/>
        </p:nvSpPr>
        <p:spPr bwMode="auto">
          <a:xfrm>
            <a:off x="2643188" y="2563813"/>
            <a:ext cx="1731962" cy="866775"/>
          </a:xfrm>
          <a:custGeom>
            <a:avLst/>
            <a:gdLst>
              <a:gd name="T0" fmla="*/ 865982 w 502"/>
              <a:gd name="T1" fmla="*/ 0 h 251"/>
              <a:gd name="T2" fmla="*/ 0 w 502"/>
              <a:gd name="T3" fmla="*/ 866775 h 251"/>
              <a:gd name="T4" fmla="*/ 1731963 w 502"/>
              <a:gd name="T5" fmla="*/ 866775 h 251"/>
              <a:gd name="T6" fmla="*/ 865982 w 502"/>
              <a:gd name="T7" fmla="*/ 0 h 2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2" h="251">
                <a:moveTo>
                  <a:pt x="251" y="0"/>
                </a:moveTo>
                <a:cubicBezTo>
                  <a:pt x="113" y="0"/>
                  <a:pt x="0" y="112"/>
                  <a:pt x="0" y="251"/>
                </a:cubicBezTo>
                <a:cubicBezTo>
                  <a:pt x="502" y="251"/>
                  <a:pt x="502" y="251"/>
                  <a:pt x="502" y="251"/>
                </a:cubicBezTo>
                <a:cubicBezTo>
                  <a:pt x="502" y="112"/>
                  <a:pt x="390" y="0"/>
                  <a:pt x="251" y="0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Freeform 17"/>
          <p:cNvSpPr/>
          <p:nvPr/>
        </p:nvSpPr>
        <p:spPr bwMode="auto">
          <a:xfrm>
            <a:off x="4375150" y="3430588"/>
            <a:ext cx="1731963" cy="866775"/>
          </a:xfrm>
          <a:custGeom>
            <a:avLst/>
            <a:gdLst>
              <a:gd name="T0" fmla="*/ 865982 w 502"/>
              <a:gd name="T1" fmla="*/ 866775 h 251"/>
              <a:gd name="T2" fmla="*/ 1731963 w 502"/>
              <a:gd name="T3" fmla="*/ 0 h 251"/>
              <a:gd name="T4" fmla="*/ 0 w 502"/>
              <a:gd name="T5" fmla="*/ 0 h 251"/>
              <a:gd name="T6" fmla="*/ 865982 w 502"/>
              <a:gd name="T7" fmla="*/ 866775 h 2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2" h="251">
                <a:moveTo>
                  <a:pt x="251" y="251"/>
                </a:moveTo>
                <a:cubicBezTo>
                  <a:pt x="390" y="251"/>
                  <a:pt x="502" y="138"/>
                  <a:pt x="50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8"/>
                  <a:pt x="113" y="251"/>
                  <a:pt x="251" y="251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18"/>
          <p:cNvSpPr/>
          <p:nvPr/>
        </p:nvSpPr>
        <p:spPr bwMode="auto">
          <a:xfrm>
            <a:off x="6107113" y="2563813"/>
            <a:ext cx="1731962" cy="866775"/>
          </a:xfrm>
          <a:custGeom>
            <a:avLst/>
            <a:gdLst>
              <a:gd name="T0" fmla="*/ 865982 w 502"/>
              <a:gd name="T1" fmla="*/ 0 h 251"/>
              <a:gd name="T2" fmla="*/ 0 w 502"/>
              <a:gd name="T3" fmla="*/ 866775 h 251"/>
              <a:gd name="T4" fmla="*/ 1731963 w 502"/>
              <a:gd name="T5" fmla="*/ 866775 h 251"/>
              <a:gd name="T6" fmla="*/ 865982 w 502"/>
              <a:gd name="T7" fmla="*/ 0 h 2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2" h="251">
                <a:moveTo>
                  <a:pt x="251" y="0"/>
                </a:moveTo>
                <a:cubicBezTo>
                  <a:pt x="112" y="0"/>
                  <a:pt x="0" y="112"/>
                  <a:pt x="0" y="251"/>
                </a:cubicBezTo>
                <a:cubicBezTo>
                  <a:pt x="502" y="251"/>
                  <a:pt x="502" y="251"/>
                  <a:pt x="502" y="251"/>
                </a:cubicBezTo>
                <a:cubicBezTo>
                  <a:pt x="502" y="112"/>
                  <a:pt x="390" y="0"/>
                  <a:pt x="251" y="0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19"/>
          <p:cNvSpPr/>
          <p:nvPr/>
        </p:nvSpPr>
        <p:spPr bwMode="auto">
          <a:xfrm>
            <a:off x="7839075" y="3430588"/>
            <a:ext cx="1731963" cy="866775"/>
          </a:xfrm>
          <a:custGeom>
            <a:avLst/>
            <a:gdLst>
              <a:gd name="T0" fmla="*/ 865982 w 502"/>
              <a:gd name="T1" fmla="*/ 866775 h 251"/>
              <a:gd name="T2" fmla="*/ 1731963 w 502"/>
              <a:gd name="T3" fmla="*/ 0 h 251"/>
              <a:gd name="T4" fmla="*/ 0 w 502"/>
              <a:gd name="T5" fmla="*/ 0 h 251"/>
              <a:gd name="T6" fmla="*/ 865982 w 502"/>
              <a:gd name="T7" fmla="*/ 866775 h 2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2" h="251">
                <a:moveTo>
                  <a:pt x="251" y="251"/>
                </a:moveTo>
                <a:cubicBezTo>
                  <a:pt x="389" y="251"/>
                  <a:pt x="502" y="138"/>
                  <a:pt x="50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8"/>
                  <a:pt x="112" y="251"/>
                  <a:pt x="251" y="251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20"/>
          <p:cNvSpPr/>
          <p:nvPr/>
        </p:nvSpPr>
        <p:spPr bwMode="auto">
          <a:xfrm>
            <a:off x="9571038" y="2563813"/>
            <a:ext cx="1731962" cy="866775"/>
          </a:xfrm>
          <a:custGeom>
            <a:avLst/>
            <a:gdLst>
              <a:gd name="T0" fmla="*/ 865982 w 502"/>
              <a:gd name="T1" fmla="*/ 0 h 251"/>
              <a:gd name="T2" fmla="*/ 0 w 502"/>
              <a:gd name="T3" fmla="*/ 866775 h 251"/>
              <a:gd name="T4" fmla="*/ 1731963 w 502"/>
              <a:gd name="T5" fmla="*/ 866775 h 251"/>
              <a:gd name="T6" fmla="*/ 865982 w 502"/>
              <a:gd name="T7" fmla="*/ 0 h 2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2" h="251">
                <a:moveTo>
                  <a:pt x="251" y="0"/>
                </a:moveTo>
                <a:cubicBezTo>
                  <a:pt x="112" y="0"/>
                  <a:pt x="0" y="112"/>
                  <a:pt x="0" y="251"/>
                </a:cubicBezTo>
                <a:cubicBezTo>
                  <a:pt x="502" y="251"/>
                  <a:pt x="502" y="251"/>
                  <a:pt x="502" y="251"/>
                </a:cubicBezTo>
                <a:cubicBezTo>
                  <a:pt x="502" y="112"/>
                  <a:pt x="389" y="0"/>
                  <a:pt x="251" y="0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21"/>
          <p:cNvSpPr/>
          <p:nvPr/>
        </p:nvSpPr>
        <p:spPr bwMode="auto">
          <a:xfrm>
            <a:off x="911225" y="3430588"/>
            <a:ext cx="1731963" cy="866775"/>
          </a:xfrm>
          <a:custGeom>
            <a:avLst/>
            <a:gdLst>
              <a:gd name="T0" fmla="*/ 865982 w 502"/>
              <a:gd name="T1" fmla="*/ 866775 h 251"/>
              <a:gd name="T2" fmla="*/ 1731963 w 502"/>
              <a:gd name="T3" fmla="*/ 0 h 251"/>
              <a:gd name="T4" fmla="*/ 0 w 502"/>
              <a:gd name="T5" fmla="*/ 0 h 251"/>
              <a:gd name="T6" fmla="*/ 865982 w 502"/>
              <a:gd name="T7" fmla="*/ 866775 h 2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2" h="251">
                <a:moveTo>
                  <a:pt x="251" y="251"/>
                </a:moveTo>
                <a:cubicBezTo>
                  <a:pt x="390" y="251"/>
                  <a:pt x="502" y="138"/>
                  <a:pt x="50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8"/>
                  <a:pt x="113" y="251"/>
                  <a:pt x="251" y="251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TextBox 93"/>
          <p:cNvSpPr txBox="1">
            <a:spLocks noChangeArrowheads="1"/>
          </p:cNvSpPr>
          <p:nvPr/>
        </p:nvSpPr>
        <p:spPr bwMode="auto">
          <a:xfrm>
            <a:off x="2870200" y="858838"/>
            <a:ext cx="12573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1279525" y="3540125"/>
            <a:ext cx="12700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1983</a:t>
            </a:r>
            <a:endParaRPr lang="en-US" altLang="en-US"/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3011488" y="2808288"/>
            <a:ext cx="12668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3083" name="Rectangle 9"/>
          <p:cNvSpPr>
            <a:spLocks noChangeArrowheads="1"/>
          </p:cNvSpPr>
          <p:nvPr/>
        </p:nvSpPr>
        <p:spPr bwMode="auto">
          <a:xfrm>
            <a:off x="4718050" y="3540125"/>
            <a:ext cx="13255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3084" name="Rectangle 10"/>
          <p:cNvSpPr>
            <a:spLocks noChangeArrowheads="1"/>
          </p:cNvSpPr>
          <p:nvPr/>
        </p:nvSpPr>
        <p:spPr bwMode="auto">
          <a:xfrm>
            <a:off x="6438900" y="2808288"/>
            <a:ext cx="12811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3085" name="Rectangle 11"/>
          <p:cNvSpPr>
            <a:spLocks noChangeArrowheads="1"/>
          </p:cNvSpPr>
          <p:nvPr/>
        </p:nvSpPr>
        <p:spPr bwMode="auto">
          <a:xfrm>
            <a:off x="9855200" y="2808288"/>
            <a:ext cx="1371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3086" name="Rectangle 12"/>
          <p:cNvSpPr>
            <a:spLocks noChangeArrowheads="1"/>
          </p:cNvSpPr>
          <p:nvPr/>
        </p:nvSpPr>
        <p:spPr bwMode="auto">
          <a:xfrm>
            <a:off x="8215313" y="3540125"/>
            <a:ext cx="130333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3087" name="Freeform 13"/>
          <p:cNvSpPr>
            <a:spLocks noEditPoints="1"/>
          </p:cNvSpPr>
          <p:nvPr/>
        </p:nvSpPr>
        <p:spPr bwMode="auto">
          <a:xfrm>
            <a:off x="4911725" y="925513"/>
            <a:ext cx="692150" cy="828675"/>
          </a:xfrm>
          <a:custGeom>
            <a:avLst/>
            <a:gdLst>
              <a:gd name="T0" fmla="*/ 260487 w 186"/>
              <a:gd name="T1" fmla="*/ 828675 h 222"/>
              <a:gd name="T2" fmla="*/ 260487 w 186"/>
              <a:gd name="T3" fmla="*/ 772683 h 222"/>
              <a:gd name="T4" fmla="*/ 461433 w 186"/>
              <a:gd name="T5" fmla="*/ 724157 h 222"/>
              <a:gd name="T6" fmla="*/ 230717 w 186"/>
              <a:gd name="T7" fmla="*/ 724157 h 222"/>
              <a:gd name="T8" fmla="*/ 431663 w 186"/>
              <a:gd name="T9" fmla="*/ 754020 h 222"/>
              <a:gd name="T10" fmla="*/ 338633 w 186"/>
              <a:gd name="T11" fmla="*/ 410605 h 222"/>
              <a:gd name="T12" fmla="*/ 346075 w 186"/>
              <a:gd name="T13" fmla="*/ 679364 h 222"/>
              <a:gd name="T14" fmla="*/ 346075 w 186"/>
              <a:gd name="T15" fmla="*/ 679364 h 222"/>
              <a:gd name="T16" fmla="*/ 372124 w 186"/>
              <a:gd name="T17" fmla="*/ 410605 h 222"/>
              <a:gd name="T18" fmla="*/ 249323 w 186"/>
              <a:gd name="T19" fmla="*/ 380743 h 222"/>
              <a:gd name="T20" fmla="*/ 249323 w 186"/>
              <a:gd name="T21" fmla="*/ 298622 h 222"/>
              <a:gd name="T22" fmla="*/ 401894 w 186"/>
              <a:gd name="T23" fmla="*/ 339682 h 222"/>
              <a:gd name="T24" fmla="*/ 483761 w 186"/>
              <a:gd name="T25" fmla="*/ 339682 h 222"/>
              <a:gd name="T26" fmla="*/ 119080 w 186"/>
              <a:gd name="T27" fmla="*/ 265027 h 222"/>
              <a:gd name="T28" fmla="*/ 234438 w 186"/>
              <a:gd name="T29" fmla="*/ 649502 h 222"/>
              <a:gd name="T30" fmla="*/ 290256 w 186"/>
              <a:gd name="T31" fmla="*/ 410605 h 222"/>
              <a:gd name="T32" fmla="*/ 182341 w 186"/>
              <a:gd name="T33" fmla="*/ 339682 h 222"/>
              <a:gd name="T34" fmla="*/ 320026 w 186"/>
              <a:gd name="T35" fmla="*/ 339682 h 222"/>
              <a:gd name="T36" fmla="*/ 338633 w 186"/>
              <a:gd name="T37" fmla="*/ 380743 h 222"/>
              <a:gd name="T38" fmla="*/ 372124 w 186"/>
              <a:gd name="T39" fmla="*/ 339682 h 222"/>
              <a:gd name="T40" fmla="*/ 491203 w 186"/>
              <a:gd name="T41" fmla="*/ 291156 h 222"/>
              <a:gd name="T42" fmla="*/ 442827 w 186"/>
              <a:gd name="T43" fmla="*/ 410605 h 222"/>
              <a:gd name="T44" fmla="*/ 416778 w 186"/>
              <a:gd name="T45" fmla="*/ 679364 h 222"/>
              <a:gd name="T46" fmla="*/ 550743 w 186"/>
              <a:gd name="T47" fmla="*/ 425536 h 222"/>
              <a:gd name="T48" fmla="*/ 346075 w 186"/>
              <a:gd name="T49" fmla="*/ 0 h 222"/>
              <a:gd name="T50" fmla="*/ 320026 w 186"/>
              <a:gd name="T51" fmla="*/ 70923 h 222"/>
              <a:gd name="T52" fmla="*/ 372124 w 186"/>
              <a:gd name="T53" fmla="*/ 70923 h 222"/>
              <a:gd name="T54" fmla="*/ 502367 w 186"/>
              <a:gd name="T55" fmla="*/ 33595 h 222"/>
              <a:gd name="T56" fmla="*/ 442827 w 186"/>
              <a:gd name="T57" fmla="*/ 82121 h 222"/>
              <a:gd name="T58" fmla="*/ 487482 w 186"/>
              <a:gd name="T59" fmla="*/ 108250 h 222"/>
              <a:gd name="T60" fmla="*/ 614004 w 186"/>
              <a:gd name="T61" fmla="*/ 111983 h 222"/>
              <a:gd name="T62" fmla="*/ 547022 w 186"/>
              <a:gd name="T63" fmla="*/ 141845 h 222"/>
              <a:gd name="T64" fmla="*/ 580513 w 186"/>
              <a:gd name="T65" fmla="*/ 179173 h 222"/>
              <a:gd name="T66" fmla="*/ 688429 w 186"/>
              <a:gd name="T67" fmla="*/ 242630 h 222"/>
              <a:gd name="T68" fmla="*/ 614004 w 186"/>
              <a:gd name="T69" fmla="*/ 231432 h 222"/>
              <a:gd name="T70" fmla="*/ 621447 w 186"/>
              <a:gd name="T71" fmla="*/ 279958 h 222"/>
              <a:gd name="T72" fmla="*/ 684708 w 186"/>
              <a:gd name="T73" fmla="*/ 388208 h 222"/>
              <a:gd name="T74" fmla="*/ 621447 w 186"/>
              <a:gd name="T75" fmla="*/ 347148 h 222"/>
              <a:gd name="T76" fmla="*/ 610283 w 186"/>
              <a:gd name="T77" fmla="*/ 399406 h 222"/>
              <a:gd name="T78" fmla="*/ 234438 w 186"/>
              <a:gd name="T79" fmla="*/ 119449 h 222"/>
              <a:gd name="T80" fmla="*/ 223274 w 186"/>
              <a:gd name="T81" fmla="*/ 44793 h 222"/>
              <a:gd name="T82" fmla="*/ 178619 w 186"/>
              <a:gd name="T83" fmla="*/ 67190 h 222"/>
              <a:gd name="T84" fmla="*/ 145128 w 186"/>
              <a:gd name="T85" fmla="*/ 175440 h 222"/>
              <a:gd name="T86" fmla="*/ 107916 w 186"/>
              <a:gd name="T87" fmla="*/ 111983 h 222"/>
              <a:gd name="T88" fmla="*/ 74425 w 186"/>
              <a:gd name="T89" fmla="*/ 149311 h 222"/>
              <a:gd name="T90" fmla="*/ 96752 w 186"/>
              <a:gd name="T91" fmla="*/ 261294 h 222"/>
              <a:gd name="T92" fmla="*/ 29770 w 186"/>
              <a:gd name="T93" fmla="*/ 223966 h 222"/>
              <a:gd name="T94" fmla="*/ 22327 w 186"/>
              <a:gd name="T95" fmla="*/ 272492 h 222"/>
              <a:gd name="T96" fmla="*/ 96752 w 186"/>
              <a:gd name="T97" fmla="*/ 369544 h 222"/>
              <a:gd name="T98" fmla="*/ 22327 w 186"/>
              <a:gd name="T99" fmla="*/ 358346 h 222"/>
              <a:gd name="T100" fmla="*/ 33491 w 186"/>
              <a:gd name="T101" fmla="*/ 406872 h 22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86" h="222">
                <a:moveTo>
                  <a:pt x="124" y="214"/>
                </a:moveTo>
                <a:cubicBezTo>
                  <a:pt x="124" y="219"/>
                  <a:pt x="121" y="222"/>
                  <a:pt x="116" y="222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65" y="222"/>
                  <a:pt x="62" y="219"/>
                  <a:pt x="62" y="214"/>
                </a:cubicBezTo>
                <a:cubicBezTo>
                  <a:pt x="62" y="214"/>
                  <a:pt x="62" y="214"/>
                  <a:pt x="62" y="214"/>
                </a:cubicBezTo>
                <a:cubicBezTo>
                  <a:pt x="62" y="210"/>
                  <a:pt x="65" y="207"/>
                  <a:pt x="70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21" y="207"/>
                  <a:pt x="124" y="210"/>
                  <a:pt x="124" y="214"/>
                </a:cubicBezTo>
                <a:close/>
                <a:moveTo>
                  <a:pt x="124" y="194"/>
                </a:moveTo>
                <a:cubicBezTo>
                  <a:pt x="124" y="190"/>
                  <a:pt x="121" y="187"/>
                  <a:pt x="116" y="187"/>
                </a:cubicBezTo>
                <a:cubicBezTo>
                  <a:pt x="70" y="187"/>
                  <a:pt x="70" y="187"/>
                  <a:pt x="70" y="187"/>
                </a:cubicBezTo>
                <a:cubicBezTo>
                  <a:pt x="65" y="187"/>
                  <a:pt x="62" y="190"/>
                  <a:pt x="62" y="194"/>
                </a:cubicBezTo>
                <a:cubicBezTo>
                  <a:pt x="62" y="194"/>
                  <a:pt x="62" y="194"/>
                  <a:pt x="62" y="194"/>
                </a:cubicBezTo>
                <a:cubicBezTo>
                  <a:pt x="62" y="199"/>
                  <a:pt x="65" y="202"/>
                  <a:pt x="70" y="202"/>
                </a:cubicBezTo>
                <a:cubicBezTo>
                  <a:pt x="116" y="202"/>
                  <a:pt x="116" y="202"/>
                  <a:pt x="116" y="202"/>
                </a:cubicBezTo>
                <a:cubicBezTo>
                  <a:pt x="121" y="202"/>
                  <a:pt x="124" y="199"/>
                  <a:pt x="124" y="194"/>
                </a:cubicBezTo>
                <a:close/>
                <a:moveTo>
                  <a:pt x="100" y="110"/>
                </a:moveTo>
                <a:cubicBezTo>
                  <a:pt x="91" y="110"/>
                  <a:pt x="91" y="110"/>
                  <a:pt x="91" y="110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88" y="182"/>
                  <a:pt x="90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6" y="182"/>
                  <a:pt x="98" y="182"/>
                  <a:pt x="100" y="182"/>
                </a:cubicBezTo>
                <a:lnTo>
                  <a:pt x="100" y="110"/>
                </a:lnTo>
                <a:close/>
                <a:moveTo>
                  <a:pt x="67" y="80"/>
                </a:moveTo>
                <a:cubicBezTo>
                  <a:pt x="61" y="80"/>
                  <a:pt x="56" y="85"/>
                  <a:pt x="56" y="91"/>
                </a:cubicBezTo>
                <a:cubicBezTo>
                  <a:pt x="56" y="97"/>
                  <a:pt x="61" y="102"/>
                  <a:pt x="67" y="102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85"/>
                  <a:pt x="73" y="80"/>
                  <a:pt x="67" y="80"/>
                </a:cubicBezTo>
                <a:close/>
                <a:moveTo>
                  <a:pt x="130" y="91"/>
                </a:moveTo>
                <a:cubicBezTo>
                  <a:pt x="130" y="85"/>
                  <a:pt x="125" y="80"/>
                  <a:pt x="119" y="80"/>
                </a:cubicBezTo>
                <a:cubicBezTo>
                  <a:pt x="113" y="80"/>
                  <a:pt x="108" y="85"/>
                  <a:pt x="108" y="91"/>
                </a:cubicBezTo>
                <a:cubicBezTo>
                  <a:pt x="108" y="102"/>
                  <a:pt x="108" y="102"/>
                  <a:pt x="108" y="10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25" y="102"/>
                  <a:pt x="130" y="97"/>
                  <a:pt x="130" y="91"/>
                </a:cubicBezTo>
                <a:close/>
                <a:moveTo>
                  <a:pt x="155" y="71"/>
                </a:moveTo>
                <a:cubicBezTo>
                  <a:pt x="149" y="51"/>
                  <a:pt x="126" y="30"/>
                  <a:pt x="93" y="30"/>
                </a:cubicBezTo>
                <a:cubicBezTo>
                  <a:pt x="60" y="30"/>
                  <a:pt x="37" y="51"/>
                  <a:pt x="32" y="71"/>
                </a:cubicBezTo>
                <a:cubicBezTo>
                  <a:pt x="28" y="86"/>
                  <a:pt x="31" y="100"/>
                  <a:pt x="38" y="114"/>
                </a:cubicBezTo>
                <a:cubicBezTo>
                  <a:pt x="45" y="127"/>
                  <a:pt x="52" y="137"/>
                  <a:pt x="57" y="150"/>
                </a:cubicBezTo>
                <a:cubicBezTo>
                  <a:pt x="60" y="157"/>
                  <a:pt x="62" y="167"/>
                  <a:pt x="63" y="174"/>
                </a:cubicBezTo>
                <a:cubicBezTo>
                  <a:pt x="65" y="180"/>
                  <a:pt x="67" y="182"/>
                  <a:pt x="74" y="182"/>
                </a:cubicBezTo>
                <a:cubicBezTo>
                  <a:pt x="75" y="182"/>
                  <a:pt x="77" y="182"/>
                  <a:pt x="78" y="182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2" y="110"/>
                  <a:pt x="58" y="108"/>
                  <a:pt x="54" y="104"/>
                </a:cubicBezTo>
                <a:cubicBezTo>
                  <a:pt x="51" y="101"/>
                  <a:pt x="49" y="96"/>
                  <a:pt x="49" y="91"/>
                </a:cubicBezTo>
                <a:cubicBezTo>
                  <a:pt x="49" y="86"/>
                  <a:pt x="51" y="82"/>
                  <a:pt x="54" y="78"/>
                </a:cubicBezTo>
                <a:cubicBezTo>
                  <a:pt x="58" y="75"/>
                  <a:pt x="62" y="73"/>
                  <a:pt x="67" y="73"/>
                </a:cubicBezTo>
                <a:cubicBezTo>
                  <a:pt x="77" y="73"/>
                  <a:pt x="86" y="81"/>
                  <a:pt x="86" y="91"/>
                </a:cubicBezTo>
                <a:cubicBezTo>
                  <a:pt x="86" y="91"/>
                  <a:pt x="86" y="91"/>
                  <a:pt x="86" y="91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00" y="91"/>
                  <a:pt x="100" y="91"/>
                  <a:pt x="100" y="91"/>
                </a:cubicBezTo>
                <a:cubicBezTo>
                  <a:pt x="100" y="91"/>
                  <a:pt x="100" y="91"/>
                  <a:pt x="100" y="91"/>
                </a:cubicBezTo>
                <a:cubicBezTo>
                  <a:pt x="101" y="86"/>
                  <a:pt x="102" y="82"/>
                  <a:pt x="106" y="78"/>
                </a:cubicBezTo>
                <a:cubicBezTo>
                  <a:pt x="109" y="75"/>
                  <a:pt x="114" y="73"/>
                  <a:pt x="119" y="73"/>
                </a:cubicBezTo>
                <a:cubicBezTo>
                  <a:pt x="124" y="73"/>
                  <a:pt x="128" y="75"/>
                  <a:pt x="132" y="78"/>
                </a:cubicBezTo>
                <a:cubicBezTo>
                  <a:pt x="135" y="82"/>
                  <a:pt x="137" y="86"/>
                  <a:pt x="137" y="91"/>
                </a:cubicBezTo>
                <a:cubicBezTo>
                  <a:pt x="137" y="96"/>
                  <a:pt x="135" y="101"/>
                  <a:pt x="132" y="104"/>
                </a:cubicBezTo>
                <a:cubicBezTo>
                  <a:pt x="128" y="108"/>
                  <a:pt x="124" y="110"/>
                  <a:pt x="119" y="110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9" y="182"/>
                  <a:pt x="111" y="182"/>
                  <a:pt x="112" y="182"/>
                </a:cubicBezTo>
                <a:cubicBezTo>
                  <a:pt x="119" y="182"/>
                  <a:pt x="122" y="180"/>
                  <a:pt x="123" y="174"/>
                </a:cubicBezTo>
                <a:cubicBezTo>
                  <a:pt x="125" y="167"/>
                  <a:pt x="126" y="157"/>
                  <a:pt x="129" y="150"/>
                </a:cubicBezTo>
                <a:cubicBezTo>
                  <a:pt x="134" y="137"/>
                  <a:pt x="141" y="127"/>
                  <a:pt x="148" y="114"/>
                </a:cubicBezTo>
                <a:cubicBezTo>
                  <a:pt x="155" y="100"/>
                  <a:pt x="158" y="86"/>
                  <a:pt x="155" y="71"/>
                </a:cubicBezTo>
                <a:close/>
                <a:moveTo>
                  <a:pt x="100" y="7"/>
                </a:moveTo>
                <a:cubicBezTo>
                  <a:pt x="100" y="3"/>
                  <a:pt x="97" y="0"/>
                  <a:pt x="93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9" y="0"/>
                  <a:pt x="86" y="3"/>
                  <a:pt x="86" y="7"/>
                </a:cubicBezTo>
                <a:cubicBezTo>
                  <a:pt x="86" y="19"/>
                  <a:pt x="86" y="19"/>
                  <a:pt x="86" y="19"/>
                </a:cubicBezTo>
                <a:cubicBezTo>
                  <a:pt x="86" y="23"/>
                  <a:pt x="89" y="26"/>
                  <a:pt x="93" y="26"/>
                </a:cubicBezTo>
                <a:cubicBezTo>
                  <a:pt x="93" y="26"/>
                  <a:pt x="93" y="26"/>
                  <a:pt x="93" y="26"/>
                </a:cubicBezTo>
                <a:cubicBezTo>
                  <a:pt x="97" y="26"/>
                  <a:pt x="100" y="23"/>
                  <a:pt x="100" y="19"/>
                </a:cubicBezTo>
                <a:lnTo>
                  <a:pt x="100" y="7"/>
                </a:lnTo>
                <a:close/>
                <a:moveTo>
                  <a:pt x="137" y="18"/>
                </a:moveTo>
                <a:cubicBezTo>
                  <a:pt x="139" y="15"/>
                  <a:pt x="138" y="11"/>
                  <a:pt x="135" y="9"/>
                </a:cubicBezTo>
                <a:cubicBezTo>
                  <a:pt x="135" y="9"/>
                  <a:pt x="135" y="9"/>
                  <a:pt x="135" y="9"/>
                </a:cubicBezTo>
                <a:cubicBezTo>
                  <a:pt x="131" y="7"/>
                  <a:pt x="127" y="8"/>
                  <a:pt x="125" y="12"/>
                </a:cubicBezTo>
                <a:cubicBezTo>
                  <a:pt x="119" y="22"/>
                  <a:pt x="119" y="22"/>
                  <a:pt x="119" y="22"/>
                </a:cubicBezTo>
                <a:cubicBezTo>
                  <a:pt x="118" y="26"/>
                  <a:pt x="119" y="30"/>
                  <a:pt x="122" y="32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33"/>
                  <a:pt x="130" y="32"/>
                  <a:pt x="131" y="29"/>
                </a:cubicBezTo>
                <a:lnTo>
                  <a:pt x="137" y="18"/>
                </a:lnTo>
                <a:close/>
                <a:moveTo>
                  <a:pt x="165" y="40"/>
                </a:moveTo>
                <a:cubicBezTo>
                  <a:pt x="168" y="37"/>
                  <a:pt x="168" y="33"/>
                  <a:pt x="165" y="30"/>
                </a:cubicBezTo>
                <a:cubicBezTo>
                  <a:pt x="165" y="30"/>
                  <a:pt x="165" y="30"/>
                  <a:pt x="165" y="30"/>
                </a:cubicBezTo>
                <a:cubicBezTo>
                  <a:pt x="163" y="27"/>
                  <a:pt x="159" y="27"/>
                  <a:pt x="156" y="30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4" y="40"/>
                  <a:pt x="144" y="45"/>
                  <a:pt x="146" y="47"/>
                </a:cubicBezTo>
                <a:cubicBezTo>
                  <a:pt x="146" y="47"/>
                  <a:pt x="146" y="47"/>
                  <a:pt x="146" y="47"/>
                </a:cubicBezTo>
                <a:cubicBezTo>
                  <a:pt x="149" y="50"/>
                  <a:pt x="153" y="51"/>
                  <a:pt x="156" y="48"/>
                </a:cubicBezTo>
                <a:lnTo>
                  <a:pt x="165" y="40"/>
                </a:lnTo>
                <a:close/>
                <a:moveTo>
                  <a:pt x="179" y="73"/>
                </a:moveTo>
                <a:cubicBezTo>
                  <a:pt x="183" y="72"/>
                  <a:pt x="186" y="69"/>
                  <a:pt x="185" y="65"/>
                </a:cubicBezTo>
                <a:cubicBezTo>
                  <a:pt x="185" y="65"/>
                  <a:pt x="185" y="65"/>
                  <a:pt x="185" y="65"/>
                </a:cubicBezTo>
                <a:cubicBezTo>
                  <a:pt x="184" y="61"/>
                  <a:pt x="181" y="59"/>
                  <a:pt x="177" y="60"/>
                </a:cubicBezTo>
                <a:cubicBezTo>
                  <a:pt x="165" y="62"/>
                  <a:pt x="165" y="62"/>
                  <a:pt x="165" y="62"/>
                </a:cubicBezTo>
                <a:cubicBezTo>
                  <a:pt x="161" y="63"/>
                  <a:pt x="159" y="66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60" y="73"/>
                  <a:pt x="164" y="76"/>
                  <a:pt x="167" y="75"/>
                </a:cubicBezTo>
                <a:lnTo>
                  <a:pt x="179" y="73"/>
                </a:lnTo>
                <a:close/>
                <a:moveTo>
                  <a:pt x="176" y="109"/>
                </a:moveTo>
                <a:cubicBezTo>
                  <a:pt x="180" y="110"/>
                  <a:pt x="184" y="107"/>
                  <a:pt x="184" y="104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5" y="100"/>
                  <a:pt x="183" y="97"/>
                  <a:pt x="179" y="96"/>
                </a:cubicBezTo>
                <a:cubicBezTo>
                  <a:pt x="167" y="93"/>
                  <a:pt x="167" y="93"/>
                  <a:pt x="167" y="93"/>
                </a:cubicBezTo>
                <a:cubicBezTo>
                  <a:pt x="163" y="93"/>
                  <a:pt x="160" y="95"/>
                  <a:pt x="159" y="99"/>
                </a:cubicBezTo>
                <a:cubicBezTo>
                  <a:pt x="159" y="99"/>
                  <a:pt x="159" y="99"/>
                  <a:pt x="159" y="99"/>
                </a:cubicBezTo>
                <a:cubicBezTo>
                  <a:pt x="158" y="102"/>
                  <a:pt x="161" y="106"/>
                  <a:pt x="164" y="107"/>
                </a:cubicBezTo>
                <a:lnTo>
                  <a:pt x="176" y="109"/>
                </a:lnTo>
                <a:close/>
                <a:moveTo>
                  <a:pt x="54" y="29"/>
                </a:moveTo>
                <a:cubicBezTo>
                  <a:pt x="56" y="32"/>
                  <a:pt x="60" y="33"/>
                  <a:pt x="63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6" y="30"/>
                  <a:pt x="68" y="26"/>
                  <a:pt x="66" y="2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8"/>
                  <a:pt x="54" y="7"/>
                  <a:pt x="51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47" y="11"/>
                  <a:pt x="46" y="15"/>
                  <a:pt x="48" y="18"/>
                </a:cubicBezTo>
                <a:lnTo>
                  <a:pt x="54" y="29"/>
                </a:lnTo>
                <a:close/>
                <a:moveTo>
                  <a:pt x="30" y="48"/>
                </a:moveTo>
                <a:cubicBezTo>
                  <a:pt x="32" y="51"/>
                  <a:pt x="37" y="50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2" y="45"/>
                  <a:pt x="41" y="40"/>
                  <a:pt x="39" y="38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7"/>
                  <a:pt x="22" y="27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7" y="33"/>
                  <a:pt x="18" y="37"/>
                  <a:pt x="20" y="40"/>
                </a:cubicBezTo>
                <a:lnTo>
                  <a:pt x="30" y="48"/>
                </a:lnTo>
                <a:close/>
                <a:moveTo>
                  <a:pt x="18" y="75"/>
                </a:moveTo>
                <a:cubicBezTo>
                  <a:pt x="22" y="76"/>
                  <a:pt x="25" y="73"/>
                  <a:pt x="26" y="70"/>
                </a:cubicBezTo>
                <a:cubicBezTo>
                  <a:pt x="26" y="70"/>
                  <a:pt x="26" y="70"/>
                  <a:pt x="26" y="70"/>
                </a:cubicBezTo>
                <a:cubicBezTo>
                  <a:pt x="27" y="66"/>
                  <a:pt x="24" y="63"/>
                  <a:pt x="20" y="62"/>
                </a:cubicBezTo>
                <a:cubicBezTo>
                  <a:pt x="8" y="60"/>
                  <a:pt x="8" y="60"/>
                  <a:pt x="8" y="60"/>
                </a:cubicBezTo>
                <a:cubicBezTo>
                  <a:pt x="4" y="59"/>
                  <a:pt x="1" y="61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9"/>
                  <a:pt x="2" y="72"/>
                  <a:pt x="6" y="73"/>
                </a:cubicBezTo>
                <a:lnTo>
                  <a:pt x="18" y="75"/>
                </a:lnTo>
                <a:close/>
                <a:moveTo>
                  <a:pt x="21" y="107"/>
                </a:moveTo>
                <a:cubicBezTo>
                  <a:pt x="25" y="106"/>
                  <a:pt x="27" y="102"/>
                  <a:pt x="26" y="99"/>
                </a:cubicBezTo>
                <a:cubicBezTo>
                  <a:pt x="26" y="99"/>
                  <a:pt x="26" y="99"/>
                  <a:pt x="26" y="99"/>
                </a:cubicBezTo>
                <a:cubicBezTo>
                  <a:pt x="26" y="95"/>
                  <a:pt x="22" y="93"/>
                  <a:pt x="18" y="93"/>
                </a:cubicBezTo>
                <a:cubicBezTo>
                  <a:pt x="6" y="96"/>
                  <a:pt x="6" y="96"/>
                  <a:pt x="6" y="96"/>
                </a:cubicBezTo>
                <a:cubicBezTo>
                  <a:pt x="2" y="97"/>
                  <a:pt x="0" y="100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2" y="107"/>
                  <a:pt x="5" y="110"/>
                  <a:pt x="9" y="109"/>
                </a:cubicBezTo>
                <a:lnTo>
                  <a:pt x="21" y="107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Freeform 14"/>
          <p:cNvSpPr>
            <a:spLocks noEditPoints="1"/>
          </p:cNvSpPr>
          <p:nvPr/>
        </p:nvSpPr>
        <p:spPr bwMode="auto">
          <a:xfrm>
            <a:off x="3014663" y="5265738"/>
            <a:ext cx="968375" cy="649287"/>
          </a:xfrm>
          <a:custGeom>
            <a:avLst/>
            <a:gdLst>
              <a:gd name="T0" fmla="*/ 748628 w 260"/>
              <a:gd name="T1" fmla="*/ 335838 h 174"/>
              <a:gd name="T2" fmla="*/ 353829 w 260"/>
              <a:gd name="T3" fmla="*/ 160456 h 174"/>
              <a:gd name="T4" fmla="*/ 331482 w 260"/>
              <a:gd name="T5" fmla="*/ 108215 h 174"/>
              <a:gd name="T6" fmla="*/ 770975 w 260"/>
              <a:gd name="T7" fmla="*/ 63436 h 174"/>
              <a:gd name="T8" fmla="*/ 804496 w 260"/>
              <a:gd name="T9" fmla="*/ 18658 h 174"/>
              <a:gd name="T10" fmla="*/ 882711 w 260"/>
              <a:gd name="T11" fmla="*/ 283597 h 174"/>
              <a:gd name="T12" fmla="*/ 968375 w 260"/>
              <a:gd name="T13" fmla="*/ 272402 h 174"/>
              <a:gd name="T14" fmla="*/ 849190 w 260"/>
              <a:gd name="T15" fmla="*/ 0 h 174"/>
              <a:gd name="T16" fmla="*/ 26072 w 260"/>
              <a:gd name="T17" fmla="*/ 350764 h 174"/>
              <a:gd name="T18" fmla="*/ 111736 w 260"/>
              <a:gd name="T19" fmla="*/ 67168 h 174"/>
              <a:gd name="T20" fmla="*/ 48419 w 260"/>
              <a:gd name="T21" fmla="*/ 37315 h 174"/>
              <a:gd name="T22" fmla="*/ 3725 w 260"/>
              <a:gd name="T23" fmla="*/ 324644 h 174"/>
              <a:gd name="T24" fmla="*/ 335207 w 260"/>
              <a:gd name="T25" fmla="*/ 541073 h 174"/>
              <a:gd name="T26" fmla="*/ 297962 w 260"/>
              <a:gd name="T27" fmla="*/ 585851 h 174"/>
              <a:gd name="T28" fmla="*/ 353829 w 260"/>
              <a:gd name="T29" fmla="*/ 630629 h 174"/>
              <a:gd name="T30" fmla="*/ 391075 w 260"/>
              <a:gd name="T31" fmla="*/ 589582 h 174"/>
              <a:gd name="T32" fmla="*/ 223471 w 260"/>
              <a:gd name="T33" fmla="*/ 593314 h 174"/>
              <a:gd name="T34" fmla="*/ 309135 w 260"/>
              <a:gd name="T35" fmla="*/ 477636 h 174"/>
              <a:gd name="T36" fmla="*/ 238369 w 260"/>
              <a:gd name="T37" fmla="*/ 514952 h 174"/>
              <a:gd name="T38" fmla="*/ 145256 w 260"/>
              <a:gd name="T39" fmla="*/ 477636 h 174"/>
              <a:gd name="T40" fmla="*/ 201124 w 260"/>
              <a:gd name="T41" fmla="*/ 522415 h 174"/>
              <a:gd name="T42" fmla="*/ 245818 w 260"/>
              <a:gd name="T43" fmla="*/ 410469 h 174"/>
              <a:gd name="T44" fmla="*/ 171328 w 260"/>
              <a:gd name="T45" fmla="*/ 447784 h 174"/>
              <a:gd name="T46" fmla="*/ 134083 w 260"/>
              <a:gd name="T47" fmla="*/ 455247 h 174"/>
              <a:gd name="T48" fmla="*/ 130358 w 260"/>
              <a:gd name="T49" fmla="*/ 350764 h 174"/>
              <a:gd name="T50" fmla="*/ 108011 w 260"/>
              <a:gd name="T51" fmla="*/ 376885 h 174"/>
              <a:gd name="T52" fmla="*/ 85664 w 260"/>
              <a:gd name="T53" fmla="*/ 451516 h 174"/>
              <a:gd name="T54" fmla="*/ 733730 w 260"/>
              <a:gd name="T55" fmla="*/ 403006 h 174"/>
              <a:gd name="T56" fmla="*/ 491637 w 260"/>
              <a:gd name="T57" fmla="*/ 149261 h 174"/>
              <a:gd name="T58" fmla="*/ 353829 w 260"/>
              <a:gd name="T59" fmla="*/ 182845 h 174"/>
              <a:gd name="T60" fmla="*/ 316584 w 260"/>
              <a:gd name="T61" fmla="*/ 89557 h 174"/>
              <a:gd name="T62" fmla="*/ 156430 w 260"/>
              <a:gd name="T63" fmla="*/ 313449 h 174"/>
              <a:gd name="T64" fmla="*/ 256992 w 260"/>
              <a:gd name="T65" fmla="*/ 391811 h 174"/>
              <a:gd name="T66" fmla="*/ 350105 w 260"/>
              <a:gd name="T67" fmla="*/ 507489 h 174"/>
              <a:gd name="T68" fmla="*/ 435769 w 260"/>
              <a:gd name="T69" fmla="*/ 597046 h 174"/>
              <a:gd name="T70" fmla="*/ 458116 w 260"/>
              <a:gd name="T71" fmla="*/ 604509 h 174"/>
              <a:gd name="T72" fmla="*/ 487912 w 260"/>
              <a:gd name="T73" fmla="*/ 552267 h 174"/>
              <a:gd name="T74" fmla="*/ 402248 w 260"/>
              <a:gd name="T75" fmla="*/ 462710 h 174"/>
              <a:gd name="T76" fmla="*/ 547504 w 260"/>
              <a:gd name="T77" fmla="*/ 559730 h 174"/>
              <a:gd name="T78" fmla="*/ 569851 w 260"/>
              <a:gd name="T79" fmla="*/ 492563 h 174"/>
              <a:gd name="T80" fmla="*/ 495361 w 260"/>
              <a:gd name="T81" fmla="*/ 432858 h 174"/>
              <a:gd name="T82" fmla="*/ 513984 w 260"/>
              <a:gd name="T83" fmla="*/ 410469 h 174"/>
              <a:gd name="T84" fmla="*/ 666689 w 260"/>
              <a:gd name="T85" fmla="*/ 481368 h 174"/>
              <a:gd name="T86" fmla="*/ 633168 w 260"/>
              <a:gd name="T87" fmla="*/ 406737 h 174"/>
              <a:gd name="T88" fmla="*/ 577300 w 260"/>
              <a:gd name="T89" fmla="*/ 347033 h 174"/>
              <a:gd name="T90" fmla="*/ 733730 w 260"/>
              <a:gd name="T91" fmla="*/ 403006 h 1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60" h="174">
                <a:moveTo>
                  <a:pt x="207" y="17"/>
                </a:moveTo>
                <a:cubicBezTo>
                  <a:pt x="231" y="77"/>
                  <a:pt x="231" y="77"/>
                  <a:pt x="231" y="77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185" y="76"/>
                  <a:pt x="136" y="34"/>
                  <a:pt x="132" y="34"/>
                </a:cubicBezTo>
                <a:cubicBezTo>
                  <a:pt x="129" y="34"/>
                  <a:pt x="114" y="39"/>
                  <a:pt x="112" y="40"/>
                </a:cubicBezTo>
                <a:cubicBezTo>
                  <a:pt x="112" y="40"/>
                  <a:pt x="103" y="43"/>
                  <a:pt x="95" y="43"/>
                </a:cubicBezTo>
                <a:cubicBezTo>
                  <a:pt x="91" y="43"/>
                  <a:pt x="88" y="42"/>
                  <a:pt x="86" y="41"/>
                </a:cubicBezTo>
                <a:cubicBezTo>
                  <a:pt x="84" y="40"/>
                  <a:pt x="83" y="38"/>
                  <a:pt x="83" y="36"/>
                </a:cubicBezTo>
                <a:cubicBezTo>
                  <a:pt x="83" y="33"/>
                  <a:pt x="87" y="30"/>
                  <a:pt x="89" y="29"/>
                </a:cubicBezTo>
                <a:cubicBezTo>
                  <a:pt x="102" y="22"/>
                  <a:pt x="136" y="9"/>
                  <a:pt x="139" y="9"/>
                </a:cubicBezTo>
                <a:cubicBezTo>
                  <a:pt x="140" y="9"/>
                  <a:pt x="140" y="9"/>
                  <a:pt x="140" y="9"/>
                </a:cubicBezTo>
                <a:cubicBezTo>
                  <a:pt x="148" y="9"/>
                  <a:pt x="201" y="16"/>
                  <a:pt x="207" y="17"/>
                </a:cubicBezTo>
                <a:close/>
                <a:moveTo>
                  <a:pt x="228" y="0"/>
                </a:moveTo>
                <a:cubicBezTo>
                  <a:pt x="228" y="0"/>
                  <a:pt x="227" y="0"/>
                  <a:pt x="226" y="1"/>
                </a:cubicBezTo>
                <a:cubicBezTo>
                  <a:pt x="216" y="5"/>
                  <a:pt x="216" y="5"/>
                  <a:pt x="216" y="5"/>
                </a:cubicBezTo>
                <a:cubicBezTo>
                  <a:pt x="214" y="5"/>
                  <a:pt x="213" y="6"/>
                  <a:pt x="212" y="8"/>
                </a:cubicBezTo>
                <a:cubicBezTo>
                  <a:pt x="212" y="10"/>
                  <a:pt x="212" y="12"/>
                  <a:pt x="212" y="13"/>
                </a:cubicBezTo>
                <a:cubicBezTo>
                  <a:pt x="237" y="76"/>
                  <a:pt x="237" y="76"/>
                  <a:pt x="237" y="76"/>
                </a:cubicBezTo>
                <a:cubicBezTo>
                  <a:pt x="239" y="80"/>
                  <a:pt x="242" y="82"/>
                  <a:pt x="246" y="80"/>
                </a:cubicBezTo>
                <a:cubicBezTo>
                  <a:pt x="256" y="76"/>
                  <a:pt x="256" y="76"/>
                  <a:pt x="256" y="76"/>
                </a:cubicBezTo>
                <a:cubicBezTo>
                  <a:pt x="258" y="76"/>
                  <a:pt x="259" y="74"/>
                  <a:pt x="260" y="73"/>
                </a:cubicBezTo>
                <a:cubicBezTo>
                  <a:pt x="260" y="71"/>
                  <a:pt x="260" y="69"/>
                  <a:pt x="260" y="68"/>
                </a:cubicBezTo>
                <a:cubicBezTo>
                  <a:pt x="235" y="4"/>
                  <a:pt x="235" y="4"/>
                  <a:pt x="235" y="4"/>
                </a:cubicBezTo>
                <a:cubicBezTo>
                  <a:pt x="234" y="2"/>
                  <a:pt x="231" y="0"/>
                  <a:pt x="228" y="0"/>
                </a:cubicBezTo>
                <a:close/>
                <a:moveTo>
                  <a:pt x="1" y="87"/>
                </a:moveTo>
                <a:cubicBezTo>
                  <a:pt x="0" y="89"/>
                  <a:pt x="1" y="90"/>
                  <a:pt x="2" y="92"/>
                </a:cubicBezTo>
                <a:cubicBezTo>
                  <a:pt x="3" y="93"/>
                  <a:pt x="5" y="94"/>
                  <a:pt x="7" y="94"/>
                </a:cubicBezTo>
                <a:cubicBezTo>
                  <a:pt x="17" y="95"/>
                  <a:pt x="17" y="95"/>
                  <a:pt x="17" y="95"/>
                </a:cubicBezTo>
                <a:cubicBezTo>
                  <a:pt x="21" y="95"/>
                  <a:pt x="24" y="92"/>
                  <a:pt x="25" y="89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6"/>
                  <a:pt x="30" y="14"/>
                  <a:pt x="28" y="13"/>
                </a:cubicBezTo>
                <a:cubicBezTo>
                  <a:pt x="27" y="11"/>
                  <a:pt x="26" y="11"/>
                  <a:pt x="2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9" y="10"/>
                  <a:pt x="6" y="12"/>
                  <a:pt x="6" y="16"/>
                </a:cubicBezTo>
                <a:lnTo>
                  <a:pt x="1" y="87"/>
                </a:lnTo>
                <a:close/>
                <a:moveTo>
                  <a:pt x="107" y="150"/>
                </a:moveTo>
                <a:cubicBezTo>
                  <a:pt x="107" y="148"/>
                  <a:pt x="105" y="145"/>
                  <a:pt x="103" y="144"/>
                </a:cubicBezTo>
                <a:cubicBezTo>
                  <a:pt x="99" y="140"/>
                  <a:pt x="94" y="141"/>
                  <a:pt x="90" y="145"/>
                </a:cubicBezTo>
                <a:cubicBezTo>
                  <a:pt x="85" y="151"/>
                  <a:pt x="85" y="151"/>
                  <a:pt x="85" y="151"/>
                </a:cubicBezTo>
                <a:cubicBezTo>
                  <a:pt x="85" y="152"/>
                  <a:pt x="85" y="152"/>
                  <a:pt x="85" y="152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5" y="164"/>
                  <a:pt x="80" y="170"/>
                  <a:pt x="82" y="171"/>
                </a:cubicBezTo>
                <a:cubicBezTo>
                  <a:pt x="84" y="173"/>
                  <a:pt x="86" y="174"/>
                  <a:pt x="88" y="174"/>
                </a:cubicBezTo>
                <a:cubicBezTo>
                  <a:pt x="90" y="174"/>
                  <a:pt x="93" y="172"/>
                  <a:pt x="95" y="169"/>
                </a:cubicBezTo>
                <a:cubicBezTo>
                  <a:pt x="102" y="161"/>
                  <a:pt x="102" y="161"/>
                  <a:pt x="102" y="161"/>
                </a:cubicBezTo>
                <a:cubicBezTo>
                  <a:pt x="102" y="161"/>
                  <a:pt x="102" y="161"/>
                  <a:pt x="102" y="161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7" y="155"/>
                  <a:pt x="108" y="153"/>
                  <a:pt x="107" y="150"/>
                </a:cubicBezTo>
                <a:close/>
                <a:moveTo>
                  <a:pt x="57" y="146"/>
                </a:moveTo>
                <a:cubicBezTo>
                  <a:pt x="53" y="150"/>
                  <a:pt x="54" y="154"/>
                  <a:pt x="60" y="159"/>
                </a:cubicBezTo>
                <a:cubicBezTo>
                  <a:pt x="64" y="162"/>
                  <a:pt x="69" y="162"/>
                  <a:pt x="73" y="157"/>
                </a:cubicBezTo>
                <a:cubicBezTo>
                  <a:pt x="85" y="142"/>
                  <a:pt x="85" y="142"/>
                  <a:pt x="85" y="142"/>
                </a:cubicBezTo>
                <a:cubicBezTo>
                  <a:pt x="91" y="135"/>
                  <a:pt x="85" y="130"/>
                  <a:pt x="83" y="128"/>
                </a:cubicBezTo>
                <a:cubicBezTo>
                  <a:pt x="79" y="124"/>
                  <a:pt x="74" y="125"/>
                  <a:pt x="70" y="130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63" y="139"/>
                  <a:pt x="63" y="139"/>
                  <a:pt x="63" y="139"/>
                </a:cubicBezTo>
                <a:lnTo>
                  <a:pt x="57" y="146"/>
                </a:lnTo>
                <a:close/>
                <a:moveTo>
                  <a:pt x="39" y="128"/>
                </a:moveTo>
                <a:cubicBezTo>
                  <a:pt x="37" y="130"/>
                  <a:pt x="36" y="133"/>
                  <a:pt x="36" y="136"/>
                </a:cubicBezTo>
                <a:cubicBezTo>
                  <a:pt x="37" y="138"/>
                  <a:pt x="38" y="140"/>
                  <a:pt x="40" y="142"/>
                </a:cubicBezTo>
                <a:cubicBezTo>
                  <a:pt x="45" y="146"/>
                  <a:pt x="50" y="145"/>
                  <a:pt x="54" y="140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9" y="122"/>
                  <a:pt x="70" y="119"/>
                  <a:pt x="70" y="116"/>
                </a:cubicBezTo>
                <a:cubicBezTo>
                  <a:pt x="69" y="114"/>
                  <a:pt x="68" y="112"/>
                  <a:pt x="66" y="110"/>
                </a:cubicBezTo>
                <a:cubicBezTo>
                  <a:pt x="61" y="106"/>
                  <a:pt x="56" y="107"/>
                  <a:pt x="52" y="112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5" y="121"/>
                  <a:pt x="45" y="121"/>
                  <a:pt x="45" y="121"/>
                </a:cubicBezTo>
                <a:lnTo>
                  <a:pt x="39" y="128"/>
                </a:lnTo>
                <a:close/>
                <a:moveTo>
                  <a:pt x="36" y="122"/>
                </a:moveTo>
                <a:cubicBezTo>
                  <a:pt x="49" y="106"/>
                  <a:pt x="49" y="106"/>
                  <a:pt x="49" y="106"/>
                </a:cubicBezTo>
                <a:cubicBezTo>
                  <a:pt x="55" y="99"/>
                  <a:pt x="50" y="94"/>
                  <a:pt x="48" y="92"/>
                </a:cubicBezTo>
                <a:cubicBezTo>
                  <a:pt x="43" y="89"/>
                  <a:pt x="39" y="89"/>
                  <a:pt x="35" y="94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3" y="108"/>
                  <a:pt x="23" y="108"/>
                  <a:pt x="23" y="108"/>
                </a:cubicBezTo>
                <a:cubicBezTo>
                  <a:pt x="21" y="110"/>
                  <a:pt x="20" y="113"/>
                  <a:pt x="20" y="115"/>
                </a:cubicBezTo>
                <a:cubicBezTo>
                  <a:pt x="20" y="118"/>
                  <a:pt x="22" y="120"/>
                  <a:pt x="23" y="121"/>
                </a:cubicBezTo>
                <a:cubicBezTo>
                  <a:pt x="25" y="122"/>
                  <a:pt x="28" y="124"/>
                  <a:pt x="31" y="124"/>
                </a:cubicBezTo>
                <a:cubicBezTo>
                  <a:pt x="33" y="124"/>
                  <a:pt x="34" y="124"/>
                  <a:pt x="36" y="122"/>
                </a:cubicBezTo>
                <a:close/>
                <a:moveTo>
                  <a:pt x="197" y="108"/>
                </a:moveTo>
                <a:cubicBezTo>
                  <a:pt x="200" y="105"/>
                  <a:pt x="202" y="99"/>
                  <a:pt x="196" y="94"/>
                </a:cubicBezTo>
                <a:cubicBezTo>
                  <a:pt x="191" y="90"/>
                  <a:pt x="191" y="90"/>
                  <a:pt x="191" y="90"/>
                </a:cubicBezTo>
                <a:cubicBezTo>
                  <a:pt x="167" y="69"/>
                  <a:pt x="138" y="44"/>
                  <a:pt x="132" y="40"/>
                </a:cubicBezTo>
                <a:cubicBezTo>
                  <a:pt x="128" y="41"/>
                  <a:pt x="120" y="44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3" y="46"/>
                  <a:pt x="104" y="49"/>
                  <a:pt x="95" y="49"/>
                </a:cubicBezTo>
                <a:cubicBezTo>
                  <a:pt x="90" y="49"/>
                  <a:pt x="86" y="48"/>
                  <a:pt x="83" y="46"/>
                </a:cubicBezTo>
                <a:cubicBezTo>
                  <a:pt x="78" y="43"/>
                  <a:pt x="77" y="38"/>
                  <a:pt x="77" y="36"/>
                </a:cubicBezTo>
                <a:cubicBezTo>
                  <a:pt x="77" y="31"/>
                  <a:pt x="82" y="26"/>
                  <a:pt x="85" y="24"/>
                </a:cubicBezTo>
                <a:cubicBezTo>
                  <a:pt x="36" y="18"/>
                  <a:pt x="36" y="18"/>
                  <a:pt x="36" y="18"/>
                </a:cubicBezTo>
                <a:cubicBezTo>
                  <a:pt x="31" y="89"/>
                  <a:pt x="31" y="89"/>
                  <a:pt x="31" y="89"/>
                </a:cubicBezTo>
                <a:cubicBezTo>
                  <a:pt x="35" y="85"/>
                  <a:pt x="39" y="84"/>
                  <a:pt x="42" y="84"/>
                </a:cubicBezTo>
                <a:cubicBezTo>
                  <a:pt x="45" y="84"/>
                  <a:pt x="48" y="85"/>
                  <a:pt x="52" y="88"/>
                </a:cubicBezTo>
                <a:cubicBezTo>
                  <a:pt x="56" y="91"/>
                  <a:pt x="58" y="97"/>
                  <a:pt x="58" y="102"/>
                </a:cubicBezTo>
                <a:cubicBezTo>
                  <a:pt x="62" y="101"/>
                  <a:pt x="66" y="103"/>
                  <a:pt x="69" y="105"/>
                </a:cubicBezTo>
                <a:cubicBezTo>
                  <a:pt x="74" y="109"/>
                  <a:pt x="76" y="114"/>
                  <a:pt x="76" y="120"/>
                </a:cubicBezTo>
                <a:cubicBezTo>
                  <a:pt x="80" y="119"/>
                  <a:pt x="84" y="120"/>
                  <a:pt x="87" y="123"/>
                </a:cubicBezTo>
                <a:cubicBezTo>
                  <a:pt x="91" y="127"/>
                  <a:pt x="94" y="131"/>
                  <a:pt x="94" y="136"/>
                </a:cubicBezTo>
                <a:cubicBezTo>
                  <a:pt x="98" y="134"/>
                  <a:pt x="103" y="136"/>
                  <a:pt x="107" y="139"/>
                </a:cubicBezTo>
                <a:cubicBezTo>
                  <a:pt x="113" y="144"/>
                  <a:pt x="115" y="150"/>
                  <a:pt x="112" y="156"/>
                </a:cubicBezTo>
                <a:cubicBezTo>
                  <a:pt x="117" y="160"/>
                  <a:pt x="117" y="160"/>
                  <a:pt x="117" y="160"/>
                </a:cubicBezTo>
                <a:cubicBezTo>
                  <a:pt x="117" y="160"/>
                  <a:pt x="117" y="160"/>
                  <a:pt x="118" y="160"/>
                </a:cubicBezTo>
                <a:cubicBezTo>
                  <a:pt x="118" y="161"/>
                  <a:pt x="118" y="161"/>
                  <a:pt x="118" y="161"/>
                </a:cubicBezTo>
                <a:cubicBezTo>
                  <a:pt x="120" y="162"/>
                  <a:pt x="121" y="162"/>
                  <a:pt x="123" y="162"/>
                </a:cubicBezTo>
                <a:cubicBezTo>
                  <a:pt x="126" y="162"/>
                  <a:pt x="128" y="160"/>
                  <a:pt x="130" y="159"/>
                </a:cubicBezTo>
                <a:cubicBezTo>
                  <a:pt x="133" y="155"/>
                  <a:pt x="135" y="152"/>
                  <a:pt x="131" y="148"/>
                </a:cubicBezTo>
                <a:cubicBezTo>
                  <a:pt x="131" y="148"/>
                  <a:pt x="131" y="148"/>
                  <a:pt x="131" y="148"/>
                </a:cubicBezTo>
                <a:cubicBezTo>
                  <a:pt x="109" y="129"/>
                  <a:pt x="109" y="129"/>
                  <a:pt x="109" y="129"/>
                </a:cubicBezTo>
                <a:cubicBezTo>
                  <a:pt x="108" y="129"/>
                  <a:pt x="107" y="128"/>
                  <a:pt x="107" y="127"/>
                </a:cubicBezTo>
                <a:cubicBezTo>
                  <a:pt x="107" y="126"/>
                  <a:pt x="108" y="125"/>
                  <a:pt x="108" y="124"/>
                </a:cubicBezTo>
                <a:cubicBezTo>
                  <a:pt x="109" y="123"/>
                  <a:pt x="112" y="123"/>
                  <a:pt x="113" y="124"/>
                </a:cubicBezTo>
                <a:cubicBezTo>
                  <a:pt x="142" y="148"/>
                  <a:pt x="142" y="148"/>
                  <a:pt x="142" y="148"/>
                </a:cubicBezTo>
                <a:cubicBezTo>
                  <a:pt x="143" y="149"/>
                  <a:pt x="145" y="150"/>
                  <a:pt x="147" y="150"/>
                </a:cubicBezTo>
                <a:cubicBezTo>
                  <a:pt x="150" y="150"/>
                  <a:pt x="152" y="148"/>
                  <a:pt x="155" y="146"/>
                </a:cubicBezTo>
                <a:cubicBezTo>
                  <a:pt x="156" y="143"/>
                  <a:pt x="157" y="141"/>
                  <a:pt x="157" y="139"/>
                </a:cubicBezTo>
                <a:cubicBezTo>
                  <a:pt x="157" y="136"/>
                  <a:pt x="155" y="134"/>
                  <a:pt x="153" y="132"/>
                </a:cubicBezTo>
                <a:cubicBezTo>
                  <a:pt x="149" y="129"/>
                  <a:pt x="149" y="129"/>
                  <a:pt x="149" y="129"/>
                </a:cubicBezTo>
                <a:cubicBezTo>
                  <a:pt x="149" y="129"/>
                  <a:pt x="149" y="129"/>
                  <a:pt x="149" y="129"/>
                </a:cubicBezTo>
                <a:cubicBezTo>
                  <a:pt x="133" y="116"/>
                  <a:pt x="133" y="116"/>
                  <a:pt x="133" y="116"/>
                </a:cubicBezTo>
                <a:cubicBezTo>
                  <a:pt x="133" y="115"/>
                  <a:pt x="132" y="114"/>
                  <a:pt x="132" y="114"/>
                </a:cubicBezTo>
                <a:cubicBezTo>
                  <a:pt x="132" y="113"/>
                  <a:pt x="132" y="112"/>
                  <a:pt x="133" y="111"/>
                </a:cubicBezTo>
                <a:cubicBezTo>
                  <a:pt x="134" y="110"/>
                  <a:pt x="136" y="109"/>
                  <a:pt x="138" y="110"/>
                </a:cubicBezTo>
                <a:cubicBezTo>
                  <a:pt x="164" y="132"/>
                  <a:pt x="164" y="132"/>
                  <a:pt x="164" y="132"/>
                </a:cubicBezTo>
                <a:cubicBezTo>
                  <a:pt x="166" y="133"/>
                  <a:pt x="168" y="134"/>
                  <a:pt x="170" y="134"/>
                </a:cubicBezTo>
                <a:cubicBezTo>
                  <a:pt x="173" y="134"/>
                  <a:pt x="176" y="132"/>
                  <a:pt x="179" y="129"/>
                </a:cubicBezTo>
                <a:cubicBezTo>
                  <a:pt x="181" y="127"/>
                  <a:pt x="182" y="125"/>
                  <a:pt x="182" y="122"/>
                </a:cubicBezTo>
                <a:cubicBezTo>
                  <a:pt x="181" y="120"/>
                  <a:pt x="180" y="118"/>
                  <a:pt x="177" y="116"/>
                </a:cubicBezTo>
                <a:cubicBezTo>
                  <a:pt x="170" y="109"/>
                  <a:pt x="170" y="109"/>
                  <a:pt x="170" y="109"/>
                </a:cubicBezTo>
                <a:cubicBezTo>
                  <a:pt x="170" y="109"/>
                  <a:pt x="170" y="109"/>
                  <a:pt x="170" y="109"/>
                </a:cubicBezTo>
                <a:cubicBezTo>
                  <a:pt x="156" y="98"/>
                  <a:pt x="156" y="98"/>
                  <a:pt x="156" y="98"/>
                </a:cubicBezTo>
                <a:cubicBezTo>
                  <a:pt x="154" y="97"/>
                  <a:pt x="154" y="95"/>
                  <a:pt x="155" y="93"/>
                </a:cubicBezTo>
                <a:cubicBezTo>
                  <a:pt x="157" y="92"/>
                  <a:pt x="159" y="91"/>
                  <a:pt x="160" y="93"/>
                </a:cubicBezTo>
                <a:cubicBezTo>
                  <a:pt x="183" y="111"/>
                  <a:pt x="183" y="111"/>
                  <a:pt x="183" y="111"/>
                </a:cubicBezTo>
                <a:cubicBezTo>
                  <a:pt x="187" y="115"/>
                  <a:pt x="193" y="113"/>
                  <a:pt x="197" y="10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Freeform 15"/>
          <p:cNvSpPr>
            <a:spLocks noEditPoints="1"/>
          </p:cNvSpPr>
          <p:nvPr/>
        </p:nvSpPr>
        <p:spPr bwMode="auto">
          <a:xfrm>
            <a:off x="10004425" y="5235575"/>
            <a:ext cx="838200" cy="701675"/>
          </a:xfrm>
          <a:custGeom>
            <a:avLst/>
            <a:gdLst>
              <a:gd name="T0" fmla="*/ 111760 w 225"/>
              <a:gd name="T1" fmla="*/ 571044 h 188"/>
              <a:gd name="T2" fmla="*/ 111760 w 225"/>
              <a:gd name="T3" fmla="*/ 380696 h 188"/>
              <a:gd name="T4" fmla="*/ 141563 w 225"/>
              <a:gd name="T5" fmla="*/ 354570 h 188"/>
              <a:gd name="T6" fmla="*/ 186267 w 225"/>
              <a:gd name="T7" fmla="*/ 354570 h 188"/>
              <a:gd name="T8" fmla="*/ 216069 w 225"/>
              <a:gd name="T9" fmla="*/ 380696 h 188"/>
              <a:gd name="T10" fmla="*/ 216069 w 225"/>
              <a:gd name="T11" fmla="*/ 571044 h 188"/>
              <a:gd name="T12" fmla="*/ 186267 w 225"/>
              <a:gd name="T13" fmla="*/ 600903 h 188"/>
              <a:gd name="T14" fmla="*/ 141563 w 225"/>
              <a:gd name="T15" fmla="*/ 600903 h 188"/>
              <a:gd name="T16" fmla="*/ 111760 w 225"/>
              <a:gd name="T17" fmla="*/ 571044 h 188"/>
              <a:gd name="T18" fmla="*/ 309203 w 225"/>
              <a:gd name="T19" fmla="*/ 287388 h 188"/>
              <a:gd name="T20" fmla="*/ 279400 w 225"/>
              <a:gd name="T21" fmla="*/ 317247 h 188"/>
              <a:gd name="T22" fmla="*/ 279400 w 225"/>
              <a:gd name="T23" fmla="*/ 571044 h 188"/>
              <a:gd name="T24" fmla="*/ 309203 w 225"/>
              <a:gd name="T25" fmla="*/ 600903 h 188"/>
              <a:gd name="T26" fmla="*/ 353907 w 225"/>
              <a:gd name="T27" fmla="*/ 600903 h 188"/>
              <a:gd name="T28" fmla="*/ 379984 w 225"/>
              <a:gd name="T29" fmla="*/ 571044 h 188"/>
              <a:gd name="T30" fmla="*/ 379984 w 225"/>
              <a:gd name="T31" fmla="*/ 317247 h 188"/>
              <a:gd name="T32" fmla="*/ 353907 w 225"/>
              <a:gd name="T33" fmla="*/ 287388 h 188"/>
              <a:gd name="T34" fmla="*/ 309203 w 225"/>
              <a:gd name="T35" fmla="*/ 287388 h 188"/>
              <a:gd name="T36" fmla="*/ 476843 w 225"/>
              <a:gd name="T37" fmla="*/ 231403 h 188"/>
              <a:gd name="T38" fmla="*/ 447040 w 225"/>
              <a:gd name="T39" fmla="*/ 257530 h 188"/>
              <a:gd name="T40" fmla="*/ 447040 w 225"/>
              <a:gd name="T41" fmla="*/ 571044 h 188"/>
              <a:gd name="T42" fmla="*/ 476843 w 225"/>
              <a:gd name="T43" fmla="*/ 600903 h 188"/>
              <a:gd name="T44" fmla="*/ 521547 w 225"/>
              <a:gd name="T45" fmla="*/ 600903 h 188"/>
              <a:gd name="T46" fmla="*/ 547624 w 225"/>
              <a:gd name="T47" fmla="*/ 571044 h 188"/>
              <a:gd name="T48" fmla="*/ 547624 w 225"/>
              <a:gd name="T49" fmla="*/ 257530 h 188"/>
              <a:gd name="T50" fmla="*/ 521547 w 225"/>
              <a:gd name="T51" fmla="*/ 231403 h 188"/>
              <a:gd name="T52" fmla="*/ 476843 w 225"/>
              <a:gd name="T53" fmla="*/ 231403 h 188"/>
              <a:gd name="T54" fmla="*/ 644483 w 225"/>
              <a:gd name="T55" fmla="*/ 171686 h 188"/>
              <a:gd name="T56" fmla="*/ 614680 w 225"/>
              <a:gd name="T57" fmla="*/ 197813 h 188"/>
              <a:gd name="T58" fmla="*/ 614680 w 225"/>
              <a:gd name="T59" fmla="*/ 571044 h 188"/>
              <a:gd name="T60" fmla="*/ 644483 w 225"/>
              <a:gd name="T61" fmla="*/ 600903 h 188"/>
              <a:gd name="T62" fmla="*/ 689187 w 225"/>
              <a:gd name="T63" fmla="*/ 600903 h 188"/>
              <a:gd name="T64" fmla="*/ 715264 w 225"/>
              <a:gd name="T65" fmla="*/ 571044 h 188"/>
              <a:gd name="T66" fmla="*/ 715264 w 225"/>
              <a:gd name="T67" fmla="*/ 197813 h 188"/>
              <a:gd name="T68" fmla="*/ 689187 w 225"/>
              <a:gd name="T69" fmla="*/ 171686 h 188"/>
              <a:gd name="T70" fmla="*/ 644483 w 225"/>
              <a:gd name="T71" fmla="*/ 171686 h 188"/>
              <a:gd name="T72" fmla="*/ 126661 w 225"/>
              <a:gd name="T73" fmla="*/ 279924 h 188"/>
              <a:gd name="T74" fmla="*/ 622131 w 225"/>
              <a:gd name="T75" fmla="*/ 93308 h 188"/>
              <a:gd name="T76" fmla="*/ 637032 w 225"/>
              <a:gd name="T77" fmla="*/ 119434 h 188"/>
              <a:gd name="T78" fmla="*/ 689187 w 225"/>
              <a:gd name="T79" fmla="*/ 37323 h 188"/>
              <a:gd name="T80" fmla="*/ 588603 w 225"/>
              <a:gd name="T81" fmla="*/ 33591 h 188"/>
              <a:gd name="T82" fmla="*/ 603504 w 225"/>
              <a:gd name="T83" fmla="*/ 63449 h 188"/>
              <a:gd name="T84" fmla="*/ 119211 w 225"/>
              <a:gd name="T85" fmla="*/ 246333 h 188"/>
              <a:gd name="T86" fmla="*/ 126661 w 225"/>
              <a:gd name="T87" fmla="*/ 279924 h 188"/>
              <a:gd name="T88" fmla="*/ 838200 w 225"/>
              <a:gd name="T89" fmla="*/ 653155 h 188"/>
              <a:gd name="T90" fmla="*/ 752517 w 225"/>
              <a:gd name="T91" fmla="*/ 604635 h 188"/>
              <a:gd name="T92" fmla="*/ 752517 w 225"/>
              <a:gd name="T93" fmla="*/ 634493 h 188"/>
              <a:gd name="T94" fmla="*/ 70781 w 225"/>
              <a:gd name="T95" fmla="*/ 634493 h 188"/>
              <a:gd name="T96" fmla="*/ 70781 w 225"/>
              <a:gd name="T97" fmla="*/ 85843 h 188"/>
              <a:gd name="T98" fmla="*/ 100584 w 225"/>
              <a:gd name="T99" fmla="*/ 85843 h 188"/>
              <a:gd name="T100" fmla="*/ 52155 w 225"/>
              <a:gd name="T101" fmla="*/ 0 h 188"/>
              <a:gd name="T102" fmla="*/ 0 w 225"/>
              <a:gd name="T103" fmla="*/ 85843 h 188"/>
              <a:gd name="T104" fmla="*/ 33528 w 225"/>
              <a:gd name="T105" fmla="*/ 85843 h 188"/>
              <a:gd name="T106" fmla="*/ 33528 w 225"/>
              <a:gd name="T107" fmla="*/ 634493 h 188"/>
              <a:gd name="T108" fmla="*/ 33528 w 225"/>
              <a:gd name="T109" fmla="*/ 653155 h 188"/>
              <a:gd name="T110" fmla="*/ 33528 w 225"/>
              <a:gd name="T111" fmla="*/ 671816 h 188"/>
              <a:gd name="T112" fmla="*/ 752517 w 225"/>
              <a:gd name="T113" fmla="*/ 671816 h 188"/>
              <a:gd name="T114" fmla="*/ 752517 w 225"/>
              <a:gd name="T115" fmla="*/ 701675 h 188"/>
              <a:gd name="T116" fmla="*/ 838200 w 225"/>
              <a:gd name="T117" fmla="*/ 653155 h 1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25" h="188">
                <a:moveTo>
                  <a:pt x="30" y="153"/>
                </a:moveTo>
                <a:cubicBezTo>
                  <a:pt x="30" y="102"/>
                  <a:pt x="30" y="102"/>
                  <a:pt x="30" y="102"/>
                </a:cubicBezTo>
                <a:cubicBezTo>
                  <a:pt x="30" y="98"/>
                  <a:pt x="34" y="95"/>
                  <a:pt x="38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4" y="95"/>
                  <a:pt x="58" y="98"/>
                  <a:pt x="58" y="102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7"/>
                  <a:pt x="54" y="161"/>
                  <a:pt x="50" y="161"/>
                </a:cubicBezTo>
                <a:cubicBezTo>
                  <a:pt x="38" y="161"/>
                  <a:pt x="38" y="161"/>
                  <a:pt x="38" y="161"/>
                </a:cubicBezTo>
                <a:cubicBezTo>
                  <a:pt x="34" y="161"/>
                  <a:pt x="30" y="157"/>
                  <a:pt x="30" y="153"/>
                </a:cubicBezTo>
                <a:close/>
                <a:moveTo>
                  <a:pt x="83" y="77"/>
                </a:moveTo>
                <a:cubicBezTo>
                  <a:pt x="79" y="77"/>
                  <a:pt x="75" y="80"/>
                  <a:pt x="75" y="85"/>
                </a:cubicBezTo>
                <a:cubicBezTo>
                  <a:pt x="75" y="153"/>
                  <a:pt x="75" y="153"/>
                  <a:pt x="75" y="153"/>
                </a:cubicBezTo>
                <a:cubicBezTo>
                  <a:pt x="75" y="157"/>
                  <a:pt x="79" y="161"/>
                  <a:pt x="83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9" y="161"/>
                  <a:pt x="102" y="157"/>
                  <a:pt x="102" y="153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2" y="80"/>
                  <a:pt x="99" y="77"/>
                  <a:pt x="95" y="77"/>
                </a:cubicBezTo>
                <a:lnTo>
                  <a:pt x="83" y="77"/>
                </a:lnTo>
                <a:close/>
                <a:moveTo>
                  <a:pt x="128" y="62"/>
                </a:moveTo>
                <a:cubicBezTo>
                  <a:pt x="123" y="62"/>
                  <a:pt x="120" y="65"/>
                  <a:pt x="120" y="69"/>
                </a:cubicBezTo>
                <a:cubicBezTo>
                  <a:pt x="120" y="153"/>
                  <a:pt x="120" y="153"/>
                  <a:pt x="120" y="153"/>
                </a:cubicBezTo>
                <a:cubicBezTo>
                  <a:pt x="120" y="157"/>
                  <a:pt x="123" y="161"/>
                  <a:pt x="128" y="161"/>
                </a:cubicBezTo>
                <a:cubicBezTo>
                  <a:pt x="140" y="161"/>
                  <a:pt x="140" y="161"/>
                  <a:pt x="140" y="161"/>
                </a:cubicBezTo>
                <a:cubicBezTo>
                  <a:pt x="144" y="161"/>
                  <a:pt x="147" y="157"/>
                  <a:pt x="147" y="153"/>
                </a:cubicBezTo>
                <a:cubicBezTo>
                  <a:pt x="147" y="69"/>
                  <a:pt x="147" y="69"/>
                  <a:pt x="147" y="69"/>
                </a:cubicBezTo>
                <a:cubicBezTo>
                  <a:pt x="147" y="65"/>
                  <a:pt x="144" y="62"/>
                  <a:pt x="140" y="62"/>
                </a:cubicBezTo>
                <a:lnTo>
                  <a:pt x="128" y="62"/>
                </a:lnTo>
                <a:close/>
                <a:moveTo>
                  <a:pt x="173" y="46"/>
                </a:moveTo>
                <a:cubicBezTo>
                  <a:pt x="168" y="46"/>
                  <a:pt x="165" y="49"/>
                  <a:pt x="165" y="53"/>
                </a:cubicBezTo>
                <a:cubicBezTo>
                  <a:pt x="165" y="153"/>
                  <a:pt x="165" y="153"/>
                  <a:pt x="165" y="153"/>
                </a:cubicBezTo>
                <a:cubicBezTo>
                  <a:pt x="165" y="157"/>
                  <a:pt x="168" y="161"/>
                  <a:pt x="173" y="161"/>
                </a:cubicBezTo>
                <a:cubicBezTo>
                  <a:pt x="185" y="161"/>
                  <a:pt x="185" y="161"/>
                  <a:pt x="185" y="161"/>
                </a:cubicBezTo>
                <a:cubicBezTo>
                  <a:pt x="189" y="161"/>
                  <a:pt x="192" y="157"/>
                  <a:pt x="192" y="153"/>
                </a:cubicBezTo>
                <a:cubicBezTo>
                  <a:pt x="192" y="53"/>
                  <a:pt x="192" y="53"/>
                  <a:pt x="192" y="53"/>
                </a:cubicBezTo>
                <a:cubicBezTo>
                  <a:pt x="192" y="49"/>
                  <a:pt x="189" y="46"/>
                  <a:pt x="185" y="46"/>
                </a:cubicBezTo>
                <a:lnTo>
                  <a:pt x="173" y="46"/>
                </a:lnTo>
                <a:close/>
                <a:moveTo>
                  <a:pt x="34" y="75"/>
                </a:moveTo>
                <a:cubicBezTo>
                  <a:pt x="82" y="67"/>
                  <a:pt x="127" y="49"/>
                  <a:pt x="167" y="25"/>
                </a:cubicBezTo>
                <a:cubicBezTo>
                  <a:pt x="171" y="32"/>
                  <a:pt x="171" y="32"/>
                  <a:pt x="171" y="32"/>
                </a:cubicBezTo>
                <a:cubicBezTo>
                  <a:pt x="185" y="10"/>
                  <a:pt x="185" y="10"/>
                  <a:pt x="185" y="10"/>
                </a:cubicBezTo>
                <a:cubicBezTo>
                  <a:pt x="158" y="9"/>
                  <a:pt x="158" y="9"/>
                  <a:pt x="158" y="9"/>
                </a:cubicBezTo>
                <a:cubicBezTo>
                  <a:pt x="162" y="17"/>
                  <a:pt x="162" y="17"/>
                  <a:pt x="162" y="17"/>
                </a:cubicBezTo>
                <a:cubicBezTo>
                  <a:pt x="123" y="40"/>
                  <a:pt x="79" y="57"/>
                  <a:pt x="32" y="66"/>
                </a:cubicBezTo>
                <a:lnTo>
                  <a:pt x="34" y="75"/>
                </a:lnTo>
                <a:close/>
                <a:moveTo>
                  <a:pt x="225" y="175"/>
                </a:moveTo>
                <a:cubicBezTo>
                  <a:pt x="202" y="162"/>
                  <a:pt x="202" y="162"/>
                  <a:pt x="202" y="16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" y="170"/>
                  <a:pt x="19" y="170"/>
                  <a:pt x="19" y="170"/>
                </a:cubicBezTo>
                <a:cubicBezTo>
                  <a:pt x="19" y="23"/>
                  <a:pt x="19" y="23"/>
                  <a:pt x="19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14" y="0"/>
                  <a:pt x="14" y="0"/>
                  <a:pt x="14" y="0"/>
                </a:cubicBezTo>
                <a:cubicBezTo>
                  <a:pt x="0" y="23"/>
                  <a:pt x="0" y="23"/>
                  <a:pt x="0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170"/>
                  <a:pt x="9" y="170"/>
                  <a:pt x="9" y="170"/>
                </a:cubicBezTo>
                <a:cubicBezTo>
                  <a:pt x="9" y="175"/>
                  <a:pt x="9" y="175"/>
                  <a:pt x="9" y="175"/>
                </a:cubicBezTo>
                <a:cubicBezTo>
                  <a:pt x="9" y="180"/>
                  <a:pt x="9" y="180"/>
                  <a:pt x="9" y="180"/>
                </a:cubicBezTo>
                <a:cubicBezTo>
                  <a:pt x="202" y="180"/>
                  <a:pt x="202" y="180"/>
                  <a:pt x="202" y="180"/>
                </a:cubicBezTo>
                <a:cubicBezTo>
                  <a:pt x="202" y="188"/>
                  <a:pt x="202" y="188"/>
                  <a:pt x="202" y="188"/>
                </a:cubicBezTo>
                <a:lnTo>
                  <a:pt x="225" y="17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Freeform 16"/>
          <p:cNvSpPr>
            <a:spLocks noEditPoints="1"/>
          </p:cNvSpPr>
          <p:nvPr/>
        </p:nvSpPr>
        <p:spPr bwMode="auto">
          <a:xfrm>
            <a:off x="1160463" y="1049338"/>
            <a:ext cx="1220787" cy="633412"/>
          </a:xfrm>
          <a:custGeom>
            <a:avLst/>
            <a:gdLst>
              <a:gd name="T0" fmla="*/ 882093 w 328"/>
              <a:gd name="T1" fmla="*/ 596152 h 170"/>
              <a:gd name="T2" fmla="*/ 826264 w 328"/>
              <a:gd name="T3" fmla="*/ 614782 h 170"/>
              <a:gd name="T4" fmla="*/ 625281 w 328"/>
              <a:gd name="T5" fmla="*/ 633412 h 170"/>
              <a:gd name="T6" fmla="*/ 424298 w 328"/>
              <a:gd name="T7" fmla="*/ 614782 h 170"/>
              <a:gd name="T8" fmla="*/ 372191 w 328"/>
              <a:gd name="T9" fmla="*/ 596152 h 170"/>
              <a:gd name="T10" fmla="*/ 346138 w 328"/>
              <a:gd name="T11" fmla="*/ 499278 h 170"/>
              <a:gd name="T12" fmla="*/ 461517 w 328"/>
              <a:gd name="T13" fmla="*/ 424759 h 170"/>
              <a:gd name="T14" fmla="*/ 517346 w 328"/>
              <a:gd name="T15" fmla="*/ 402403 h 170"/>
              <a:gd name="T16" fmla="*/ 535955 w 328"/>
              <a:gd name="T17" fmla="*/ 327884 h 170"/>
              <a:gd name="T18" fmla="*/ 465239 w 328"/>
              <a:gd name="T19" fmla="*/ 137860 h 170"/>
              <a:gd name="T20" fmla="*/ 580618 w 328"/>
              <a:gd name="T21" fmla="*/ 3726 h 170"/>
              <a:gd name="T22" fmla="*/ 625281 w 328"/>
              <a:gd name="T23" fmla="*/ 0 h 170"/>
              <a:gd name="T24" fmla="*/ 669944 w 328"/>
              <a:gd name="T25" fmla="*/ 3726 h 170"/>
              <a:gd name="T26" fmla="*/ 785323 w 328"/>
              <a:gd name="T27" fmla="*/ 137860 h 170"/>
              <a:gd name="T28" fmla="*/ 714607 w 328"/>
              <a:gd name="T29" fmla="*/ 327884 h 170"/>
              <a:gd name="T30" fmla="*/ 733217 w 328"/>
              <a:gd name="T31" fmla="*/ 402403 h 170"/>
              <a:gd name="T32" fmla="*/ 792767 w 328"/>
              <a:gd name="T33" fmla="*/ 424759 h 170"/>
              <a:gd name="T34" fmla="*/ 904425 w 328"/>
              <a:gd name="T35" fmla="*/ 499278 h 170"/>
              <a:gd name="T36" fmla="*/ 882093 w 328"/>
              <a:gd name="T37" fmla="*/ 596152 h 170"/>
              <a:gd name="T38" fmla="*/ 1202177 w 328"/>
              <a:gd name="T39" fmla="*/ 540263 h 170"/>
              <a:gd name="T40" fmla="*/ 1120295 w 328"/>
              <a:gd name="T41" fmla="*/ 488100 h 170"/>
              <a:gd name="T42" fmla="*/ 1083076 w 328"/>
              <a:gd name="T43" fmla="*/ 473196 h 170"/>
              <a:gd name="T44" fmla="*/ 1068189 w 328"/>
              <a:gd name="T45" fmla="*/ 421033 h 170"/>
              <a:gd name="T46" fmla="*/ 1116573 w 328"/>
              <a:gd name="T47" fmla="*/ 286898 h 170"/>
              <a:gd name="T48" fmla="*/ 1038413 w 328"/>
              <a:gd name="T49" fmla="*/ 197476 h 170"/>
              <a:gd name="T50" fmla="*/ 1004916 w 328"/>
              <a:gd name="T51" fmla="*/ 193750 h 170"/>
              <a:gd name="T52" fmla="*/ 975141 w 328"/>
              <a:gd name="T53" fmla="*/ 197476 h 170"/>
              <a:gd name="T54" fmla="*/ 893259 w 328"/>
              <a:gd name="T55" fmla="*/ 286898 h 170"/>
              <a:gd name="T56" fmla="*/ 945366 w 328"/>
              <a:gd name="T57" fmla="*/ 421033 h 170"/>
              <a:gd name="T58" fmla="*/ 930478 w 328"/>
              <a:gd name="T59" fmla="*/ 473196 h 170"/>
              <a:gd name="T60" fmla="*/ 926756 w 328"/>
              <a:gd name="T61" fmla="*/ 473196 h 170"/>
              <a:gd name="T62" fmla="*/ 937922 w 328"/>
              <a:gd name="T63" fmla="*/ 484374 h 170"/>
              <a:gd name="T64" fmla="*/ 960253 w 328"/>
              <a:gd name="T65" fmla="*/ 555167 h 170"/>
              <a:gd name="T66" fmla="*/ 908146 w 328"/>
              <a:gd name="T67" fmla="*/ 614782 h 170"/>
              <a:gd name="T68" fmla="*/ 885815 w 328"/>
              <a:gd name="T69" fmla="*/ 625960 h 170"/>
              <a:gd name="T70" fmla="*/ 1004916 w 328"/>
              <a:gd name="T71" fmla="*/ 633412 h 170"/>
              <a:gd name="T72" fmla="*/ 1146349 w 328"/>
              <a:gd name="T73" fmla="*/ 622234 h 170"/>
              <a:gd name="T74" fmla="*/ 1183568 w 328"/>
              <a:gd name="T75" fmla="*/ 607330 h 170"/>
              <a:gd name="T76" fmla="*/ 1202177 w 328"/>
              <a:gd name="T77" fmla="*/ 540263 h 170"/>
              <a:gd name="T78" fmla="*/ 286587 w 328"/>
              <a:gd name="T79" fmla="*/ 555167 h 170"/>
              <a:gd name="T80" fmla="*/ 312641 w 328"/>
              <a:gd name="T81" fmla="*/ 484374 h 170"/>
              <a:gd name="T82" fmla="*/ 338694 w 328"/>
              <a:gd name="T83" fmla="*/ 462018 h 170"/>
              <a:gd name="T84" fmla="*/ 323806 w 328"/>
              <a:gd name="T85" fmla="*/ 454566 h 170"/>
              <a:gd name="T86" fmla="*/ 308919 w 328"/>
              <a:gd name="T87" fmla="*/ 398677 h 170"/>
              <a:gd name="T88" fmla="*/ 361025 w 328"/>
              <a:gd name="T89" fmla="*/ 249639 h 170"/>
              <a:gd name="T90" fmla="*/ 271700 w 328"/>
              <a:gd name="T91" fmla="*/ 149038 h 170"/>
              <a:gd name="T92" fmla="*/ 238202 w 328"/>
              <a:gd name="T93" fmla="*/ 145312 h 170"/>
              <a:gd name="T94" fmla="*/ 204705 w 328"/>
              <a:gd name="T95" fmla="*/ 149038 h 170"/>
              <a:gd name="T96" fmla="*/ 115379 w 328"/>
              <a:gd name="T97" fmla="*/ 249639 h 170"/>
              <a:gd name="T98" fmla="*/ 167486 w 328"/>
              <a:gd name="T99" fmla="*/ 398677 h 170"/>
              <a:gd name="T100" fmla="*/ 152598 w 328"/>
              <a:gd name="T101" fmla="*/ 454566 h 170"/>
              <a:gd name="T102" fmla="*/ 111657 w 328"/>
              <a:gd name="T103" fmla="*/ 473196 h 170"/>
              <a:gd name="T104" fmla="*/ 22331 w 328"/>
              <a:gd name="T105" fmla="*/ 529085 h 170"/>
              <a:gd name="T106" fmla="*/ 40941 w 328"/>
              <a:gd name="T107" fmla="*/ 607330 h 170"/>
              <a:gd name="T108" fmla="*/ 85604 w 328"/>
              <a:gd name="T109" fmla="*/ 618508 h 170"/>
              <a:gd name="T110" fmla="*/ 238202 w 328"/>
              <a:gd name="T111" fmla="*/ 633412 h 170"/>
              <a:gd name="T112" fmla="*/ 364747 w 328"/>
              <a:gd name="T113" fmla="*/ 625960 h 170"/>
              <a:gd name="T114" fmla="*/ 342416 w 328"/>
              <a:gd name="T115" fmla="*/ 614782 h 170"/>
              <a:gd name="T116" fmla="*/ 286587 w 328"/>
              <a:gd name="T117" fmla="*/ 555167 h 17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28" h="170">
                <a:moveTo>
                  <a:pt x="237" y="160"/>
                </a:moveTo>
                <a:cubicBezTo>
                  <a:pt x="232" y="162"/>
                  <a:pt x="227" y="164"/>
                  <a:pt x="222" y="165"/>
                </a:cubicBezTo>
                <a:cubicBezTo>
                  <a:pt x="206" y="169"/>
                  <a:pt x="189" y="170"/>
                  <a:pt x="168" y="170"/>
                </a:cubicBezTo>
                <a:cubicBezTo>
                  <a:pt x="147" y="170"/>
                  <a:pt x="131" y="169"/>
                  <a:pt x="114" y="165"/>
                </a:cubicBezTo>
                <a:cubicBezTo>
                  <a:pt x="109" y="164"/>
                  <a:pt x="104" y="162"/>
                  <a:pt x="100" y="160"/>
                </a:cubicBezTo>
                <a:cubicBezTo>
                  <a:pt x="86" y="154"/>
                  <a:pt x="85" y="142"/>
                  <a:pt x="93" y="134"/>
                </a:cubicBezTo>
                <a:cubicBezTo>
                  <a:pt x="102" y="125"/>
                  <a:pt x="112" y="119"/>
                  <a:pt x="124" y="114"/>
                </a:cubicBezTo>
                <a:cubicBezTo>
                  <a:pt x="129" y="112"/>
                  <a:pt x="134" y="110"/>
                  <a:pt x="139" y="108"/>
                </a:cubicBezTo>
                <a:cubicBezTo>
                  <a:pt x="148" y="104"/>
                  <a:pt x="151" y="95"/>
                  <a:pt x="144" y="88"/>
                </a:cubicBezTo>
                <a:cubicBezTo>
                  <a:pt x="130" y="73"/>
                  <a:pt x="124" y="56"/>
                  <a:pt x="125" y="37"/>
                </a:cubicBezTo>
                <a:cubicBezTo>
                  <a:pt x="126" y="17"/>
                  <a:pt x="138" y="6"/>
                  <a:pt x="156" y="1"/>
                </a:cubicBezTo>
                <a:cubicBezTo>
                  <a:pt x="160" y="0"/>
                  <a:pt x="164" y="0"/>
                  <a:pt x="168" y="0"/>
                </a:cubicBezTo>
                <a:cubicBezTo>
                  <a:pt x="172" y="0"/>
                  <a:pt x="176" y="0"/>
                  <a:pt x="180" y="1"/>
                </a:cubicBezTo>
                <a:cubicBezTo>
                  <a:pt x="199" y="6"/>
                  <a:pt x="211" y="17"/>
                  <a:pt x="211" y="37"/>
                </a:cubicBezTo>
                <a:cubicBezTo>
                  <a:pt x="212" y="56"/>
                  <a:pt x="207" y="74"/>
                  <a:pt x="192" y="88"/>
                </a:cubicBezTo>
                <a:cubicBezTo>
                  <a:pt x="185" y="95"/>
                  <a:pt x="188" y="104"/>
                  <a:pt x="197" y="108"/>
                </a:cubicBezTo>
                <a:cubicBezTo>
                  <a:pt x="203" y="110"/>
                  <a:pt x="208" y="112"/>
                  <a:pt x="213" y="114"/>
                </a:cubicBezTo>
                <a:cubicBezTo>
                  <a:pt x="224" y="119"/>
                  <a:pt x="234" y="125"/>
                  <a:pt x="243" y="134"/>
                </a:cubicBezTo>
                <a:cubicBezTo>
                  <a:pt x="248" y="140"/>
                  <a:pt x="251" y="154"/>
                  <a:pt x="237" y="160"/>
                </a:cubicBezTo>
                <a:close/>
                <a:moveTo>
                  <a:pt x="323" y="145"/>
                </a:moveTo>
                <a:cubicBezTo>
                  <a:pt x="316" y="139"/>
                  <a:pt x="309" y="135"/>
                  <a:pt x="301" y="131"/>
                </a:cubicBezTo>
                <a:cubicBezTo>
                  <a:pt x="298" y="130"/>
                  <a:pt x="294" y="128"/>
                  <a:pt x="291" y="127"/>
                </a:cubicBezTo>
                <a:cubicBezTo>
                  <a:pt x="284" y="124"/>
                  <a:pt x="282" y="118"/>
                  <a:pt x="287" y="113"/>
                </a:cubicBezTo>
                <a:cubicBezTo>
                  <a:pt x="297" y="103"/>
                  <a:pt x="301" y="91"/>
                  <a:pt x="300" y="77"/>
                </a:cubicBezTo>
                <a:cubicBezTo>
                  <a:pt x="300" y="63"/>
                  <a:pt x="292" y="56"/>
                  <a:pt x="279" y="53"/>
                </a:cubicBezTo>
                <a:cubicBezTo>
                  <a:pt x="276" y="52"/>
                  <a:pt x="273" y="52"/>
                  <a:pt x="270" y="52"/>
                </a:cubicBezTo>
                <a:cubicBezTo>
                  <a:pt x="268" y="52"/>
                  <a:pt x="265" y="52"/>
                  <a:pt x="262" y="53"/>
                </a:cubicBezTo>
                <a:cubicBezTo>
                  <a:pt x="249" y="56"/>
                  <a:pt x="241" y="63"/>
                  <a:pt x="240" y="77"/>
                </a:cubicBezTo>
                <a:cubicBezTo>
                  <a:pt x="240" y="91"/>
                  <a:pt x="244" y="103"/>
                  <a:pt x="254" y="113"/>
                </a:cubicBezTo>
                <a:cubicBezTo>
                  <a:pt x="258" y="118"/>
                  <a:pt x="257" y="124"/>
                  <a:pt x="250" y="127"/>
                </a:cubicBezTo>
                <a:cubicBezTo>
                  <a:pt x="250" y="127"/>
                  <a:pt x="249" y="127"/>
                  <a:pt x="249" y="127"/>
                </a:cubicBezTo>
                <a:cubicBezTo>
                  <a:pt x="250" y="128"/>
                  <a:pt x="251" y="129"/>
                  <a:pt x="252" y="130"/>
                </a:cubicBezTo>
                <a:cubicBezTo>
                  <a:pt x="257" y="135"/>
                  <a:pt x="259" y="142"/>
                  <a:pt x="258" y="149"/>
                </a:cubicBezTo>
                <a:cubicBezTo>
                  <a:pt x="257" y="156"/>
                  <a:pt x="252" y="162"/>
                  <a:pt x="244" y="165"/>
                </a:cubicBezTo>
                <a:cubicBezTo>
                  <a:pt x="242" y="166"/>
                  <a:pt x="240" y="167"/>
                  <a:pt x="238" y="168"/>
                </a:cubicBezTo>
                <a:cubicBezTo>
                  <a:pt x="248" y="170"/>
                  <a:pt x="258" y="170"/>
                  <a:pt x="270" y="170"/>
                </a:cubicBezTo>
                <a:cubicBezTo>
                  <a:pt x="285" y="170"/>
                  <a:pt x="297" y="169"/>
                  <a:pt x="308" y="167"/>
                </a:cubicBezTo>
                <a:cubicBezTo>
                  <a:pt x="311" y="166"/>
                  <a:pt x="315" y="165"/>
                  <a:pt x="318" y="163"/>
                </a:cubicBezTo>
                <a:cubicBezTo>
                  <a:pt x="328" y="159"/>
                  <a:pt x="326" y="149"/>
                  <a:pt x="323" y="145"/>
                </a:cubicBezTo>
                <a:close/>
                <a:moveTo>
                  <a:pt x="77" y="149"/>
                </a:moveTo>
                <a:cubicBezTo>
                  <a:pt x="76" y="142"/>
                  <a:pt x="79" y="135"/>
                  <a:pt x="84" y="130"/>
                </a:cubicBezTo>
                <a:cubicBezTo>
                  <a:pt x="86" y="128"/>
                  <a:pt x="88" y="126"/>
                  <a:pt x="91" y="124"/>
                </a:cubicBezTo>
                <a:cubicBezTo>
                  <a:pt x="89" y="123"/>
                  <a:pt x="88" y="123"/>
                  <a:pt x="87" y="122"/>
                </a:cubicBezTo>
                <a:cubicBezTo>
                  <a:pt x="79" y="120"/>
                  <a:pt x="77" y="112"/>
                  <a:pt x="83" y="107"/>
                </a:cubicBezTo>
                <a:cubicBezTo>
                  <a:pt x="94" y="96"/>
                  <a:pt x="98" y="82"/>
                  <a:pt x="97" y="67"/>
                </a:cubicBezTo>
                <a:cubicBezTo>
                  <a:pt x="97" y="52"/>
                  <a:pt x="87" y="44"/>
                  <a:pt x="73" y="40"/>
                </a:cubicBezTo>
                <a:cubicBezTo>
                  <a:pt x="70" y="39"/>
                  <a:pt x="67" y="39"/>
                  <a:pt x="64" y="39"/>
                </a:cubicBezTo>
                <a:cubicBezTo>
                  <a:pt x="61" y="39"/>
                  <a:pt x="58" y="39"/>
                  <a:pt x="55" y="40"/>
                </a:cubicBezTo>
                <a:cubicBezTo>
                  <a:pt x="41" y="44"/>
                  <a:pt x="31" y="52"/>
                  <a:pt x="31" y="67"/>
                </a:cubicBezTo>
                <a:cubicBezTo>
                  <a:pt x="30" y="82"/>
                  <a:pt x="34" y="96"/>
                  <a:pt x="45" y="107"/>
                </a:cubicBezTo>
                <a:cubicBezTo>
                  <a:pt x="51" y="112"/>
                  <a:pt x="49" y="120"/>
                  <a:pt x="41" y="122"/>
                </a:cubicBezTo>
                <a:cubicBezTo>
                  <a:pt x="37" y="124"/>
                  <a:pt x="34" y="125"/>
                  <a:pt x="30" y="127"/>
                </a:cubicBezTo>
                <a:cubicBezTo>
                  <a:pt x="21" y="131"/>
                  <a:pt x="13" y="136"/>
                  <a:pt x="6" y="142"/>
                </a:cubicBezTo>
                <a:cubicBezTo>
                  <a:pt x="0" y="149"/>
                  <a:pt x="0" y="157"/>
                  <a:pt x="11" y="163"/>
                </a:cubicBezTo>
                <a:cubicBezTo>
                  <a:pt x="15" y="164"/>
                  <a:pt x="19" y="165"/>
                  <a:pt x="23" y="166"/>
                </a:cubicBezTo>
                <a:cubicBezTo>
                  <a:pt x="35" y="169"/>
                  <a:pt x="48" y="170"/>
                  <a:pt x="64" y="170"/>
                </a:cubicBezTo>
                <a:cubicBezTo>
                  <a:pt x="77" y="170"/>
                  <a:pt x="88" y="170"/>
                  <a:pt x="98" y="168"/>
                </a:cubicBezTo>
                <a:cubicBezTo>
                  <a:pt x="96" y="167"/>
                  <a:pt x="94" y="166"/>
                  <a:pt x="92" y="165"/>
                </a:cubicBezTo>
                <a:cubicBezTo>
                  <a:pt x="84" y="162"/>
                  <a:pt x="79" y="156"/>
                  <a:pt x="77" y="14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Freeform 17"/>
          <p:cNvSpPr/>
          <p:nvPr/>
        </p:nvSpPr>
        <p:spPr bwMode="auto">
          <a:xfrm>
            <a:off x="8408988" y="952500"/>
            <a:ext cx="566737" cy="827088"/>
          </a:xfrm>
          <a:custGeom>
            <a:avLst/>
            <a:gdLst>
              <a:gd name="T0" fmla="*/ 566737 w 152"/>
              <a:gd name="T1" fmla="*/ 547666 h 222"/>
              <a:gd name="T2" fmla="*/ 369125 w 152"/>
              <a:gd name="T3" fmla="*/ 365110 h 222"/>
              <a:gd name="T4" fmla="*/ 264726 w 152"/>
              <a:gd name="T5" fmla="*/ 339031 h 222"/>
              <a:gd name="T6" fmla="*/ 134227 w 152"/>
              <a:gd name="T7" fmla="*/ 268244 h 222"/>
              <a:gd name="T8" fmla="*/ 275911 w 152"/>
              <a:gd name="T9" fmla="*/ 204909 h 222"/>
              <a:gd name="T10" fmla="*/ 425053 w 152"/>
              <a:gd name="T11" fmla="*/ 260793 h 222"/>
              <a:gd name="T12" fmla="*/ 492166 w 152"/>
              <a:gd name="T13" fmla="*/ 257068 h 222"/>
              <a:gd name="T14" fmla="*/ 525723 w 152"/>
              <a:gd name="T15" fmla="*/ 204909 h 222"/>
              <a:gd name="T16" fmla="*/ 343025 w 152"/>
              <a:gd name="T17" fmla="*/ 93140 h 222"/>
              <a:gd name="T18" fmla="*/ 343025 w 152"/>
              <a:gd name="T19" fmla="*/ 29805 h 222"/>
              <a:gd name="T20" fmla="*/ 305740 w 152"/>
              <a:gd name="T21" fmla="*/ 0 h 222"/>
              <a:gd name="T22" fmla="*/ 260997 w 152"/>
              <a:gd name="T23" fmla="*/ 0 h 222"/>
              <a:gd name="T24" fmla="*/ 223712 w 152"/>
              <a:gd name="T25" fmla="*/ 29805 h 222"/>
              <a:gd name="T26" fmla="*/ 223712 w 152"/>
              <a:gd name="T27" fmla="*/ 89415 h 222"/>
              <a:gd name="T28" fmla="*/ 0 w 152"/>
              <a:gd name="T29" fmla="*/ 271970 h 222"/>
              <a:gd name="T30" fmla="*/ 212526 w 152"/>
              <a:gd name="T31" fmla="*/ 450800 h 222"/>
              <a:gd name="T32" fmla="*/ 331839 w 152"/>
              <a:gd name="T33" fmla="*/ 480605 h 222"/>
              <a:gd name="T34" fmla="*/ 432510 w 152"/>
              <a:gd name="T35" fmla="*/ 551391 h 222"/>
              <a:gd name="T36" fmla="*/ 290826 w 152"/>
              <a:gd name="T37" fmla="*/ 618452 h 222"/>
              <a:gd name="T38" fmla="*/ 115585 w 152"/>
              <a:gd name="T39" fmla="*/ 558843 h 222"/>
              <a:gd name="T40" fmla="*/ 37285 w 152"/>
              <a:gd name="T41" fmla="*/ 573745 h 222"/>
              <a:gd name="T42" fmla="*/ 18643 w 152"/>
              <a:gd name="T43" fmla="*/ 622178 h 222"/>
              <a:gd name="T44" fmla="*/ 223712 w 152"/>
              <a:gd name="T45" fmla="*/ 730221 h 222"/>
              <a:gd name="T46" fmla="*/ 223712 w 152"/>
              <a:gd name="T47" fmla="*/ 797282 h 222"/>
              <a:gd name="T48" fmla="*/ 260997 w 152"/>
              <a:gd name="T49" fmla="*/ 827087 h 222"/>
              <a:gd name="T50" fmla="*/ 305740 w 152"/>
              <a:gd name="T51" fmla="*/ 827087 h 222"/>
              <a:gd name="T52" fmla="*/ 343025 w 152"/>
              <a:gd name="T53" fmla="*/ 797282 h 222"/>
              <a:gd name="T54" fmla="*/ 343025 w 152"/>
              <a:gd name="T55" fmla="*/ 733947 h 222"/>
              <a:gd name="T56" fmla="*/ 566737 w 152"/>
              <a:gd name="T57" fmla="*/ 547666 h 2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52" h="222">
                <a:moveTo>
                  <a:pt x="152" y="147"/>
                </a:moveTo>
                <a:cubicBezTo>
                  <a:pt x="152" y="125"/>
                  <a:pt x="134" y="106"/>
                  <a:pt x="99" y="98"/>
                </a:cubicBezTo>
                <a:cubicBezTo>
                  <a:pt x="95" y="97"/>
                  <a:pt x="75" y="92"/>
                  <a:pt x="71" y="91"/>
                </a:cubicBezTo>
                <a:cubicBezTo>
                  <a:pt x="44" y="84"/>
                  <a:pt x="36" y="79"/>
                  <a:pt x="36" y="72"/>
                </a:cubicBezTo>
                <a:cubicBezTo>
                  <a:pt x="36" y="64"/>
                  <a:pt x="46" y="55"/>
                  <a:pt x="74" y="55"/>
                </a:cubicBezTo>
                <a:cubicBezTo>
                  <a:pt x="94" y="55"/>
                  <a:pt x="114" y="70"/>
                  <a:pt x="114" y="70"/>
                </a:cubicBezTo>
                <a:cubicBezTo>
                  <a:pt x="121" y="75"/>
                  <a:pt x="126" y="75"/>
                  <a:pt x="132" y="69"/>
                </a:cubicBezTo>
                <a:cubicBezTo>
                  <a:pt x="132" y="69"/>
                  <a:pt x="141" y="62"/>
                  <a:pt x="141" y="55"/>
                </a:cubicBezTo>
                <a:cubicBezTo>
                  <a:pt x="141" y="45"/>
                  <a:pt x="117" y="31"/>
                  <a:pt x="92" y="25"/>
                </a:cubicBezTo>
                <a:cubicBezTo>
                  <a:pt x="92" y="8"/>
                  <a:pt x="92" y="8"/>
                  <a:pt x="92" y="8"/>
                </a:cubicBezTo>
                <a:cubicBezTo>
                  <a:pt x="92" y="3"/>
                  <a:pt x="87" y="0"/>
                  <a:pt x="82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5" y="0"/>
                  <a:pt x="60" y="3"/>
                  <a:pt x="60" y="8"/>
                </a:cubicBezTo>
                <a:cubicBezTo>
                  <a:pt x="60" y="24"/>
                  <a:pt x="60" y="24"/>
                  <a:pt x="60" y="24"/>
                </a:cubicBezTo>
                <a:cubicBezTo>
                  <a:pt x="21" y="28"/>
                  <a:pt x="0" y="49"/>
                  <a:pt x="0" y="73"/>
                </a:cubicBezTo>
                <a:cubicBezTo>
                  <a:pt x="0" y="102"/>
                  <a:pt x="27" y="113"/>
                  <a:pt x="57" y="121"/>
                </a:cubicBezTo>
                <a:cubicBezTo>
                  <a:pt x="61" y="122"/>
                  <a:pt x="85" y="128"/>
                  <a:pt x="89" y="129"/>
                </a:cubicBezTo>
                <a:cubicBezTo>
                  <a:pt x="111" y="134"/>
                  <a:pt x="116" y="143"/>
                  <a:pt x="116" y="148"/>
                </a:cubicBezTo>
                <a:cubicBezTo>
                  <a:pt x="116" y="158"/>
                  <a:pt x="106" y="166"/>
                  <a:pt x="78" y="166"/>
                </a:cubicBezTo>
                <a:cubicBezTo>
                  <a:pt x="58" y="166"/>
                  <a:pt x="31" y="150"/>
                  <a:pt x="31" y="150"/>
                </a:cubicBezTo>
                <a:cubicBezTo>
                  <a:pt x="24" y="145"/>
                  <a:pt x="17" y="146"/>
                  <a:pt x="10" y="154"/>
                </a:cubicBezTo>
                <a:cubicBezTo>
                  <a:pt x="10" y="154"/>
                  <a:pt x="5" y="160"/>
                  <a:pt x="5" y="167"/>
                </a:cubicBezTo>
                <a:cubicBezTo>
                  <a:pt x="5" y="177"/>
                  <a:pt x="34" y="191"/>
                  <a:pt x="60" y="196"/>
                </a:cubicBezTo>
                <a:cubicBezTo>
                  <a:pt x="60" y="214"/>
                  <a:pt x="60" y="214"/>
                  <a:pt x="60" y="214"/>
                </a:cubicBezTo>
                <a:cubicBezTo>
                  <a:pt x="60" y="218"/>
                  <a:pt x="65" y="222"/>
                  <a:pt x="70" y="222"/>
                </a:cubicBezTo>
                <a:cubicBezTo>
                  <a:pt x="82" y="222"/>
                  <a:pt x="82" y="222"/>
                  <a:pt x="82" y="222"/>
                </a:cubicBezTo>
                <a:cubicBezTo>
                  <a:pt x="87" y="222"/>
                  <a:pt x="92" y="218"/>
                  <a:pt x="92" y="214"/>
                </a:cubicBezTo>
                <a:cubicBezTo>
                  <a:pt x="92" y="197"/>
                  <a:pt x="92" y="197"/>
                  <a:pt x="92" y="197"/>
                </a:cubicBezTo>
                <a:cubicBezTo>
                  <a:pt x="134" y="193"/>
                  <a:pt x="152" y="171"/>
                  <a:pt x="152" y="14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Freeform 18"/>
          <p:cNvSpPr>
            <a:spLocks noEditPoints="1"/>
          </p:cNvSpPr>
          <p:nvPr/>
        </p:nvSpPr>
        <p:spPr bwMode="auto">
          <a:xfrm>
            <a:off x="6569075" y="5180013"/>
            <a:ext cx="785813" cy="704850"/>
          </a:xfrm>
          <a:custGeom>
            <a:avLst/>
            <a:gdLst>
              <a:gd name="T0" fmla="*/ 487874 w 211"/>
              <a:gd name="T1" fmla="*/ 93234 h 189"/>
              <a:gd name="T2" fmla="*/ 350077 w 211"/>
              <a:gd name="T3" fmla="*/ 41023 h 189"/>
              <a:gd name="T4" fmla="*/ 249523 w 211"/>
              <a:gd name="T5" fmla="*/ 93234 h 189"/>
              <a:gd name="T6" fmla="*/ 446907 w 211"/>
              <a:gd name="T7" fmla="*/ 0 h 189"/>
              <a:gd name="T8" fmla="*/ 119175 w 211"/>
              <a:gd name="T9" fmla="*/ 391583 h 189"/>
              <a:gd name="T10" fmla="*/ 316559 w 211"/>
              <a:gd name="T11" fmla="*/ 361748 h 189"/>
              <a:gd name="T12" fmla="*/ 432010 w 211"/>
              <a:gd name="T13" fmla="*/ 324455 h 189"/>
              <a:gd name="T14" fmla="*/ 469253 w 211"/>
              <a:gd name="T15" fmla="*/ 391583 h 189"/>
              <a:gd name="T16" fmla="*/ 785812 w 211"/>
              <a:gd name="T17" fmla="*/ 279702 h 189"/>
              <a:gd name="T18" fmla="*/ 692706 w 211"/>
              <a:gd name="T19" fmla="*/ 111881 h 189"/>
              <a:gd name="T20" fmla="*/ 629394 w 211"/>
              <a:gd name="T21" fmla="*/ 111881 h 189"/>
              <a:gd name="T22" fmla="*/ 562358 w 211"/>
              <a:gd name="T23" fmla="*/ 111881 h 189"/>
              <a:gd name="T24" fmla="*/ 484150 w 211"/>
              <a:gd name="T25" fmla="*/ 111881 h 189"/>
              <a:gd name="T26" fmla="*/ 245799 w 211"/>
              <a:gd name="T27" fmla="*/ 111881 h 189"/>
              <a:gd name="T28" fmla="*/ 148969 w 211"/>
              <a:gd name="T29" fmla="*/ 111881 h 189"/>
              <a:gd name="T30" fmla="*/ 93106 w 211"/>
              <a:gd name="T31" fmla="*/ 111881 h 189"/>
              <a:gd name="T32" fmla="*/ 0 w 211"/>
              <a:gd name="T33" fmla="*/ 279702 h 189"/>
              <a:gd name="T34" fmla="*/ 666637 w 211"/>
              <a:gd name="T35" fmla="*/ 425148 h 189"/>
              <a:gd name="T36" fmla="*/ 469253 w 211"/>
              <a:gd name="T37" fmla="*/ 451253 h 189"/>
              <a:gd name="T38" fmla="*/ 353802 w 211"/>
              <a:gd name="T39" fmla="*/ 492276 h 189"/>
              <a:gd name="T40" fmla="*/ 316559 w 211"/>
              <a:gd name="T41" fmla="*/ 425148 h 189"/>
              <a:gd name="T42" fmla="*/ 0 w 211"/>
              <a:gd name="T43" fmla="*/ 354290 h 189"/>
              <a:gd name="T44" fmla="*/ 93106 w 211"/>
              <a:gd name="T45" fmla="*/ 704850 h 189"/>
              <a:gd name="T46" fmla="*/ 148969 w 211"/>
              <a:gd name="T47" fmla="*/ 704850 h 189"/>
              <a:gd name="T48" fmla="*/ 595876 w 211"/>
              <a:gd name="T49" fmla="*/ 704850 h 189"/>
              <a:gd name="T50" fmla="*/ 648016 w 211"/>
              <a:gd name="T51" fmla="*/ 704850 h 189"/>
              <a:gd name="T52" fmla="*/ 785812 w 211"/>
              <a:gd name="T53" fmla="*/ 600428 h 189"/>
              <a:gd name="T54" fmla="*/ 666637 w 211"/>
              <a:gd name="T55" fmla="*/ 425148 h 189"/>
              <a:gd name="T56" fmla="*/ 357526 w 211"/>
              <a:gd name="T57" fmla="*/ 354290 h 189"/>
              <a:gd name="T58" fmla="*/ 342629 w 211"/>
              <a:gd name="T59" fmla="*/ 384125 h 189"/>
              <a:gd name="T60" fmla="*/ 342629 w 211"/>
              <a:gd name="T61" fmla="*/ 421418 h 189"/>
              <a:gd name="T62" fmla="*/ 342629 w 211"/>
              <a:gd name="T63" fmla="*/ 447524 h 189"/>
              <a:gd name="T64" fmla="*/ 428286 w 211"/>
              <a:gd name="T65" fmla="*/ 462441 h 189"/>
              <a:gd name="T66" fmla="*/ 443183 w 211"/>
              <a:gd name="T67" fmla="*/ 428877 h 189"/>
              <a:gd name="T68" fmla="*/ 443183 w 211"/>
              <a:gd name="T69" fmla="*/ 395313 h 189"/>
              <a:gd name="T70" fmla="*/ 443183 w 211"/>
              <a:gd name="T71" fmla="*/ 369207 h 1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1" h="189">
                <a:moveTo>
                  <a:pt x="143" y="25"/>
                </a:moveTo>
                <a:cubicBezTo>
                  <a:pt x="131" y="25"/>
                  <a:pt x="131" y="25"/>
                  <a:pt x="131" y="25"/>
                </a:cubicBezTo>
                <a:cubicBezTo>
                  <a:pt x="130" y="17"/>
                  <a:pt x="124" y="11"/>
                  <a:pt x="117" y="11"/>
                </a:cubicBezTo>
                <a:cubicBezTo>
                  <a:pt x="94" y="11"/>
                  <a:pt x="94" y="11"/>
                  <a:pt x="94" y="11"/>
                </a:cubicBezTo>
                <a:cubicBezTo>
                  <a:pt x="87" y="11"/>
                  <a:pt x="81" y="17"/>
                  <a:pt x="80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11"/>
                  <a:pt x="78" y="0"/>
                  <a:pt x="90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33" y="0"/>
                  <a:pt x="143" y="11"/>
                  <a:pt x="143" y="25"/>
                </a:cubicBezTo>
                <a:close/>
                <a:moveTo>
                  <a:pt x="32" y="105"/>
                </a:moveTo>
                <a:cubicBezTo>
                  <a:pt x="85" y="105"/>
                  <a:pt x="85" y="105"/>
                  <a:pt x="85" y="105"/>
                </a:cubicBezTo>
                <a:cubicBezTo>
                  <a:pt x="85" y="97"/>
                  <a:pt x="85" y="97"/>
                  <a:pt x="85" y="97"/>
                </a:cubicBezTo>
                <a:cubicBezTo>
                  <a:pt x="85" y="92"/>
                  <a:pt x="90" y="87"/>
                  <a:pt x="95" y="87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21" y="87"/>
                  <a:pt x="126" y="92"/>
                  <a:pt x="126" y="97"/>
                </a:cubicBezTo>
                <a:cubicBezTo>
                  <a:pt x="126" y="105"/>
                  <a:pt x="126" y="105"/>
                  <a:pt x="126" y="105"/>
                </a:cubicBezTo>
                <a:cubicBezTo>
                  <a:pt x="179" y="105"/>
                  <a:pt x="179" y="105"/>
                  <a:pt x="179" y="105"/>
                </a:cubicBezTo>
                <a:cubicBezTo>
                  <a:pt x="195" y="105"/>
                  <a:pt x="208" y="92"/>
                  <a:pt x="211" y="75"/>
                </a:cubicBezTo>
                <a:cubicBezTo>
                  <a:pt x="211" y="58"/>
                  <a:pt x="211" y="58"/>
                  <a:pt x="211" y="58"/>
                </a:cubicBezTo>
                <a:cubicBezTo>
                  <a:pt x="211" y="43"/>
                  <a:pt x="200" y="30"/>
                  <a:pt x="186" y="30"/>
                </a:cubicBezTo>
                <a:cubicBezTo>
                  <a:pt x="174" y="30"/>
                  <a:pt x="174" y="30"/>
                  <a:pt x="174" y="30"/>
                </a:cubicBezTo>
                <a:cubicBezTo>
                  <a:pt x="169" y="30"/>
                  <a:pt x="169" y="30"/>
                  <a:pt x="169" y="30"/>
                </a:cubicBezTo>
                <a:cubicBezTo>
                  <a:pt x="160" y="30"/>
                  <a:pt x="160" y="30"/>
                  <a:pt x="160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44" y="30"/>
                  <a:pt x="144" y="30"/>
                  <a:pt x="144" y="30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81" y="30"/>
                  <a:pt x="81" y="30"/>
                  <a:pt x="81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33" y="30"/>
                  <a:pt x="33" y="30"/>
                  <a:pt x="33" y="30"/>
                </a:cubicBezTo>
                <a:cubicBezTo>
                  <a:pt x="25" y="30"/>
                  <a:pt x="25" y="30"/>
                  <a:pt x="25" y="30"/>
                </a:cubicBezTo>
                <a:cubicBezTo>
                  <a:pt x="11" y="30"/>
                  <a:pt x="0" y="43"/>
                  <a:pt x="0" y="58"/>
                </a:cubicBezTo>
                <a:cubicBezTo>
                  <a:pt x="0" y="75"/>
                  <a:pt x="0" y="75"/>
                  <a:pt x="0" y="75"/>
                </a:cubicBezTo>
                <a:cubicBezTo>
                  <a:pt x="3" y="92"/>
                  <a:pt x="16" y="105"/>
                  <a:pt x="32" y="105"/>
                </a:cubicBezTo>
                <a:close/>
                <a:moveTo>
                  <a:pt x="179" y="114"/>
                </a:moveTo>
                <a:cubicBezTo>
                  <a:pt x="126" y="114"/>
                  <a:pt x="126" y="114"/>
                  <a:pt x="126" y="114"/>
                </a:cubicBezTo>
                <a:cubicBezTo>
                  <a:pt x="126" y="121"/>
                  <a:pt x="126" y="121"/>
                  <a:pt x="126" y="121"/>
                </a:cubicBezTo>
                <a:cubicBezTo>
                  <a:pt x="126" y="127"/>
                  <a:pt x="121" y="132"/>
                  <a:pt x="116" y="132"/>
                </a:cubicBezTo>
                <a:cubicBezTo>
                  <a:pt x="95" y="132"/>
                  <a:pt x="95" y="132"/>
                  <a:pt x="95" y="132"/>
                </a:cubicBezTo>
                <a:cubicBezTo>
                  <a:pt x="90" y="132"/>
                  <a:pt x="85" y="127"/>
                  <a:pt x="85" y="121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19" y="114"/>
                  <a:pt x="7" y="106"/>
                  <a:pt x="0" y="95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6"/>
                  <a:pt x="11" y="189"/>
                  <a:pt x="25" y="189"/>
                </a:cubicBezTo>
                <a:cubicBezTo>
                  <a:pt x="33" y="189"/>
                  <a:pt x="33" y="189"/>
                  <a:pt x="33" y="189"/>
                </a:cubicBezTo>
                <a:cubicBezTo>
                  <a:pt x="40" y="189"/>
                  <a:pt x="40" y="189"/>
                  <a:pt x="40" y="189"/>
                </a:cubicBezTo>
                <a:cubicBezTo>
                  <a:pt x="49" y="189"/>
                  <a:pt x="49" y="189"/>
                  <a:pt x="49" y="189"/>
                </a:cubicBezTo>
                <a:cubicBezTo>
                  <a:pt x="160" y="189"/>
                  <a:pt x="160" y="189"/>
                  <a:pt x="160" y="189"/>
                </a:cubicBezTo>
                <a:cubicBezTo>
                  <a:pt x="169" y="189"/>
                  <a:pt x="169" y="189"/>
                  <a:pt x="169" y="189"/>
                </a:cubicBezTo>
                <a:cubicBezTo>
                  <a:pt x="174" y="189"/>
                  <a:pt x="174" y="189"/>
                  <a:pt x="174" y="189"/>
                </a:cubicBezTo>
                <a:cubicBezTo>
                  <a:pt x="186" y="189"/>
                  <a:pt x="186" y="189"/>
                  <a:pt x="186" y="189"/>
                </a:cubicBezTo>
                <a:cubicBezTo>
                  <a:pt x="200" y="189"/>
                  <a:pt x="211" y="176"/>
                  <a:pt x="211" y="161"/>
                </a:cubicBezTo>
                <a:cubicBezTo>
                  <a:pt x="211" y="95"/>
                  <a:pt x="211" y="95"/>
                  <a:pt x="211" y="95"/>
                </a:cubicBezTo>
                <a:cubicBezTo>
                  <a:pt x="204" y="106"/>
                  <a:pt x="192" y="114"/>
                  <a:pt x="179" y="114"/>
                </a:cubicBezTo>
                <a:close/>
                <a:moveTo>
                  <a:pt x="115" y="95"/>
                </a:moveTo>
                <a:cubicBezTo>
                  <a:pt x="96" y="95"/>
                  <a:pt x="96" y="95"/>
                  <a:pt x="96" y="95"/>
                </a:cubicBezTo>
                <a:cubicBezTo>
                  <a:pt x="94" y="95"/>
                  <a:pt x="92" y="96"/>
                  <a:pt x="92" y="99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2" y="106"/>
                  <a:pt x="92" y="106"/>
                  <a:pt x="92" y="106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92" y="115"/>
                  <a:pt x="92" y="115"/>
                  <a:pt x="92" y="115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92" y="123"/>
                  <a:pt x="94" y="124"/>
                  <a:pt x="96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7" y="124"/>
                  <a:pt x="119" y="123"/>
                  <a:pt x="119" y="120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19" y="113"/>
                  <a:pt x="119" y="113"/>
                  <a:pt x="119" y="113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19" y="96"/>
                  <a:pt x="117" y="95"/>
                  <a:pt x="115" y="95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TextBox 93"/>
          <p:cNvSpPr txBox="1">
            <a:spLocks noChangeArrowheads="1"/>
          </p:cNvSpPr>
          <p:nvPr/>
        </p:nvSpPr>
        <p:spPr bwMode="auto">
          <a:xfrm>
            <a:off x="6332538" y="860425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4" name="TextBox 93"/>
          <p:cNvSpPr txBox="1">
            <a:spLocks noChangeArrowheads="1"/>
          </p:cNvSpPr>
          <p:nvPr/>
        </p:nvSpPr>
        <p:spPr bwMode="auto">
          <a:xfrm>
            <a:off x="9794875" y="863600"/>
            <a:ext cx="1257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5" name="TextBox 93"/>
          <p:cNvSpPr txBox="1">
            <a:spLocks noChangeArrowheads="1"/>
          </p:cNvSpPr>
          <p:nvPr/>
        </p:nvSpPr>
        <p:spPr bwMode="auto">
          <a:xfrm>
            <a:off x="1160463" y="5033963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6" name="TextBox 93"/>
          <p:cNvSpPr txBox="1">
            <a:spLocks noChangeArrowheads="1"/>
          </p:cNvSpPr>
          <p:nvPr/>
        </p:nvSpPr>
        <p:spPr bwMode="auto">
          <a:xfrm>
            <a:off x="4624388" y="5037138"/>
            <a:ext cx="1257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7" name="TextBox 93"/>
          <p:cNvSpPr txBox="1">
            <a:spLocks noChangeArrowheads="1"/>
          </p:cNvSpPr>
          <p:nvPr/>
        </p:nvSpPr>
        <p:spPr bwMode="auto">
          <a:xfrm>
            <a:off x="8085138" y="5040313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93"/>
          <p:cNvSpPr txBox="1">
            <a:spLocks noChangeArrowheads="1"/>
          </p:cNvSpPr>
          <p:nvPr/>
        </p:nvSpPr>
        <p:spPr bwMode="auto">
          <a:xfrm>
            <a:off x="1254125" y="804863"/>
            <a:ext cx="14017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370013" y="2687638"/>
            <a:ext cx="14811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3409950" y="3562350"/>
            <a:ext cx="1549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5470525" y="2687638"/>
            <a:ext cx="14986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9558338" y="2687638"/>
            <a:ext cx="160655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7597775" y="3562350"/>
            <a:ext cx="1524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7" name="Freeform 12"/>
          <p:cNvSpPr>
            <a:spLocks noEditPoints="1"/>
          </p:cNvSpPr>
          <p:nvPr/>
        </p:nvSpPr>
        <p:spPr bwMode="auto">
          <a:xfrm>
            <a:off x="3683000" y="842963"/>
            <a:ext cx="744538" cy="892175"/>
          </a:xfrm>
          <a:custGeom>
            <a:avLst/>
            <a:gdLst>
              <a:gd name="T0" fmla="*/ 281366 w 172"/>
              <a:gd name="T1" fmla="*/ 892175 h 206"/>
              <a:gd name="T2" fmla="*/ 281366 w 172"/>
              <a:gd name="T3" fmla="*/ 831542 h 206"/>
              <a:gd name="T4" fmla="*/ 497802 w 172"/>
              <a:gd name="T5" fmla="*/ 779570 h 206"/>
              <a:gd name="T6" fmla="*/ 251065 w 172"/>
              <a:gd name="T7" fmla="*/ 779570 h 206"/>
              <a:gd name="T8" fmla="*/ 467501 w 172"/>
              <a:gd name="T9" fmla="*/ 809887 h 206"/>
              <a:gd name="T10" fmla="*/ 363612 w 172"/>
              <a:gd name="T11" fmla="*/ 441757 h 206"/>
              <a:gd name="T12" fmla="*/ 372269 w 172"/>
              <a:gd name="T13" fmla="*/ 731930 h 206"/>
              <a:gd name="T14" fmla="*/ 376598 w 172"/>
              <a:gd name="T15" fmla="*/ 731930 h 206"/>
              <a:gd name="T16" fmla="*/ 402570 w 172"/>
              <a:gd name="T17" fmla="*/ 441757 h 206"/>
              <a:gd name="T18" fmla="*/ 272709 w 172"/>
              <a:gd name="T19" fmla="*/ 411440 h 206"/>
              <a:gd name="T20" fmla="*/ 272709 w 172"/>
              <a:gd name="T21" fmla="*/ 320490 h 206"/>
              <a:gd name="T22" fmla="*/ 432871 w 172"/>
              <a:gd name="T23" fmla="*/ 368130 h 206"/>
              <a:gd name="T24" fmla="*/ 523774 w 172"/>
              <a:gd name="T25" fmla="*/ 368130 h 206"/>
              <a:gd name="T26" fmla="*/ 129861 w 172"/>
              <a:gd name="T27" fmla="*/ 285842 h 206"/>
              <a:gd name="T28" fmla="*/ 255394 w 172"/>
              <a:gd name="T29" fmla="*/ 697282 h 206"/>
              <a:gd name="T30" fmla="*/ 315996 w 172"/>
              <a:gd name="T31" fmla="*/ 441757 h 206"/>
              <a:gd name="T32" fmla="*/ 199121 w 172"/>
              <a:gd name="T33" fmla="*/ 368130 h 206"/>
              <a:gd name="T34" fmla="*/ 346297 w 172"/>
              <a:gd name="T35" fmla="*/ 363800 h 206"/>
              <a:gd name="T36" fmla="*/ 363612 w 172"/>
              <a:gd name="T37" fmla="*/ 411440 h 206"/>
              <a:gd name="T38" fmla="*/ 402570 w 172"/>
              <a:gd name="T39" fmla="*/ 363800 h 206"/>
              <a:gd name="T40" fmla="*/ 532431 w 172"/>
              <a:gd name="T41" fmla="*/ 316159 h 206"/>
              <a:gd name="T42" fmla="*/ 480487 w 172"/>
              <a:gd name="T43" fmla="*/ 441757 h 206"/>
              <a:gd name="T44" fmla="*/ 450186 w 172"/>
              <a:gd name="T45" fmla="*/ 731930 h 206"/>
              <a:gd name="T46" fmla="*/ 593033 w 172"/>
              <a:gd name="T47" fmla="*/ 459080 h 206"/>
              <a:gd name="T48" fmla="*/ 376598 w 172"/>
              <a:gd name="T49" fmla="*/ 0 h 206"/>
              <a:gd name="T50" fmla="*/ 346297 w 172"/>
              <a:gd name="T51" fmla="*/ 77957 h 206"/>
              <a:gd name="T52" fmla="*/ 402570 w 172"/>
              <a:gd name="T53" fmla="*/ 77957 h 206"/>
              <a:gd name="T54" fmla="*/ 541089 w 172"/>
              <a:gd name="T55" fmla="*/ 34648 h 206"/>
              <a:gd name="T56" fmla="*/ 480487 w 172"/>
              <a:gd name="T57" fmla="*/ 90950 h 206"/>
              <a:gd name="T58" fmla="*/ 528103 w 172"/>
              <a:gd name="T59" fmla="*/ 116936 h 206"/>
              <a:gd name="T60" fmla="*/ 666621 w 172"/>
              <a:gd name="T61" fmla="*/ 121267 h 206"/>
              <a:gd name="T62" fmla="*/ 588704 w 172"/>
              <a:gd name="T63" fmla="*/ 151583 h 206"/>
              <a:gd name="T64" fmla="*/ 627663 w 172"/>
              <a:gd name="T65" fmla="*/ 194893 h 206"/>
              <a:gd name="T66" fmla="*/ 744538 w 172"/>
              <a:gd name="T67" fmla="*/ 264188 h 206"/>
              <a:gd name="T68" fmla="*/ 662293 w 172"/>
              <a:gd name="T69" fmla="*/ 251195 h 206"/>
              <a:gd name="T70" fmla="*/ 670950 w 172"/>
              <a:gd name="T71" fmla="*/ 303166 h 206"/>
              <a:gd name="T72" fmla="*/ 740209 w 172"/>
              <a:gd name="T73" fmla="*/ 415771 h 206"/>
              <a:gd name="T74" fmla="*/ 670950 w 172"/>
              <a:gd name="T75" fmla="*/ 376792 h 206"/>
              <a:gd name="T76" fmla="*/ 662293 w 172"/>
              <a:gd name="T77" fmla="*/ 428764 h 206"/>
              <a:gd name="T78" fmla="*/ 255394 w 172"/>
              <a:gd name="T79" fmla="*/ 129928 h 206"/>
              <a:gd name="T80" fmla="*/ 242408 w 172"/>
              <a:gd name="T81" fmla="*/ 47640 h 206"/>
              <a:gd name="T82" fmla="*/ 194792 w 172"/>
              <a:gd name="T83" fmla="*/ 73626 h 206"/>
              <a:gd name="T84" fmla="*/ 160162 w 172"/>
              <a:gd name="T85" fmla="*/ 190562 h 206"/>
              <a:gd name="T86" fmla="*/ 121204 w 172"/>
              <a:gd name="T87" fmla="*/ 121267 h 206"/>
              <a:gd name="T88" fmla="*/ 82245 w 172"/>
              <a:gd name="T89" fmla="*/ 160245 h 206"/>
              <a:gd name="T90" fmla="*/ 103889 w 172"/>
              <a:gd name="T91" fmla="*/ 281512 h 206"/>
              <a:gd name="T92" fmla="*/ 34630 w 172"/>
              <a:gd name="T93" fmla="*/ 242533 h 206"/>
              <a:gd name="T94" fmla="*/ 25972 w 172"/>
              <a:gd name="T95" fmla="*/ 294504 h 206"/>
              <a:gd name="T96" fmla="*/ 108218 w 172"/>
              <a:gd name="T97" fmla="*/ 398447 h 206"/>
              <a:gd name="T98" fmla="*/ 25972 w 172"/>
              <a:gd name="T99" fmla="*/ 385454 h 206"/>
              <a:gd name="T100" fmla="*/ 34630 w 172"/>
              <a:gd name="T101" fmla="*/ 437426 h 20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" h="206">
                <a:moveTo>
                  <a:pt x="115" y="199"/>
                </a:moveTo>
                <a:cubicBezTo>
                  <a:pt x="115" y="203"/>
                  <a:pt x="112" y="206"/>
                  <a:pt x="108" y="206"/>
                </a:cubicBezTo>
                <a:cubicBezTo>
                  <a:pt x="65" y="206"/>
                  <a:pt x="65" y="206"/>
                  <a:pt x="65" y="206"/>
                </a:cubicBezTo>
                <a:cubicBezTo>
                  <a:pt x="61" y="206"/>
                  <a:pt x="58" y="203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5"/>
                  <a:pt x="61" y="192"/>
                  <a:pt x="65" y="192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112" y="192"/>
                  <a:pt x="115" y="195"/>
                  <a:pt x="115" y="199"/>
                </a:cubicBezTo>
                <a:close/>
                <a:moveTo>
                  <a:pt x="115" y="180"/>
                </a:moveTo>
                <a:cubicBezTo>
                  <a:pt x="115" y="176"/>
                  <a:pt x="112" y="173"/>
                  <a:pt x="108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61" y="173"/>
                  <a:pt x="58" y="176"/>
                  <a:pt x="58" y="180"/>
                </a:cubicBezTo>
                <a:cubicBezTo>
                  <a:pt x="58" y="180"/>
                  <a:pt x="58" y="180"/>
                  <a:pt x="58" y="180"/>
                </a:cubicBezTo>
                <a:cubicBezTo>
                  <a:pt x="58" y="184"/>
                  <a:pt x="61" y="187"/>
                  <a:pt x="65" y="18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112" y="187"/>
                  <a:pt x="115" y="184"/>
                  <a:pt x="115" y="180"/>
                </a:cubicBezTo>
                <a:close/>
                <a:moveTo>
                  <a:pt x="93" y="102"/>
                </a:moveTo>
                <a:cubicBezTo>
                  <a:pt x="84" y="102"/>
                  <a:pt x="84" y="102"/>
                  <a:pt x="84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69"/>
                  <a:pt x="80" y="169"/>
                  <a:pt x="80" y="169"/>
                </a:cubicBezTo>
                <a:cubicBezTo>
                  <a:pt x="82" y="169"/>
                  <a:pt x="84" y="169"/>
                  <a:pt x="86" y="169"/>
                </a:cubicBezTo>
                <a:cubicBezTo>
                  <a:pt x="86" y="169"/>
                  <a:pt x="86" y="169"/>
                  <a:pt x="86" y="169"/>
                </a:cubicBezTo>
                <a:cubicBezTo>
                  <a:pt x="86" y="169"/>
                  <a:pt x="87" y="169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9" y="169"/>
                  <a:pt x="91" y="169"/>
                  <a:pt x="93" y="169"/>
                </a:cubicBezTo>
                <a:lnTo>
                  <a:pt x="93" y="102"/>
                </a:lnTo>
                <a:close/>
                <a:moveTo>
                  <a:pt x="63" y="74"/>
                </a:moveTo>
                <a:cubicBezTo>
                  <a:pt x="57" y="74"/>
                  <a:pt x="52" y="79"/>
                  <a:pt x="52" y="85"/>
                </a:cubicBezTo>
                <a:cubicBezTo>
                  <a:pt x="52" y="90"/>
                  <a:pt x="57" y="95"/>
                  <a:pt x="6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79"/>
                  <a:pt x="68" y="74"/>
                  <a:pt x="63" y="74"/>
                </a:cubicBezTo>
                <a:close/>
                <a:moveTo>
                  <a:pt x="121" y="85"/>
                </a:moveTo>
                <a:cubicBezTo>
                  <a:pt x="121" y="79"/>
                  <a:pt x="116" y="74"/>
                  <a:pt x="111" y="74"/>
                </a:cubicBezTo>
                <a:cubicBezTo>
                  <a:pt x="105" y="74"/>
                  <a:pt x="100" y="79"/>
                  <a:pt x="100" y="8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6" y="95"/>
                  <a:pt x="121" y="90"/>
                  <a:pt x="121" y="85"/>
                </a:cubicBezTo>
                <a:close/>
                <a:moveTo>
                  <a:pt x="144" y="66"/>
                </a:moveTo>
                <a:cubicBezTo>
                  <a:pt x="139" y="48"/>
                  <a:pt x="117" y="28"/>
                  <a:pt x="87" y="28"/>
                </a:cubicBezTo>
                <a:cubicBezTo>
                  <a:pt x="56" y="28"/>
                  <a:pt x="34" y="48"/>
                  <a:pt x="30" y="66"/>
                </a:cubicBezTo>
                <a:cubicBezTo>
                  <a:pt x="26" y="80"/>
                  <a:pt x="29" y="93"/>
                  <a:pt x="36" y="106"/>
                </a:cubicBezTo>
                <a:cubicBezTo>
                  <a:pt x="42" y="118"/>
                  <a:pt x="48" y="127"/>
                  <a:pt x="54" y="139"/>
                </a:cubicBezTo>
                <a:cubicBezTo>
                  <a:pt x="56" y="146"/>
                  <a:pt x="57" y="155"/>
                  <a:pt x="59" y="161"/>
                </a:cubicBezTo>
                <a:cubicBezTo>
                  <a:pt x="60" y="167"/>
                  <a:pt x="62" y="169"/>
                  <a:pt x="69" y="169"/>
                </a:cubicBezTo>
                <a:cubicBezTo>
                  <a:pt x="70" y="169"/>
                  <a:pt x="72" y="169"/>
                  <a:pt x="73" y="169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102"/>
                  <a:pt x="54" y="100"/>
                  <a:pt x="51" y="97"/>
                </a:cubicBezTo>
                <a:cubicBezTo>
                  <a:pt x="47" y="94"/>
                  <a:pt x="46" y="89"/>
                  <a:pt x="46" y="85"/>
                </a:cubicBezTo>
                <a:cubicBezTo>
                  <a:pt x="46" y="80"/>
                  <a:pt x="47" y="76"/>
                  <a:pt x="51" y="73"/>
                </a:cubicBezTo>
                <a:cubicBezTo>
                  <a:pt x="54" y="69"/>
                  <a:pt x="58" y="68"/>
                  <a:pt x="63" y="68"/>
                </a:cubicBezTo>
                <a:cubicBezTo>
                  <a:pt x="72" y="68"/>
                  <a:pt x="80" y="75"/>
                  <a:pt x="80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80" y="95"/>
                  <a:pt x="80" y="95"/>
                  <a:pt x="80" y="95"/>
                </a:cubicBezTo>
                <a:cubicBezTo>
                  <a:pt x="84" y="95"/>
                  <a:pt x="84" y="95"/>
                  <a:pt x="84" y="95"/>
                </a:cubicBezTo>
                <a:cubicBezTo>
                  <a:pt x="93" y="95"/>
                  <a:pt x="93" y="95"/>
                  <a:pt x="93" y="95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84"/>
                  <a:pt x="93" y="84"/>
                  <a:pt x="93" y="84"/>
                </a:cubicBezTo>
                <a:cubicBezTo>
                  <a:pt x="94" y="80"/>
                  <a:pt x="95" y="76"/>
                  <a:pt x="98" y="73"/>
                </a:cubicBezTo>
                <a:cubicBezTo>
                  <a:pt x="102" y="69"/>
                  <a:pt x="106" y="68"/>
                  <a:pt x="111" y="68"/>
                </a:cubicBezTo>
                <a:cubicBezTo>
                  <a:pt x="115" y="68"/>
                  <a:pt x="119" y="69"/>
                  <a:pt x="123" y="73"/>
                </a:cubicBezTo>
                <a:cubicBezTo>
                  <a:pt x="126" y="76"/>
                  <a:pt x="128" y="80"/>
                  <a:pt x="128" y="85"/>
                </a:cubicBezTo>
                <a:cubicBezTo>
                  <a:pt x="128" y="89"/>
                  <a:pt x="126" y="94"/>
                  <a:pt x="123" y="97"/>
                </a:cubicBezTo>
                <a:cubicBezTo>
                  <a:pt x="119" y="100"/>
                  <a:pt x="115" y="102"/>
                  <a:pt x="111" y="102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00" y="169"/>
                  <a:pt x="100" y="169"/>
                  <a:pt x="100" y="169"/>
                </a:cubicBezTo>
                <a:cubicBezTo>
                  <a:pt x="102" y="169"/>
                  <a:pt x="103" y="169"/>
                  <a:pt x="104" y="169"/>
                </a:cubicBezTo>
                <a:cubicBezTo>
                  <a:pt x="111" y="169"/>
                  <a:pt x="113" y="167"/>
                  <a:pt x="114" y="161"/>
                </a:cubicBezTo>
                <a:cubicBezTo>
                  <a:pt x="116" y="155"/>
                  <a:pt x="117" y="146"/>
                  <a:pt x="120" y="139"/>
                </a:cubicBezTo>
                <a:cubicBezTo>
                  <a:pt x="125" y="127"/>
                  <a:pt x="131" y="118"/>
                  <a:pt x="137" y="106"/>
                </a:cubicBezTo>
                <a:cubicBezTo>
                  <a:pt x="144" y="93"/>
                  <a:pt x="147" y="80"/>
                  <a:pt x="144" y="66"/>
                </a:cubicBezTo>
                <a:close/>
                <a:moveTo>
                  <a:pt x="93" y="7"/>
                </a:moveTo>
                <a:cubicBezTo>
                  <a:pt x="93" y="3"/>
                  <a:pt x="90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3" y="0"/>
                  <a:pt x="80" y="3"/>
                  <a:pt x="80" y="7"/>
                </a:cubicBezTo>
                <a:cubicBezTo>
                  <a:pt x="80" y="18"/>
                  <a:pt x="80" y="18"/>
                  <a:pt x="80" y="18"/>
                </a:cubicBezTo>
                <a:cubicBezTo>
                  <a:pt x="80" y="22"/>
                  <a:pt x="83" y="24"/>
                  <a:pt x="87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90" y="24"/>
                  <a:pt x="93" y="22"/>
                  <a:pt x="93" y="18"/>
                </a:cubicBezTo>
                <a:lnTo>
                  <a:pt x="93" y="7"/>
                </a:lnTo>
                <a:close/>
                <a:moveTo>
                  <a:pt x="128" y="17"/>
                </a:moveTo>
                <a:cubicBezTo>
                  <a:pt x="129" y="14"/>
                  <a:pt x="128" y="10"/>
                  <a:pt x="125" y="8"/>
                </a:cubicBezTo>
                <a:cubicBezTo>
                  <a:pt x="125" y="8"/>
                  <a:pt x="125" y="8"/>
                  <a:pt x="125" y="8"/>
                </a:cubicBezTo>
                <a:cubicBezTo>
                  <a:pt x="122" y="7"/>
                  <a:pt x="118" y="8"/>
                  <a:pt x="117" y="1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09" y="24"/>
                  <a:pt x="111" y="28"/>
                  <a:pt x="114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7" y="31"/>
                  <a:pt x="120" y="30"/>
                  <a:pt x="122" y="27"/>
                </a:cubicBezTo>
                <a:lnTo>
                  <a:pt x="128" y="17"/>
                </a:lnTo>
                <a:close/>
                <a:moveTo>
                  <a:pt x="153" y="37"/>
                </a:moveTo>
                <a:cubicBezTo>
                  <a:pt x="156" y="35"/>
                  <a:pt x="156" y="31"/>
                  <a:pt x="154" y="28"/>
                </a:cubicBezTo>
                <a:cubicBezTo>
                  <a:pt x="154" y="28"/>
                  <a:pt x="154" y="28"/>
                  <a:pt x="154" y="28"/>
                </a:cubicBezTo>
                <a:cubicBezTo>
                  <a:pt x="151" y="26"/>
                  <a:pt x="147" y="25"/>
                  <a:pt x="145" y="28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4" y="38"/>
                  <a:pt x="133" y="42"/>
                  <a:pt x="136" y="44"/>
                </a:cubicBezTo>
                <a:cubicBezTo>
                  <a:pt x="136" y="44"/>
                  <a:pt x="136" y="44"/>
                  <a:pt x="136" y="44"/>
                </a:cubicBezTo>
                <a:cubicBezTo>
                  <a:pt x="138" y="47"/>
                  <a:pt x="142" y="47"/>
                  <a:pt x="145" y="45"/>
                </a:cubicBezTo>
                <a:lnTo>
                  <a:pt x="153" y="37"/>
                </a:lnTo>
                <a:close/>
                <a:moveTo>
                  <a:pt x="167" y="68"/>
                </a:moveTo>
                <a:cubicBezTo>
                  <a:pt x="170" y="67"/>
                  <a:pt x="172" y="64"/>
                  <a:pt x="172" y="61"/>
                </a:cubicBezTo>
                <a:cubicBezTo>
                  <a:pt x="172" y="61"/>
                  <a:pt x="172" y="61"/>
                  <a:pt x="172" y="61"/>
                </a:cubicBezTo>
                <a:cubicBezTo>
                  <a:pt x="171" y="57"/>
                  <a:pt x="168" y="55"/>
                  <a:pt x="164" y="56"/>
                </a:cubicBezTo>
                <a:cubicBezTo>
                  <a:pt x="153" y="58"/>
                  <a:pt x="153" y="58"/>
                  <a:pt x="153" y="58"/>
                </a:cubicBezTo>
                <a:cubicBezTo>
                  <a:pt x="150" y="58"/>
                  <a:pt x="147" y="61"/>
                  <a:pt x="148" y="65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9" y="68"/>
                  <a:pt x="152" y="71"/>
                  <a:pt x="155" y="70"/>
                </a:cubicBezTo>
                <a:lnTo>
                  <a:pt x="167" y="68"/>
                </a:lnTo>
                <a:close/>
                <a:moveTo>
                  <a:pt x="164" y="101"/>
                </a:moveTo>
                <a:cubicBezTo>
                  <a:pt x="167" y="102"/>
                  <a:pt x="171" y="100"/>
                  <a:pt x="171" y="96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2" y="93"/>
                  <a:pt x="170" y="90"/>
                  <a:pt x="166" y="89"/>
                </a:cubicBezTo>
                <a:cubicBezTo>
                  <a:pt x="155" y="87"/>
                  <a:pt x="155" y="87"/>
                  <a:pt x="155" y="87"/>
                </a:cubicBezTo>
                <a:cubicBezTo>
                  <a:pt x="152" y="86"/>
                  <a:pt x="148" y="88"/>
                  <a:pt x="148" y="92"/>
                </a:cubicBezTo>
                <a:cubicBezTo>
                  <a:pt x="148" y="92"/>
                  <a:pt x="148" y="92"/>
                  <a:pt x="148" y="92"/>
                </a:cubicBezTo>
                <a:cubicBezTo>
                  <a:pt x="147" y="95"/>
                  <a:pt x="149" y="98"/>
                  <a:pt x="153" y="99"/>
                </a:cubicBezTo>
                <a:lnTo>
                  <a:pt x="164" y="101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62" y="28"/>
                  <a:pt x="63" y="24"/>
                  <a:pt x="61" y="2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0" y="7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4" y="10"/>
                  <a:pt x="43" y="14"/>
                  <a:pt x="45" y="17"/>
                </a:cubicBezTo>
                <a:lnTo>
                  <a:pt x="50" y="27"/>
                </a:lnTo>
                <a:close/>
                <a:moveTo>
                  <a:pt x="28" y="45"/>
                </a:moveTo>
                <a:cubicBezTo>
                  <a:pt x="30" y="47"/>
                  <a:pt x="34" y="47"/>
                  <a:pt x="37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9" y="42"/>
                  <a:pt x="39" y="38"/>
                  <a:pt x="36" y="35"/>
                </a:cubicBezTo>
                <a:cubicBezTo>
                  <a:pt x="28" y="28"/>
                  <a:pt x="28" y="28"/>
                  <a:pt x="28" y="28"/>
                </a:cubicBezTo>
                <a:cubicBezTo>
                  <a:pt x="25" y="25"/>
                  <a:pt x="21" y="26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6" y="31"/>
                  <a:pt x="17" y="35"/>
                  <a:pt x="19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0" y="71"/>
                  <a:pt x="24" y="68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5" y="61"/>
                  <a:pt x="23" y="58"/>
                  <a:pt x="19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5"/>
                  <a:pt x="1" y="57"/>
                  <a:pt x="1" y="61"/>
                </a:cubicBezTo>
                <a:cubicBezTo>
                  <a:pt x="1" y="61"/>
                  <a:pt x="1" y="61"/>
                  <a:pt x="1" y="61"/>
                </a:cubicBezTo>
                <a:cubicBezTo>
                  <a:pt x="0" y="64"/>
                  <a:pt x="2" y="67"/>
                  <a:pt x="6" y="68"/>
                </a:cubicBezTo>
                <a:lnTo>
                  <a:pt x="17" y="70"/>
                </a:lnTo>
                <a:close/>
                <a:moveTo>
                  <a:pt x="20" y="99"/>
                </a:moveTo>
                <a:cubicBezTo>
                  <a:pt x="23" y="98"/>
                  <a:pt x="25" y="95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4" y="88"/>
                  <a:pt x="21" y="86"/>
                  <a:pt x="17" y="87"/>
                </a:cubicBezTo>
                <a:cubicBezTo>
                  <a:pt x="6" y="89"/>
                  <a:pt x="6" y="89"/>
                  <a:pt x="6" y="89"/>
                </a:cubicBezTo>
                <a:cubicBezTo>
                  <a:pt x="3" y="90"/>
                  <a:pt x="0" y="93"/>
                  <a:pt x="1" y="96"/>
                </a:cubicBezTo>
                <a:cubicBezTo>
                  <a:pt x="1" y="96"/>
                  <a:pt x="1" y="96"/>
                  <a:pt x="1" y="96"/>
                </a:cubicBezTo>
                <a:cubicBezTo>
                  <a:pt x="2" y="100"/>
                  <a:pt x="5" y="102"/>
                  <a:pt x="8" y="101"/>
                </a:cubicBezTo>
                <a:lnTo>
                  <a:pt x="20" y="99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3"/>
          <p:cNvSpPr>
            <a:spLocks noEditPoints="1"/>
          </p:cNvSpPr>
          <p:nvPr/>
        </p:nvSpPr>
        <p:spPr bwMode="auto">
          <a:xfrm>
            <a:off x="1435100" y="5267325"/>
            <a:ext cx="1039813" cy="692150"/>
          </a:xfrm>
          <a:custGeom>
            <a:avLst/>
            <a:gdLst>
              <a:gd name="T0" fmla="*/ 805855 w 240"/>
              <a:gd name="T1" fmla="*/ 359053 h 160"/>
              <a:gd name="T2" fmla="*/ 376932 w 240"/>
              <a:gd name="T3" fmla="*/ 168712 h 160"/>
              <a:gd name="T4" fmla="*/ 355269 w 240"/>
              <a:gd name="T5" fmla="*/ 112474 h 160"/>
              <a:gd name="T6" fmla="*/ 827518 w 240"/>
              <a:gd name="T7" fmla="*/ 64889 h 160"/>
              <a:gd name="T8" fmla="*/ 862178 w 240"/>
              <a:gd name="T9" fmla="*/ 17304 h 160"/>
              <a:gd name="T10" fmla="*/ 948829 w 240"/>
              <a:gd name="T11" fmla="*/ 302816 h 160"/>
              <a:gd name="T12" fmla="*/ 1039813 w 240"/>
              <a:gd name="T13" fmla="*/ 289838 h 160"/>
              <a:gd name="T14" fmla="*/ 914169 w 240"/>
              <a:gd name="T15" fmla="*/ 0 h 160"/>
              <a:gd name="T16" fmla="*/ 25995 w 240"/>
              <a:gd name="T17" fmla="*/ 372031 h 160"/>
              <a:gd name="T18" fmla="*/ 116979 w 240"/>
              <a:gd name="T19" fmla="*/ 69215 h 160"/>
              <a:gd name="T20" fmla="*/ 47658 w 240"/>
              <a:gd name="T21" fmla="*/ 34608 h 160"/>
              <a:gd name="T22" fmla="*/ 0 w 240"/>
              <a:gd name="T23" fmla="*/ 346075 h 160"/>
              <a:gd name="T24" fmla="*/ 359602 w 240"/>
              <a:gd name="T25" fmla="*/ 579676 h 160"/>
              <a:gd name="T26" fmla="*/ 320609 w 240"/>
              <a:gd name="T27" fmla="*/ 627261 h 160"/>
              <a:gd name="T28" fmla="*/ 376932 w 240"/>
              <a:gd name="T29" fmla="*/ 674846 h 160"/>
              <a:gd name="T30" fmla="*/ 415925 w 240"/>
              <a:gd name="T31" fmla="*/ 627261 h 160"/>
              <a:gd name="T32" fmla="*/ 238290 w 240"/>
              <a:gd name="T33" fmla="*/ 631587 h 160"/>
              <a:gd name="T34" fmla="*/ 333607 w 240"/>
              <a:gd name="T35" fmla="*/ 510461 h 160"/>
              <a:gd name="T36" fmla="*/ 251288 w 240"/>
              <a:gd name="T37" fmla="*/ 549394 h 160"/>
              <a:gd name="T38" fmla="*/ 151639 w 240"/>
              <a:gd name="T39" fmla="*/ 510461 h 160"/>
              <a:gd name="T40" fmla="*/ 212295 w 240"/>
              <a:gd name="T41" fmla="*/ 558046 h 160"/>
              <a:gd name="T42" fmla="*/ 259953 w 240"/>
              <a:gd name="T43" fmla="*/ 436920 h 160"/>
              <a:gd name="T44" fmla="*/ 181967 w 240"/>
              <a:gd name="T45" fmla="*/ 480179 h 160"/>
              <a:gd name="T46" fmla="*/ 138642 w 240"/>
              <a:gd name="T47" fmla="*/ 488831 h 160"/>
              <a:gd name="T48" fmla="*/ 134309 w 240"/>
              <a:gd name="T49" fmla="*/ 376357 h 160"/>
              <a:gd name="T50" fmla="*/ 116979 w 240"/>
              <a:gd name="T51" fmla="*/ 402312 h 160"/>
              <a:gd name="T52" fmla="*/ 90984 w 240"/>
              <a:gd name="T53" fmla="*/ 480179 h 160"/>
              <a:gd name="T54" fmla="*/ 788525 w 240"/>
              <a:gd name="T55" fmla="*/ 432594 h 160"/>
              <a:gd name="T56" fmla="*/ 524239 w 240"/>
              <a:gd name="T57" fmla="*/ 160060 h 160"/>
              <a:gd name="T58" fmla="*/ 376932 w 240"/>
              <a:gd name="T59" fmla="*/ 194667 h 160"/>
              <a:gd name="T60" fmla="*/ 337939 w 240"/>
              <a:gd name="T61" fmla="*/ 95171 h 160"/>
              <a:gd name="T62" fmla="*/ 164637 w 240"/>
              <a:gd name="T63" fmla="*/ 333097 h 160"/>
              <a:gd name="T64" fmla="*/ 277283 w 240"/>
              <a:gd name="T65" fmla="*/ 419616 h 160"/>
              <a:gd name="T66" fmla="*/ 372600 w 240"/>
              <a:gd name="T67" fmla="*/ 540742 h 160"/>
              <a:gd name="T68" fmla="*/ 463583 w 240"/>
              <a:gd name="T69" fmla="*/ 635913 h 160"/>
              <a:gd name="T70" fmla="*/ 489579 w 240"/>
              <a:gd name="T71" fmla="*/ 648891 h 160"/>
              <a:gd name="T72" fmla="*/ 519907 w 240"/>
              <a:gd name="T73" fmla="*/ 592653 h 160"/>
              <a:gd name="T74" fmla="*/ 433255 w 240"/>
              <a:gd name="T75" fmla="*/ 497483 h 160"/>
              <a:gd name="T76" fmla="*/ 584895 w 240"/>
              <a:gd name="T77" fmla="*/ 596979 h 160"/>
              <a:gd name="T78" fmla="*/ 610890 w 240"/>
              <a:gd name="T79" fmla="*/ 523438 h 160"/>
              <a:gd name="T80" fmla="*/ 532904 w 240"/>
              <a:gd name="T81" fmla="*/ 462875 h 160"/>
              <a:gd name="T82" fmla="*/ 550234 w 240"/>
              <a:gd name="T83" fmla="*/ 441246 h 160"/>
              <a:gd name="T84" fmla="*/ 714871 w 240"/>
              <a:gd name="T85" fmla="*/ 514787 h 160"/>
              <a:gd name="T86" fmla="*/ 675878 w 240"/>
              <a:gd name="T87" fmla="*/ 436920 h 160"/>
              <a:gd name="T88" fmla="*/ 619555 w 240"/>
              <a:gd name="T89" fmla="*/ 372031 h 160"/>
              <a:gd name="T90" fmla="*/ 788525 w 240"/>
              <a:gd name="T91" fmla="*/ 432594 h 1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0" h="160">
                <a:moveTo>
                  <a:pt x="191" y="15"/>
                </a:moveTo>
                <a:cubicBezTo>
                  <a:pt x="213" y="71"/>
                  <a:pt x="213" y="71"/>
                  <a:pt x="213" y="71"/>
                </a:cubicBezTo>
                <a:cubicBezTo>
                  <a:pt x="186" y="83"/>
                  <a:pt x="186" y="83"/>
                  <a:pt x="186" y="83"/>
                </a:cubicBezTo>
                <a:cubicBezTo>
                  <a:pt x="171" y="70"/>
                  <a:pt x="126" y="31"/>
                  <a:pt x="122" y="31"/>
                </a:cubicBezTo>
                <a:cubicBezTo>
                  <a:pt x="119" y="31"/>
                  <a:pt x="105" y="36"/>
                  <a:pt x="103" y="36"/>
                </a:cubicBezTo>
                <a:cubicBezTo>
                  <a:pt x="103" y="36"/>
                  <a:pt x="94" y="39"/>
                  <a:pt x="87" y="39"/>
                </a:cubicBezTo>
                <a:cubicBezTo>
                  <a:pt x="84" y="39"/>
                  <a:pt x="81" y="38"/>
                  <a:pt x="79" y="37"/>
                </a:cubicBezTo>
                <a:cubicBezTo>
                  <a:pt x="77" y="36"/>
                  <a:pt x="76" y="35"/>
                  <a:pt x="76" y="33"/>
                </a:cubicBezTo>
                <a:cubicBezTo>
                  <a:pt x="77" y="30"/>
                  <a:pt x="80" y="27"/>
                  <a:pt x="82" y="26"/>
                </a:cubicBezTo>
                <a:cubicBezTo>
                  <a:pt x="93" y="20"/>
                  <a:pt x="125" y="8"/>
                  <a:pt x="128" y="8"/>
                </a:cubicBezTo>
                <a:cubicBezTo>
                  <a:pt x="129" y="8"/>
                  <a:pt x="129" y="8"/>
                  <a:pt x="129" y="8"/>
                </a:cubicBezTo>
                <a:cubicBezTo>
                  <a:pt x="137" y="8"/>
                  <a:pt x="185" y="14"/>
                  <a:pt x="191" y="15"/>
                </a:cubicBezTo>
                <a:close/>
                <a:moveTo>
                  <a:pt x="211" y="0"/>
                </a:moveTo>
                <a:cubicBezTo>
                  <a:pt x="210" y="0"/>
                  <a:pt x="209" y="0"/>
                  <a:pt x="209" y="0"/>
                </a:cubicBezTo>
                <a:cubicBezTo>
                  <a:pt x="199" y="4"/>
                  <a:pt x="199" y="4"/>
                  <a:pt x="199" y="4"/>
                </a:cubicBezTo>
                <a:cubicBezTo>
                  <a:pt x="198" y="4"/>
                  <a:pt x="197" y="5"/>
                  <a:pt x="196" y="7"/>
                </a:cubicBezTo>
                <a:cubicBezTo>
                  <a:pt x="195" y="8"/>
                  <a:pt x="195" y="10"/>
                  <a:pt x="196" y="12"/>
                </a:cubicBezTo>
                <a:cubicBezTo>
                  <a:pt x="219" y="70"/>
                  <a:pt x="219" y="70"/>
                  <a:pt x="219" y="70"/>
                </a:cubicBezTo>
                <a:cubicBezTo>
                  <a:pt x="220" y="73"/>
                  <a:pt x="224" y="75"/>
                  <a:pt x="227" y="74"/>
                </a:cubicBezTo>
                <a:cubicBezTo>
                  <a:pt x="236" y="70"/>
                  <a:pt x="236" y="70"/>
                  <a:pt x="236" y="70"/>
                </a:cubicBezTo>
                <a:cubicBezTo>
                  <a:pt x="238" y="69"/>
                  <a:pt x="239" y="68"/>
                  <a:pt x="240" y="67"/>
                </a:cubicBezTo>
                <a:cubicBezTo>
                  <a:pt x="240" y="65"/>
                  <a:pt x="240" y="63"/>
                  <a:pt x="240" y="62"/>
                </a:cubicBezTo>
                <a:cubicBezTo>
                  <a:pt x="217" y="3"/>
                  <a:pt x="217" y="3"/>
                  <a:pt x="217" y="3"/>
                </a:cubicBezTo>
                <a:cubicBezTo>
                  <a:pt x="216" y="1"/>
                  <a:pt x="213" y="0"/>
                  <a:pt x="211" y="0"/>
                </a:cubicBezTo>
                <a:close/>
                <a:moveTo>
                  <a:pt x="0" y="80"/>
                </a:moveTo>
                <a:cubicBezTo>
                  <a:pt x="0" y="81"/>
                  <a:pt x="0" y="83"/>
                  <a:pt x="1" y="84"/>
                </a:cubicBezTo>
                <a:cubicBezTo>
                  <a:pt x="2" y="86"/>
                  <a:pt x="4" y="86"/>
                  <a:pt x="6" y="86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87"/>
                  <a:pt x="22" y="85"/>
                  <a:pt x="22" y="81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4"/>
                  <a:pt x="27" y="12"/>
                  <a:pt x="26" y="11"/>
                </a:cubicBezTo>
                <a:cubicBezTo>
                  <a:pt x="24" y="10"/>
                  <a:pt x="23" y="9"/>
                  <a:pt x="2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8" y="8"/>
                  <a:pt x="5" y="11"/>
                  <a:pt x="5" y="14"/>
                </a:cubicBezTo>
                <a:lnTo>
                  <a:pt x="0" y="80"/>
                </a:lnTo>
                <a:close/>
                <a:moveTo>
                  <a:pt x="99" y="138"/>
                </a:moveTo>
                <a:cubicBezTo>
                  <a:pt x="98" y="136"/>
                  <a:pt x="97" y="134"/>
                  <a:pt x="95" y="132"/>
                </a:cubicBezTo>
                <a:cubicBezTo>
                  <a:pt x="91" y="129"/>
                  <a:pt x="86" y="130"/>
                  <a:pt x="83" y="134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4" y="145"/>
                  <a:pt x="74" y="145"/>
                  <a:pt x="74" y="145"/>
                </a:cubicBezTo>
                <a:cubicBezTo>
                  <a:pt x="68" y="152"/>
                  <a:pt x="74" y="157"/>
                  <a:pt x="75" y="158"/>
                </a:cubicBezTo>
                <a:cubicBezTo>
                  <a:pt x="77" y="160"/>
                  <a:pt x="79" y="160"/>
                  <a:pt x="81" y="160"/>
                </a:cubicBezTo>
                <a:cubicBezTo>
                  <a:pt x="83" y="160"/>
                  <a:pt x="85" y="159"/>
                  <a:pt x="87" y="156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6" y="145"/>
                  <a:pt x="96" y="145"/>
                  <a:pt x="96" y="145"/>
                </a:cubicBezTo>
                <a:cubicBezTo>
                  <a:pt x="98" y="143"/>
                  <a:pt x="99" y="141"/>
                  <a:pt x="99" y="138"/>
                </a:cubicBezTo>
                <a:close/>
                <a:moveTo>
                  <a:pt x="52" y="135"/>
                </a:moveTo>
                <a:cubicBezTo>
                  <a:pt x="49" y="139"/>
                  <a:pt x="49" y="142"/>
                  <a:pt x="55" y="146"/>
                </a:cubicBezTo>
                <a:cubicBezTo>
                  <a:pt x="59" y="150"/>
                  <a:pt x="63" y="149"/>
                  <a:pt x="67" y="145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83" y="124"/>
                  <a:pt x="78" y="119"/>
                  <a:pt x="77" y="118"/>
                </a:cubicBezTo>
                <a:cubicBezTo>
                  <a:pt x="72" y="115"/>
                  <a:pt x="68" y="115"/>
                  <a:pt x="64" y="120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7" y="128"/>
                  <a:pt x="57" y="128"/>
                  <a:pt x="57" y="128"/>
                </a:cubicBezTo>
                <a:lnTo>
                  <a:pt x="52" y="135"/>
                </a:lnTo>
                <a:close/>
                <a:moveTo>
                  <a:pt x="35" y="118"/>
                </a:moveTo>
                <a:cubicBezTo>
                  <a:pt x="33" y="120"/>
                  <a:pt x="33" y="123"/>
                  <a:pt x="33" y="125"/>
                </a:cubicBezTo>
                <a:cubicBezTo>
                  <a:pt x="33" y="127"/>
                  <a:pt x="35" y="129"/>
                  <a:pt x="37" y="131"/>
                </a:cubicBezTo>
                <a:cubicBezTo>
                  <a:pt x="41" y="134"/>
                  <a:pt x="45" y="134"/>
                  <a:pt x="49" y="129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112"/>
                  <a:pt x="64" y="110"/>
                  <a:pt x="64" y="107"/>
                </a:cubicBezTo>
                <a:cubicBezTo>
                  <a:pt x="63" y="105"/>
                  <a:pt x="62" y="103"/>
                  <a:pt x="60" y="101"/>
                </a:cubicBezTo>
                <a:cubicBezTo>
                  <a:pt x="56" y="98"/>
                  <a:pt x="52" y="99"/>
                  <a:pt x="48" y="103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1" y="111"/>
                  <a:pt x="41" y="111"/>
                  <a:pt x="41" y="111"/>
                </a:cubicBezTo>
                <a:lnTo>
                  <a:pt x="35" y="118"/>
                </a:lnTo>
                <a:close/>
                <a:moveTo>
                  <a:pt x="32" y="113"/>
                </a:moveTo>
                <a:cubicBezTo>
                  <a:pt x="45" y="98"/>
                  <a:pt x="45" y="98"/>
                  <a:pt x="45" y="98"/>
                </a:cubicBezTo>
                <a:cubicBezTo>
                  <a:pt x="50" y="91"/>
                  <a:pt x="45" y="86"/>
                  <a:pt x="43" y="85"/>
                </a:cubicBezTo>
                <a:cubicBezTo>
                  <a:pt x="39" y="81"/>
                  <a:pt x="35" y="82"/>
                  <a:pt x="31" y="87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3"/>
                  <a:pt x="27" y="93"/>
                  <a:pt x="27" y="93"/>
                </a:cubicBezTo>
                <a:cubicBezTo>
                  <a:pt x="21" y="99"/>
                  <a:pt x="21" y="99"/>
                  <a:pt x="21" y="99"/>
                </a:cubicBezTo>
                <a:cubicBezTo>
                  <a:pt x="19" y="102"/>
                  <a:pt x="18" y="104"/>
                  <a:pt x="18" y="106"/>
                </a:cubicBezTo>
                <a:cubicBezTo>
                  <a:pt x="18" y="109"/>
                  <a:pt x="20" y="110"/>
                  <a:pt x="21" y="111"/>
                </a:cubicBezTo>
                <a:cubicBezTo>
                  <a:pt x="23" y="113"/>
                  <a:pt x="25" y="115"/>
                  <a:pt x="28" y="115"/>
                </a:cubicBezTo>
                <a:cubicBezTo>
                  <a:pt x="29" y="115"/>
                  <a:pt x="31" y="114"/>
                  <a:pt x="32" y="113"/>
                </a:cubicBezTo>
                <a:close/>
                <a:moveTo>
                  <a:pt x="182" y="100"/>
                </a:moveTo>
                <a:cubicBezTo>
                  <a:pt x="185" y="96"/>
                  <a:pt x="187" y="92"/>
                  <a:pt x="181" y="87"/>
                </a:cubicBezTo>
                <a:cubicBezTo>
                  <a:pt x="176" y="83"/>
                  <a:pt x="176" y="83"/>
                  <a:pt x="176" y="83"/>
                </a:cubicBezTo>
                <a:cubicBezTo>
                  <a:pt x="154" y="63"/>
                  <a:pt x="127" y="41"/>
                  <a:pt x="121" y="37"/>
                </a:cubicBezTo>
                <a:cubicBezTo>
                  <a:pt x="118" y="37"/>
                  <a:pt x="111" y="40"/>
                  <a:pt x="105" y="4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04" y="42"/>
                  <a:pt x="95" y="45"/>
                  <a:pt x="87" y="45"/>
                </a:cubicBezTo>
                <a:cubicBezTo>
                  <a:pt x="82" y="45"/>
                  <a:pt x="79" y="44"/>
                  <a:pt x="76" y="42"/>
                </a:cubicBezTo>
                <a:cubicBezTo>
                  <a:pt x="71" y="39"/>
                  <a:pt x="71" y="35"/>
                  <a:pt x="71" y="33"/>
                </a:cubicBezTo>
                <a:cubicBezTo>
                  <a:pt x="71" y="28"/>
                  <a:pt x="75" y="23"/>
                  <a:pt x="78" y="22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82"/>
                  <a:pt x="28" y="82"/>
                  <a:pt x="28" y="82"/>
                </a:cubicBezTo>
                <a:cubicBezTo>
                  <a:pt x="32" y="78"/>
                  <a:pt x="35" y="77"/>
                  <a:pt x="38" y="77"/>
                </a:cubicBezTo>
                <a:cubicBezTo>
                  <a:pt x="41" y="77"/>
                  <a:pt x="44" y="78"/>
                  <a:pt x="47" y="81"/>
                </a:cubicBezTo>
                <a:cubicBezTo>
                  <a:pt x="51" y="84"/>
                  <a:pt x="53" y="89"/>
                  <a:pt x="53" y="94"/>
                </a:cubicBezTo>
                <a:cubicBezTo>
                  <a:pt x="57" y="93"/>
                  <a:pt x="60" y="94"/>
                  <a:pt x="64" y="97"/>
                </a:cubicBezTo>
                <a:cubicBezTo>
                  <a:pt x="68" y="101"/>
                  <a:pt x="70" y="105"/>
                  <a:pt x="69" y="110"/>
                </a:cubicBezTo>
                <a:cubicBezTo>
                  <a:pt x="73" y="110"/>
                  <a:pt x="77" y="111"/>
                  <a:pt x="80" y="114"/>
                </a:cubicBezTo>
                <a:cubicBezTo>
                  <a:pt x="84" y="117"/>
                  <a:pt x="86" y="121"/>
                  <a:pt x="86" y="125"/>
                </a:cubicBezTo>
                <a:cubicBezTo>
                  <a:pt x="90" y="124"/>
                  <a:pt x="95" y="125"/>
                  <a:pt x="98" y="128"/>
                </a:cubicBezTo>
                <a:cubicBezTo>
                  <a:pt x="104" y="132"/>
                  <a:pt x="106" y="138"/>
                  <a:pt x="103" y="144"/>
                </a:cubicBezTo>
                <a:cubicBezTo>
                  <a:pt x="107" y="147"/>
                  <a:pt x="107" y="147"/>
                  <a:pt x="107" y="147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9" y="148"/>
                  <a:pt x="109" y="148"/>
                  <a:pt x="109" y="148"/>
                </a:cubicBezTo>
                <a:cubicBezTo>
                  <a:pt x="110" y="149"/>
                  <a:pt x="112" y="150"/>
                  <a:pt x="113" y="150"/>
                </a:cubicBezTo>
                <a:cubicBezTo>
                  <a:pt x="116" y="150"/>
                  <a:pt x="118" y="148"/>
                  <a:pt x="120" y="146"/>
                </a:cubicBezTo>
                <a:cubicBezTo>
                  <a:pt x="122" y="143"/>
                  <a:pt x="124" y="140"/>
                  <a:pt x="121" y="137"/>
                </a:cubicBezTo>
                <a:cubicBezTo>
                  <a:pt x="120" y="137"/>
                  <a:pt x="120" y="137"/>
                  <a:pt x="120" y="137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99" y="119"/>
                  <a:pt x="99" y="118"/>
                  <a:pt x="99" y="117"/>
                </a:cubicBezTo>
                <a:cubicBezTo>
                  <a:pt x="99" y="116"/>
                  <a:pt x="99" y="115"/>
                  <a:pt x="100" y="115"/>
                </a:cubicBezTo>
                <a:cubicBezTo>
                  <a:pt x="101" y="113"/>
                  <a:pt x="103" y="113"/>
                  <a:pt x="104" y="114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2" y="138"/>
                  <a:pt x="134" y="138"/>
                  <a:pt x="135" y="138"/>
                </a:cubicBezTo>
                <a:cubicBezTo>
                  <a:pt x="138" y="138"/>
                  <a:pt x="140" y="137"/>
                  <a:pt x="142" y="134"/>
                </a:cubicBezTo>
                <a:cubicBezTo>
                  <a:pt x="144" y="132"/>
                  <a:pt x="145" y="130"/>
                  <a:pt x="145" y="128"/>
                </a:cubicBezTo>
                <a:cubicBezTo>
                  <a:pt x="144" y="126"/>
                  <a:pt x="143" y="123"/>
                  <a:pt x="141" y="121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23" y="107"/>
                  <a:pt x="123" y="107"/>
                  <a:pt x="123" y="107"/>
                </a:cubicBezTo>
                <a:cubicBezTo>
                  <a:pt x="122" y="106"/>
                  <a:pt x="122" y="105"/>
                  <a:pt x="122" y="105"/>
                </a:cubicBezTo>
                <a:cubicBezTo>
                  <a:pt x="122" y="104"/>
                  <a:pt x="122" y="103"/>
                  <a:pt x="122" y="102"/>
                </a:cubicBezTo>
                <a:cubicBezTo>
                  <a:pt x="123" y="101"/>
                  <a:pt x="126" y="101"/>
                  <a:pt x="127" y="102"/>
                </a:cubicBezTo>
                <a:cubicBezTo>
                  <a:pt x="151" y="121"/>
                  <a:pt x="151" y="121"/>
                  <a:pt x="151" y="121"/>
                </a:cubicBezTo>
                <a:cubicBezTo>
                  <a:pt x="153" y="123"/>
                  <a:pt x="155" y="124"/>
                  <a:pt x="157" y="124"/>
                </a:cubicBezTo>
                <a:cubicBezTo>
                  <a:pt x="160" y="124"/>
                  <a:pt x="163" y="122"/>
                  <a:pt x="165" y="119"/>
                </a:cubicBezTo>
                <a:cubicBezTo>
                  <a:pt x="167" y="117"/>
                  <a:pt x="168" y="115"/>
                  <a:pt x="167" y="113"/>
                </a:cubicBezTo>
                <a:cubicBezTo>
                  <a:pt x="167" y="110"/>
                  <a:pt x="166" y="108"/>
                  <a:pt x="164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2" y="89"/>
                  <a:pt x="142" y="87"/>
                  <a:pt x="143" y="86"/>
                </a:cubicBezTo>
                <a:cubicBezTo>
                  <a:pt x="144" y="84"/>
                  <a:pt x="147" y="84"/>
                  <a:pt x="148" y="85"/>
                </a:cubicBezTo>
                <a:cubicBezTo>
                  <a:pt x="169" y="102"/>
                  <a:pt x="169" y="102"/>
                  <a:pt x="169" y="102"/>
                </a:cubicBezTo>
                <a:cubicBezTo>
                  <a:pt x="173" y="106"/>
                  <a:pt x="178" y="105"/>
                  <a:pt x="182" y="10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4"/>
          <p:cNvSpPr>
            <a:spLocks noEditPoints="1"/>
          </p:cNvSpPr>
          <p:nvPr/>
        </p:nvSpPr>
        <p:spPr bwMode="auto">
          <a:xfrm>
            <a:off x="9788525" y="5232400"/>
            <a:ext cx="900113" cy="754063"/>
          </a:xfrm>
          <a:custGeom>
            <a:avLst/>
            <a:gdLst>
              <a:gd name="T0" fmla="*/ 121169 w 208"/>
              <a:gd name="T1" fmla="*/ 615385 h 174"/>
              <a:gd name="T2" fmla="*/ 121169 w 208"/>
              <a:gd name="T3" fmla="*/ 411701 h 174"/>
              <a:gd name="T4" fmla="*/ 151461 w 208"/>
              <a:gd name="T5" fmla="*/ 381365 h 174"/>
              <a:gd name="T6" fmla="*/ 199063 w 208"/>
              <a:gd name="T7" fmla="*/ 381365 h 174"/>
              <a:gd name="T8" fmla="*/ 229356 w 208"/>
              <a:gd name="T9" fmla="*/ 411701 h 174"/>
              <a:gd name="T10" fmla="*/ 229356 w 208"/>
              <a:gd name="T11" fmla="*/ 615385 h 174"/>
              <a:gd name="T12" fmla="*/ 199063 w 208"/>
              <a:gd name="T13" fmla="*/ 645721 h 174"/>
              <a:gd name="T14" fmla="*/ 151461 w 208"/>
              <a:gd name="T15" fmla="*/ 645721 h 174"/>
              <a:gd name="T16" fmla="*/ 121169 w 208"/>
              <a:gd name="T17" fmla="*/ 615385 h 174"/>
              <a:gd name="T18" fmla="*/ 328887 w 208"/>
              <a:gd name="T19" fmla="*/ 307692 h 174"/>
              <a:gd name="T20" fmla="*/ 302923 w 208"/>
              <a:gd name="T21" fmla="*/ 338028 h 174"/>
              <a:gd name="T22" fmla="*/ 302923 w 208"/>
              <a:gd name="T23" fmla="*/ 615385 h 174"/>
              <a:gd name="T24" fmla="*/ 328887 w 208"/>
              <a:gd name="T25" fmla="*/ 645721 h 174"/>
              <a:gd name="T26" fmla="*/ 380817 w 208"/>
              <a:gd name="T27" fmla="*/ 645721 h 174"/>
              <a:gd name="T28" fmla="*/ 411109 w 208"/>
              <a:gd name="T29" fmla="*/ 615385 h 174"/>
              <a:gd name="T30" fmla="*/ 411109 w 208"/>
              <a:gd name="T31" fmla="*/ 338028 h 174"/>
              <a:gd name="T32" fmla="*/ 380817 w 208"/>
              <a:gd name="T33" fmla="*/ 307692 h 174"/>
              <a:gd name="T34" fmla="*/ 328887 w 208"/>
              <a:gd name="T35" fmla="*/ 307692 h 174"/>
              <a:gd name="T36" fmla="*/ 510641 w 208"/>
              <a:gd name="T37" fmla="*/ 247021 h 174"/>
              <a:gd name="T38" fmla="*/ 480349 w 208"/>
              <a:gd name="T39" fmla="*/ 277357 h 174"/>
              <a:gd name="T40" fmla="*/ 480349 w 208"/>
              <a:gd name="T41" fmla="*/ 615385 h 174"/>
              <a:gd name="T42" fmla="*/ 510641 w 208"/>
              <a:gd name="T43" fmla="*/ 645721 h 174"/>
              <a:gd name="T44" fmla="*/ 558243 w 208"/>
              <a:gd name="T45" fmla="*/ 645721 h 174"/>
              <a:gd name="T46" fmla="*/ 588535 w 208"/>
              <a:gd name="T47" fmla="*/ 615385 h 174"/>
              <a:gd name="T48" fmla="*/ 588535 w 208"/>
              <a:gd name="T49" fmla="*/ 277357 h 174"/>
              <a:gd name="T50" fmla="*/ 558243 w 208"/>
              <a:gd name="T51" fmla="*/ 247021 h 174"/>
              <a:gd name="T52" fmla="*/ 510641 w 208"/>
              <a:gd name="T53" fmla="*/ 247021 h 174"/>
              <a:gd name="T54" fmla="*/ 692395 w 208"/>
              <a:gd name="T55" fmla="*/ 182015 h 174"/>
              <a:gd name="T56" fmla="*/ 662102 w 208"/>
              <a:gd name="T57" fmla="*/ 212351 h 174"/>
              <a:gd name="T58" fmla="*/ 662102 w 208"/>
              <a:gd name="T59" fmla="*/ 615385 h 174"/>
              <a:gd name="T60" fmla="*/ 692395 w 208"/>
              <a:gd name="T61" fmla="*/ 645721 h 174"/>
              <a:gd name="T62" fmla="*/ 739997 w 208"/>
              <a:gd name="T63" fmla="*/ 645721 h 174"/>
              <a:gd name="T64" fmla="*/ 770289 w 208"/>
              <a:gd name="T65" fmla="*/ 615385 h 174"/>
              <a:gd name="T66" fmla="*/ 770289 w 208"/>
              <a:gd name="T67" fmla="*/ 212351 h 174"/>
              <a:gd name="T68" fmla="*/ 739997 w 208"/>
              <a:gd name="T69" fmla="*/ 182015 h 174"/>
              <a:gd name="T70" fmla="*/ 692395 w 208"/>
              <a:gd name="T71" fmla="*/ 182015 h 174"/>
              <a:gd name="T72" fmla="*/ 134151 w 208"/>
              <a:gd name="T73" fmla="*/ 303359 h 174"/>
              <a:gd name="T74" fmla="*/ 670757 w 208"/>
              <a:gd name="T75" fmla="*/ 99675 h 174"/>
              <a:gd name="T76" fmla="*/ 683740 w 208"/>
              <a:gd name="T77" fmla="*/ 130011 h 174"/>
              <a:gd name="T78" fmla="*/ 739997 w 208"/>
              <a:gd name="T79" fmla="*/ 39003 h 174"/>
              <a:gd name="T80" fmla="*/ 636138 w 208"/>
              <a:gd name="T81" fmla="*/ 34670 h 174"/>
              <a:gd name="T82" fmla="*/ 649120 w 208"/>
              <a:gd name="T83" fmla="*/ 65005 h 174"/>
              <a:gd name="T84" fmla="*/ 129824 w 208"/>
              <a:gd name="T85" fmla="*/ 264355 h 174"/>
              <a:gd name="T86" fmla="*/ 134151 w 208"/>
              <a:gd name="T87" fmla="*/ 303359 h 174"/>
              <a:gd name="T88" fmla="*/ 900113 w 208"/>
              <a:gd name="T89" fmla="*/ 702059 h 174"/>
              <a:gd name="T90" fmla="*/ 809236 w 208"/>
              <a:gd name="T91" fmla="*/ 650054 h 174"/>
              <a:gd name="T92" fmla="*/ 809236 w 208"/>
              <a:gd name="T93" fmla="*/ 680390 h 174"/>
              <a:gd name="T94" fmla="*/ 73567 w 208"/>
              <a:gd name="T95" fmla="*/ 680390 h 174"/>
              <a:gd name="T96" fmla="*/ 73567 w 208"/>
              <a:gd name="T97" fmla="*/ 91008 h 174"/>
              <a:gd name="T98" fmla="*/ 108187 w 208"/>
              <a:gd name="T99" fmla="*/ 91008 h 174"/>
              <a:gd name="T100" fmla="*/ 51930 w 208"/>
              <a:gd name="T101" fmla="*/ 0 h 174"/>
              <a:gd name="T102" fmla="*/ 0 w 208"/>
              <a:gd name="T103" fmla="*/ 91008 h 174"/>
              <a:gd name="T104" fmla="*/ 34620 w 208"/>
              <a:gd name="T105" fmla="*/ 91008 h 174"/>
              <a:gd name="T106" fmla="*/ 34620 w 208"/>
              <a:gd name="T107" fmla="*/ 680390 h 174"/>
              <a:gd name="T108" fmla="*/ 34620 w 208"/>
              <a:gd name="T109" fmla="*/ 702059 h 174"/>
              <a:gd name="T110" fmla="*/ 34620 w 208"/>
              <a:gd name="T111" fmla="*/ 719393 h 174"/>
              <a:gd name="T112" fmla="*/ 809236 w 208"/>
              <a:gd name="T113" fmla="*/ 719393 h 174"/>
              <a:gd name="T114" fmla="*/ 809236 w 208"/>
              <a:gd name="T115" fmla="*/ 754063 h 174"/>
              <a:gd name="T116" fmla="*/ 900113 w 208"/>
              <a:gd name="T117" fmla="*/ 702059 h 1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8" h="174">
                <a:moveTo>
                  <a:pt x="28" y="142"/>
                </a:moveTo>
                <a:cubicBezTo>
                  <a:pt x="28" y="95"/>
                  <a:pt x="28" y="95"/>
                  <a:pt x="28" y="95"/>
                </a:cubicBezTo>
                <a:cubicBezTo>
                  <a:pt x="28" y="91"/>
                  <a:pt x="31" y="88"/>
                  <a:pt x="35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50" y="88"/>
                  <a:pt x="53" y="91"/>
                  <a:pt x="53" y="95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53" y="146"/>
                  <a:pt x="50" y="149"/>
                  <a:pt x="46" y="149"/>
                </a:cubicBezTo>
                <a:cubicBezTo>
                  <a:pt x="35" y="149"/>
                  <a:pt x="35" y="149"/>
                  <a:pt x="35" y="149"/>
                </a:cubicBezTo>
                <a:cubicBezTo>
                  <a:pt x="31" y="149"/>
                  <a:pt x="28" y="146"/>
                  <a:pt x="28" y="142"/>
                </a:cubicBezTo>
                <a:close/>
                <a:moveTo>
                  <a:pt x="76" y="71"/>
                </a:moveTo>
                <a:cubicBezTo>
                  <a:pt x="73" y="71"/>
                  <a:pt x="70" y="74"/>
                  <a:pt x="70" y="78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70" y="146"/>
                  <a:pt x="73" y="149"/>
                  <a:pt x="76" y="149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92" y="149"/>
                  <a:pt x="95" y="146"/>
                  <a:pt x="95" y="142"/>
                </a:cubicBezTo>
                <a:cubicBezTo>
                  <a:pt x="95" y="78"/>
                  <a:pt x="95" y="78"/>
                  <a:pt x="95" y="78"/>
                </a:cubicBezTo>
                <a:cubicBezTo>
                  <a:pt x="95" y="74"/>
                  <a:pt x="92" y="71"/>
                  <a:pt x="88" y="71"/>
                </a:cubicBezTo>
                <a:lnTo>
                  <a:pt x="76" y="71"/>
                </a:lnTo>
                <a:close/>
                <a:moveTo>
                  <a:pt x="118" y="57"/>
                </a:moveTo>
                <a:cubicBezTo>
                  <a:pt x="114" y="57"/>
                  <a:pt x="111" y="60"/>
                  <a:pt x="111" y="64"/>
                </a:cubicBezTo>
                <a:cubicBezTo>
                  <a:pt x="111" y="142"/>
                  <a:pt x="111" y="142"/>
                  <a:pt x="111" y="142"/>
                </a:cubicBezTo>
                <a:cubicBezTo>
                  <a:pt x="111" y="146"/>
                  <a:pt x="114" y="149"/>
                  <a:pt x="118" y="149"/>
                </a:cubicBezTo>
                <a:cubicBezTo>
                  <a:pt x="129" y="149"/>
                  <a:pt x="129" y="149"/>
                  <a:pt x="129" y="149"/>
                </a:cubicBezTo>
                <a:cubicBezTo>
                  <a:pt x="133" y="149"/>
                  <a:pt x="136" y="146"/>
                  <a:pt x="136" y="142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3" y="57"/>
                  <a:pt x="129" y="57"/>
                </a:cubicBezTo>
                <a:lnTo>
                  <a:pt x="118" y="57"/>
                </a:lnTo>
                <a:close/>
                <a:moveTo>
                  <a:pt x="160" y="42"/>
                </a:moveTo>
                <a:cubicBezTo>
                  <a:pt x="156" y="42"/>
                  <a:pt x="153" y="45"/>
                  <a:pt x="153" y="49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6"/>
                  <a:pt x="156" y="149"/>
                  <a:pt x="160" y="149"/>
                </a:cubicBezTo>
                <a:cubicBezTo>
                  <a:pt x="171" y="149"/>
                  <a:pt x="171" y="149"/>
                  <a:pt x="171" y="149"/>
                </a:cubicBezTo>
                <a:cubicBezTo>
                  <a:pt x="175" y="149"/>
                  <a:pt x="178" y="146"/>
                  <a:pt x="178" y="142"/>
                </a:cubicBezTo>
                <a:cubicBezTo>
                  <a:pt x="178" y="49"/>
                  <a:pt x="178" y="49"/>
                  <a:pt x="178" y="49"/>
                </a:cubicBezTo>
                <a:cubicBezTo>
                  <a:pt x="178" y="45"/>
                  <a:pt x="175" y="42"/>
                  <a:pt x="171" y="42"/>
                </a:cubicBezTo>
                <a:lnTo>
                  <a:pt x="160" y="42"/>
                </a:lnTo>
                <a:close/>
                <a:moveTo>
                  <a:pt x="31" y="70"/>
                </a:moveTo>
                <a:cubicBezTo>
                  <a:pt x="76" y="62"/>
                  <a:pt x="117" y="46"/>
                  <a:pt x="155" y="23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71" y="9"/>
                  <a:pt x="171" y="9"/>
                  <a:pt x="171" y="9"/>
                </a:cubicBezTo>
                <a:cubicBezTo>
                  <a:pt x="147" y="8"/>
                  <a:pt x="147" y="8"/>
                  <a:pt x="147" y="8"/>
                </a:cubicBezTo>
                <a:cubicBezTo>
                  <a:pt x="150" y="15"/>
                  <a:pt x="150" y="15"/>
                  <a:pt x="150" y="15"/>
                </a:cubicBezTo>
                <a:cubicBezTo>
                  <a:pt x="114" y="37"/>
                  <a:pt x="73" y="53"/>
                  <a:pt x="30" y="61"/>
                </a:cubicBezTo>
                <a:lnTo>
                  <a:pt x="31" y="70"/>
                </a:lnTo>
                <a:close/>
                <a:moveTo>
                  <a:pt x="208" y="162"/>
                </a:moveTo>
                <a:cubicBezTo>
                  <a:pt x="187" y="150"/>
                  <a:pt x="187" y="150"/>
                  <a:pt x="187" y="150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7" y="157"/>
                  <a:pt x="17" y="157"/>
                  <a:pt x="17" y="157"/>
                </a:cubicBezTo>
                <a:cubicBezTo>
                  <a:pt x="17" y="21"/>
                  <a:pt x="17" y="21"/>
                  <a:pt x="17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57"/>
                  <a:pt x="8" y="157"/>
                  <a:pt x="8" y="157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6"/>
                  <a:pt x="8" y="166"/>
                  <a:pt x="8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7" y="174"/>
                  <a:pt x="187" y="174"/>
                  <a:pt x="187" y="174"/>
                </a:cubicBezTo>
                <a:lnTo>
                  <a:pt x="208" y="16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5"/>
          <p:cNvSpPr/>
          <p:nvPr/>
        </p:nvSpPr>
        <p:spPr bwMode="auto">
          <a:xfrm>
            <a:off x="7861300" y="873125"/>
            <a:ext cx="611188" cy="892175"/>
          </a:xfrm>
          <a:custGeom>
            <a:avLst/>
            <a:gdLst>
              <a:gd name="T0" fmla="*/ 611188 w 141"/>
              <a:gd name="T1" fmla="*/ 593340 h 206"/>
              <a:gd name="T2" fmla="*/ 398789 w 141"/>
              <a:gd name="T3" fmla="*/ 394116 h 206"/>
              <a:gd name="T4" fmla="*/ 290423 w 141"/>
              <a:gd name="T5" fmla="*/ 363800 h 206"/>
              <a:gd name="T6" fmla="*/ 147379 w 141"/>
              <a:gd name="T7" fmla="*/ 290173 h 206"/>
              <a:gd name="T8" fmla="*/ 299092 w 141"/>
              <a:gd name="T9" fmla="*/ 225209 h 206"/>
              <a:gd name="T10" fmla="*/ 459475 w 141"/>
              <a:gd name="T11" fmla="*/ 281512 h 206"/>
              <a:gd name="T12" fmla="*/ 533164 w 141"/>
              <a:gd name="T13" fmla="*/ 277181 h 206"/>
              <a:gd name="T14" fmla="*/ 567841 w 141"/>
              <a:gd name="T15" fmla="*/ 220878 h 206"/>
              <a:gd name="T16" fmla="*/ 368447 w 141"/>
              <a:gd name="T17" fmla="*/ 103943 h 206"/>
              <a:gd name="T18" fmla="*/ 368447 w 141"/>
              <a:gd name="T19" fmla="*/ 34648 h 206"/>
              <a:gd name="T20" fmla="*/ 329435 w 141"/>
              <a:gd name="T21" fmla="*/ 0 h 206"/>
              <a:gd name="T22" fmla="*/ 281753 w 141"/>
              <a:gd name="T23" fmla="*/ 0 h 206"/>
              <a:gd name="T24" fmla="*/ 242741 w 141"/>
              <a:gd name="T25" fmla="*/ 34648 h 206"/>
              <a:gd name="T26" fmla="*/ 242741 w 141"/>
              <a:gd name="T27" fmla="*/ 99612 h 206"/>
              <a:gd name="T28" fmla="*/ 0 w 141"/>
              <a:gd name="T29" fmla="*/ 294504 h 206"/>
              <a:gd name="T30" fmla="*/ 229737 w 141"/>
              <a:gd name="T31" fmla="*/ 489397 h 206"/>
              <a:gd name="T32" fmla="*/ 359777 w 141"/>
              <a:gd name="T33" fmla="*/ 519714 h 206"/>
              <a:gd name="T34" fmla="*/ 468144 w 141"/>
              <a:gd name="T35" fmla="*/ 597671 h 206"/>
              <a:gd name="T36" fmla="*/ 312096 w 141"/>
              <a:gd name="T37" fmla="*/ 671297 h 206"/>
              <a:gd name="T38" fmla="*/ 125705 w 141"/>
              <a:gd name="T39" fmla="*/ 602002 h 206"/>
              <a:gd name="T40" fmla="*/ 43347 w 141"/>
              <a:gd name="T41" fmla="*/ 619325 h 206"/>
              <a:gd name="T42" fmla="*/ 21673 w 141"/>
              <a:gd name="T43" fmla="*/ 671297 h 206"/>
              <a:gd name="T44" fmla="*/ 242741 w 141"/>
              <a:gd name="T45" fmla="*/ 788232 h 206"/>
              <a:gd name="T46" fmla="*/ 242741 w 141"/>
              <a:gd name="T47" fmla="*/ 861858 h 206"/>
              <a:gd name="T48" fmla="*/ 281753 w 141"/>
              <a:gd name="T49" fmla="*/ 892175 h 206"/>
              <a:gd name="T50" fmla="*/ 329435 w 141"/>
              <a:gd name="T51" fmla="*/ 892175 h 206"/>
              <a:gd name="T52" fmla="*/ 368447 w 141"/>
              <a:gd name="T53" fmla="*/ 861858 h 206"/>
              <a:gd name="T54" fmla="*/ 368447 w 141"/>
              <a:gd name="T55" fmla="*/ 792563 h 206"/>
              <a:gd name="T56" fmla="*/ 611188 w 141"/>
              <a:gd name="T57" fmla="*/ 593340 h 2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41" h="206">
                <a:moveTo>
                  <a:pt x="141" y="137"/>
                </a:moveTo>
                <a:cubicBezTo>
                  <a:pt x="141" y="116"/>
                  <a:pt x="125" y="99"/>
                  <a:pt x="92" y="91"/>
                </a:cubicBezTo>
                <a:cubicBezTo>
                  <a:pt x="88" y="90"/>
                  <a:pt x="70" y="85"/>
                  <a:pt x="67" y="84"/>
                </a:cubicBezTo>
                <a:cubicBezTo>
                  <a:pt x="41" y="78"/>
                  <a:pt x="34" y="74"/>
                  <a:pt x="34" y="67"/>
                </a:cubicBezTo>
                <a:cubicBezTo>
                  <a:pt x="34" y="60"/>
                  <a:pt x="43" y="52"/>
                  <a:pt x="69" y="52"/>
                </a:cubicBezTo>
                <a:cubicBezTo>
                  <a:pt x="87" y="52"/>
                  <a:pt x="106" y="65"/>
                  <a:pt x="106" y="65"/>
                </a:cubicBezTo>
                <a:cubicBezTo>
                  <a:pt x="113" y="70"/>
                  <a:pt x="117" y="70"/>
                  <a:pt x="123" y="64"/>
                </a:cubicBezTo>
                <a:cubicBezTo>
                  <a:pt x="123" y="64"/>
                  <a:pt x="131" y="58"/>
                  <a:pt x="131" y="51"/>
                </a:cubicBezTo>
                <a:cubicBezTo>
                  <a:pt x="131" y="42"/>
                  <a:pt x="109" y="29"/>
                  <a:pt x="85" y="24"/>
                </a:cubicBezTo>
                <a:cubicBezTo>
                  <a:pt x="85" y="8"/>
                  <a:pt x="85" y="8"/>
                  <a:pt x="85" y="8"/>
                </a:cubicBezTo>
                <a:cubicBezTo>
                  <a:pt x="85" y="4"/>
                  <a:pt x="81" y="0"/>
                  <a:pt x="76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0" y="0"/>
                  <a:pt x="56" y="4"/>
                  <a:pt x="56" y="8"/>
                </a:cubicBezTo>
                <a:cubicBezTo>
                  <a:pt x="56" y="23"/>
                  <a:pt x="56" y="23"/>
                  <a:pt x="56" y="23"/>
                </a:cubicBezTo>
                <a:cubicBezTo>
                  <a:pt x="19" y="27"/>
                  <a:pt x="0" y="46"/>
                  <a:pt x="0" y="68"/>
                </a:cubicBezTo>
                <a:cubicBezTo>
                  <a:pt x="0" y="95"/>
                  <a:pt x="25" y="105"/>
                  <a:pt x="53" y="113"/>
                </a:cubicBezTo>
                <a:cubicBezTo>
                  <a:pt x="57" y="113"/>
                  <a:pt x="79" y="119"/>
                  <a:pt x="83" y="120"/>
                </a:cubicBezTo>
                <a:cubicBezTo>
                  <a:pt x="103" y="125"/>
                  <a:pt x="108" y="133"/>
                  <a:pt x="108" y="138"/>
                </a:cubicBezTo>
                <a:cubicBezTo>
                  <a:pt x="108" y="146"/>
                  <a:pt x="98" y="155"/>
                  <a:pt x="72" y="155"/>
                </a:cubicBezTo>
                <a:cubicBezTo>
                  <a:pt x="54" y="155"/>
                  <a:pt x="29" y="139"/>
                  <a:pt x="29" y="139"/>
                </a:cubicBezTo>
                <a:cubicBezTo>
                  <a:pt x="22" y="135"/>
                  <a:pt x="16" y="136"/>
                  <a:pt x="10" y="143"/>
                </a:cubicBezTo>
                <a:cubicBezTo>
                  <a:pt x="10" y="143"/>
                  <a:pt x="5" y="148"/>
                  <a:pt x="5" y="155"/>
                </a:cubicBezTo>
                <a:cubicBezTo>
                  <a:pt x="5" y="165"/>
                  <a:pt x="31" y="177"/>
                  <a:pt x="56" y="182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6" y="203"/>
                  <a:pt x="60" y="206"/>
                  <a:pt x="65" y="206"/>
                </a:cubicBezTo>
                <a:cubicBezTo>
                  <a:pt x="76" y="206"/>
                  <a:pt x="76" y="206"/>
                  <a:pt x="76" y="206"/>
                </a:cubicBezTo>
                <a:cubicBezTo>
                  <a:pt x="81" y="206"/>
                  <a:pt x="85" y="203"/>
                  <a:pt x="85" y="199"/>
                </a:cubicBezTo>
                <a:cubicBezTo>
                  <a:pt x="85" y="183"/>
                  <a:pt x="85" y="183"/>
                  <a:pt x="85" y="183"/>
                </a:cubicBezTo>
                <a:cubicBezTo>
                  <a:pt x="124" y="179"/>
                  <a:pt x="141" y="159"/>
                  <a:pt x="141" y="13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6"/>
          <p:cNvSpPr>
            <a:spLocks noEditPoints="1"/>
          </p:cNvSpPr>
          <p:nvPr/>
        </p:nvSpPr>
        <p:spPr bwMode="auto">
          <a:xfrm>
            <a:off x="5675313" y="5162550"/>
            <a:ext cx="844550" cy="763588"/>
          </a:xfrm>
          <a:custGeom>
            <a:avLst/>
            <a:gdLst>
              <a:gd name="T0" fmla="*/ 524054 w 195"/>
              <a:gd name="T1" fmla="*/ 104126 h 176"/>
              <a:gd name="T2" fmla="*/ 376799 w 195"/>
              <a:gd name="T3" fmla="*/ 47724 h 176"/>
              <a:gd name="T4" fmla="*/ 268524 w 195"/>
              <a:gd name="T5" fmla="*/ 104126 h 176"/>
              <a:gd name="T6" fmla="*/ 480744 w 195"/>
              <a:gd name="T7" fmla="*/ 0 h 176"/>
              <a:gd name="T8" fmla="*/ 125600 w 195"/>
              <a:gd name="T9" fmla="*/ 425180 h 176"/>
              <a:gd name="T10" fmla="*/ 342151 w 195"/>
              <a:gd name="T11" fmla="*/ 394810 h 176"/>
              <a:gd name="T12" fmla="*/ 463420 w 195"/>
              <a:gd name="T13" fmla="*/ 351424 h 176"/>
              <a:gd name="T14" fmla="*/ 502399 w 195"/>
              <a:gd name="T15" fmla="*/ 425180 h 176"/>
              <a:gd name="T16" fmla="*/ 844550 w 195"/>
              <a:gd name="T17" fmla="*/ 303700 h 176"/>
              <a:gd name="T18" fmla="*/ 744936 w 195"/>
              <a:gd name="T19" fmla="*/ 121480 h 176"/>
              <a:gd name="T20" fmla="*/ 675640 w 195"/>
              <a:gd name="T21" fmla="*/ 121480 h 176"/>
              <a:gd name="T22" fmla="*/ 606344 w 195"/>
              <a:gd name="T23" fmla="*/ 121480 h 176"/>
              <a:gd name="T24" fmla="*/ 519723 w 195"/>
              <a:gd name="T25" fmla="*/ 121480 h 176"/>
              <a:gd name="T26" fmla="*/ 264193 w 195"/>
              <a:gd name="T27" fmla="*/ 121480 h 176"/>
              <a:gd name="T28" fmla="*/ 160248 w 195"/>
              <a:gd name="T29" fmla="*/ 121480 h 176"/>
              <a:gd name="T30" fmla="*/ 99614 w 195"/>
              <a:gd name="T31" fmla="*/ 121480 h 176"/>
              <a:gd name="T32" fmla="*/ 0 w 195"/>
              <a:gd name="T33" fmla="*/ 303700 h 176"/>
              <a:gd name="T34" fmla="*/ 718950 w 195"/>
              <a:gd name="T35" fmla="*/ 459888 h 176"/>
              <a:gd name="T36" fmla="*/ 502399 w 195"/>
              <a:gd name="T37" fmla="*/ 490258 h 176"/>
              <a:gd name="T38" fmla="*/ 381130 w 195"/>
              <a:gd name="T39" fmla="*/ 529305 h 176"/>
              <a:gd name="T40" fmla="*/ 342151 w 195"/>
              <a:gd name="T41" fmla="*/ 459888 h 176"/>
              <a:gd name="T42" fmla="*/ 0 w 195"/>
              <a:gd name="T43" fmla="*/ 386133 h 176"/>
              <a:gd name="T44" fmla="*/ 99614 w 195"/>
              <a:gd name="T45" fmla="*/ 763588 h 176"/>
              <a:gd name="T46" fmla="*/ 160248 w 195"/>
              <a:gd name="T47" fmla="*/ 763588 h 176"/>
              <a:gd name="T48" fmla="*/ 640992 w 195"/>
              <a:gd name="T49" fmla="*/ 763588 h 176"/>
              <a:gd name="T50" fmla="*/ 697295 w 195"/>
              <a:gd name="T51" fmla="*/ 763588 h 176"/>
              <a:gd name="T52" fmla="*/ 844550 w 195"/>
              <a:gd name="T53" fmla="*/ 646447 h 176"/>
              <a:gd name="T54" fmla="*/ 718950 w 195"/>
              <a:gd name="T55" fmla="*/ 459888 h 176"/>
              <a:gd name="T56" fmla="*/ 381130 w 195"/>
              <a:gd name="T57" fmla="*/ 381794 h 176"/>
              <a:gd name="T58" fmla="*/ 368137 w 195"/>
              <a:gd name="T59" fmla="*/ 416503 h 176"/>
              <a:gd name="T60" fmla="*/ 368137 w 195"/>
              <a:gd name="T61" fmla="*/ 455550 h 176"/>
              <a:gd name="T62" fmla="*/ 368137 w 195"/>
              <a:gd name="T63" fmla="*/ 485920 h 176"/>
              <a:gd name="T64" fmla="*/ 463420 w 195"/>
              <a:gd name="T65" fmla="*/ 503274 h 176"/>
              <a:gd name="T66" fmla="*/ 476413 w 195"/>
              <a:gd name="T67" fmla="*/ 464227 h 176"/>
              <a:gd name="T68" fmla="*/ 476413 w 195"/>
              <a:gd name="T69" fmla="*/ 429518 h 176"/>
              <a:gd name="T70" fmla="*/ 476413 w 195"/>
              <a:gd name="T71" fmla="*/ 399148 h 17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5" h="176">
                <a:moveTo>
                  <a:pt x="133" y="24"/>
                </a:moveTo>
                <a:cubicBezTo>
                  <a:pt x="121" y="24"/>
                  <a:pt x="121" y="24"/>
                  <a:pt x="121" y="24"/>
                </a:cubicBezTo>
                <a:cubicBezTo>
                  <a:pt x="120" y="16"/>
                  <a:pt x="115" y="11"/>
                  <a:pt x="109" y="11"/>
                </a:cubicBezTo>
                <a:cubicBezTo>
                  <a:pt x="87" y="11"/>
                  <a:pt x="87" y="11"/>
                  <a:pt x="87" y="11"/>
                </a:cubicBezTo>
                <a:cubicBezTo>
                  <a:pt x="80" y="11"/>
                  <a:pt x="75" y="16"/>
                  <a:pt x="74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3" y="10"/>
                  <a:pt x="72" y="0"/>
                  <a:pt x="84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23" y="0"/>
                  <a:pt x="132" y="10"/>
                  <a:pt x="133" y="24"/>
                </a:cubicBezTo>
                <a:close/>
                <a:moveTo>
                  <a:pt x="29" y="98"/>
                </a:moveTo>
                <a:cubicBezTo>
                  <a:pt x="79" y="98"/>
                  <a:pt x="79" y="98"/>
                  <a:pt x="79" y="98"/>
                </a:cubicBezTo>
                <a:cubicBezTo>
                  <a:pt x="79" y="91"/>
                  <a:pt x="79" y="91"/>
                  <a:pt x="79" y="91"/>
                </a:cubicBezTo>
                <a:cubicBezTo>
                  <a:pt x="79" y="85"/>
                  <a:pt x="83" y="81"/>
                  <a:pt x="88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2" y="81"/>
                  <a:pt x="116" y="85"/>
                  <a:pt x="116" y="91"/>
                </a:cubicBezTo>
                <a:cubicBezTo>
                  <a:pt x="116" y="98"/>
                  <a:pt x="116" y="98"/>
                  <a:pt x="116" y="98"/>
                </a:cubicBezTo>
                <a:cubicBezTo>
                  <a:pt x="166" y="98"/>
                  <a:pt x="166" y="98"/>
                  <a:pt x="166" y="98"/>
                </a:cubicBezTo>
                <a:cubicBezTo>
                  <a:pt x="180" y="98"/>
                  <a:pt x="193" y="86"/>
                  <a:pt x="195" y="70"/>
                </a:cubicBezTo>
                <a:cubicBezTo>
                  <a:pt x="195" y="55"/>
                  <a:pt x="195" y="55"/>
                  <a:pt x="195" y="55"/>
                </a:cubicBezTo>
                <a:cubicBezTo>
                  <a:pt x="195" y="40"/>
                  <a:pt x="185" y="28"/>
                  <a:pt x="172" y="28"/>
                </a:cubicBezTo>
                <a:cubicBezTo>
                  <a:pt x="161" y="28"/>
                  <a:pt x="161" y="28"/>
                  <a:pt x="161" y="28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0" y="28"/>
                  <a:pt x="140" y="28"/>
                  <a:pt x="140" y="28"/>
                </a:cubicBezTo>
                <a:cubicBezTo>
                  <a:pt x="134" y="28"/>
                  <a:pt x="134" y="28"/>
                  <a:pt x="134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75" y="28"/>
                  <a:pt x="75" y="28"/>
                  <a:pt x="75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0" y="28"/>
                  <a:pt x="0" y="40"/>
                  <a:pt x="0" y="55"/>
                </a:cubicBezTo>
                <a:cubicBezTo>
                  <a:pt x="0" y="70"/>
                  <a:pt x="0" y="70"/>
                  <a:pt x="0" y="70"/>
                </a:cubicBezTo>
                <a:cubicBezTo>
                  <a:pt x="2" y="86"/>
                  <a:pt x="15" y="98"/>
                  <a:pt x="29" y="98"/>
                </a:cubicBezTo>
                <a:close/>
                <a:moveTo>
                  <a:pt x="166" y="106"/>
                </a:moveTo>
                <a:cubicBezTo>
                  <a:pt x="116" y="106"/>
                  <a:pt x="116" y="106"/>
                  <a:pt x="116" y="106"/>
                </a:cubicBezTo>
                <a:cubicBezTo>
                  <a:pt x="116" y="113"/>
                  <a:pt x="116" y="113"/>
                  <a:pt x="116" y="113"/>
                </a:cubicBezTo>
                <a:cubicBezTo>
                  <a:pt x="116" y="118"/>
                  <a:pt x="112" y="122"/>
                  <a:pt x="107" y="122"/>
                </a:cubicBezTo>
                <a:cubicBezTo>
                  <a:pt x="88" y="122"/>
                  <a:pt x="88" y="122"/>
                  <a:pt x="88" y="122"/>
                </a:cubicBezTo>
                <a:cubicBezTo>
                  <a:pt x="83" y="122"/>
                  <a:pt x="79" y="118"/>
                  <a:pt x="79" y="113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29" y="106"/>
                  <a:pt x="29" y="106"/>
                  <a:pt x="29" y="106"/>
                </a:cubicBezTo>
                <a:cubicBezTo>
                  <a:pt x="17" y="106"/>
                  <a:pt x="6" y="99"/>
                  <a:pt x="0" y="89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64"/>
                  <a:pt x="10" y="176"/>
                  <a:pt x="23" y="176"/>
                </a:cubicBezTo>
                <a:cubicBezTo>
                  <a:pt x="30" y="176"/>
                  <a:pt x="30" y="176"/>
                  <a:pt x="30" y="176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45" y="176"/>
                  <a:pt x="45" y="176"/>
                  <a:pt x="45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61" y="176"/>
                  <a:pt x="161" y="176"/>
                  <a:pt x="161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5" y="176"/>
                  <a:pt x="195" y="164"/>
                  <a:pt x="195" y="149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89" y="99"/>
                  <a:pt x="178" y="106"/>
                  <a:pt x="166" y="106"/>
                </a:cubicBezTo>
                <a:close/>
                <a:moveTo>
                  <a:pt x="107" y="88"/>
                </a:moveTo>
                <a:cubicBezTo>
                  <a:pt x="88" y="88"/>
                  <a:pt x="88" y="88"/>
                  <a:pt x="88" y="88"/>
                </a:cubicBezTo>
                <a:cubicBezTo>
                  <a:pt x="87" y="88"/>
                  <a:pt x="85" y="90"/>
                  <a:pt x="85" y="92"/>
                </a:cubicBezTo>
                <a:cubicBezTo>
                  <a:pt x="85" y="96"/>
                  <a:pt x="85" y="96"/>
                  <a:pt x="85" y="96"/>
                </a:cubicBezTo>
                <a:cubicBezTo>
                  <a:pt x="85" y="99"/>
                  <a:pt x="85" y="99"/>
                  <a:pt x="85" y="99"/>
                </a:cubicBezTo>
                <a:cubicBezTo>
                  <a:pt x="85" y="105"/>
                  <a:pt x="85" y="105"/>
                  <a:pt x="85" y="105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5" y="114"/>
                  <a:pt x="87" y="116"/>
                  <a:pt x="88" y="116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8" y="116"/>
                  <a:pt x="110" y="114"/>
                  <a:pt x="110" y="112"/>
                </a:cubicBezTo>
                <a:cubicBezTo>
                  <a:pt x="110" y="107"/>
                  <a:pt x="110" y="107"/>
                  <a:pt x="110" y="107"/>
                </a:cubicBezTo>
                <a:cubicBezTo>
                  <a:pt x="110" y="105"/>
                  <a:pt x="110" y="105"/>
                  <a:pt x="110" y="105"/>
                </a:cubicBezTo>
                <a:cubicBezTo>
                  <a:pt x="110" y="99"/>
                  <a:pt x="110" y="99"/>
                  <a:pt x="110" y="99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110" y="92"/>
                  <a:pt x="110" y="92"/>
                  <a:pt x="110" y="92"/>
                </a:cubicBezTo>
                <a:cubicBezTo>
                  <a:pt x="110" y="90"/>
                  <a:pt x="108" y="88"/>
                  <a:pt x="107" y="8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TextBox 93"/>
          <p:cNvSpPr txBox="1">
            <a:spLocks noChangeArrowheads="1"/>
          </p:cNvSpPr>
          <p:nvPr/>
        </p:nvSpPr>
        <p:spPr bwMode="auto">
          <a:xfrm>
            <a:off x="5395913" y="8048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3" name="TextBox 93"/>
          <p:cNvSpPr txBox="1">
            <a:spLocks noChangeArrowheads="1"/>
          </p:cNvSpPr>
          <p:nvPr/>
        </p:nvSpPr>
        <p:spPr bwMode="auto">
          <a:xfrm>
            <a:off x="9536113" y="842963"/>
            <a:ext cx="14017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4" name="TextBox 93"/>
          <p:cNvSpPr txBox="1">
            <a:spLocks noChangeArrowheads="1"/>
          </p:cNvSpPr>
          <p:nvPr/>
        </p:nvSpPr>
        <p:spPr bwMode="auto">
          <a:xfrm>
            <a:off x="3360738" y="50339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5" name="TextBox 93"/>
          <p:cNvSpPr txBox="1">
            <a:spLocks noChangeArrowheads="1"/>
          </p:cNvSpPr>
          <p:nvPr/>
        </p:nvSpPr>
        <p:spPr bwMode="auto">
          <a:xfrm>
            <a:off x="7502525" y="50720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93"/>
          <p:cNvSpPr txBox="1">
            <a:spLocks noChangeArrowheads="1"/>
          </p:cNvSpPr>
          <p:nvPr/>
        </p:nvSpPr>
        <p:spPr bwMode="auto">
          <a:xfrm>
            <a:off x="2768600" y="781050"/>
            <a:ext cx="1400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9" name="Freeform 7"/>
          <p:cNvSpPr>
            <a:spLocks noEditPoints="1"/>
          </p:cNvSpPr>
          <p:nvPr/>
        </p:nvSpPr>
        <p:spPr bwMode="auto">
          <a:xfrm>
            <a:off x="4910138" y="3043238"/>
            <a:ext cx="644525" cy="771525"/>
          </a:xfrm>
          <a:custGeom>
            <a:avLst/>
            <a:gdLst>
              <a:gd name="T0" fmla="*/ 1029260087 w 153"/>
              <a:gd name="T1" fmla="*/ 2147483646 h 183"/>
              <a:gd name="T2" fmla="*/ 1029260087 w 153"/>
              <a:gd name="T3" fmla="*/ 2147483646 h 183"/>
              <a:gd name="T4" fmla="*/ 1827822349 w 153"/>
              <a:gd name="T5" fmla="*/ 2147483646 h 183"/>
              <a:gd name="T6" fmla="*/ 905039477 w 153"/>
              <a:gd name="T7" fmla="*/ 2147483646 h 183"/>
              <a:gd name="T8" fmla="*/ 1703601740 w 153"/>
              <a:gd name="T9" fmla="*/ 2147483646 h 183"/>
              <a:gd name="T10" fmla="*/ 1330939912 w 153"/>
              <a:gd name="T11" fmla="*/ 1599708604 h 183"/>
              <a:gd name="T12" fmla="*/ 1366430913 w 153"/>
              <a:gd name="T13" fmla="*/ 2147483646 h 183"/>
              <a:gd name="T14" fmla="*/ 1366430913 w 153"/>
              <a:gd name="T15" fmla="*/ 2147483646 h 183"/>
              <a:gd name="T16" fmla="*/ 1472903916 w 153"/>
              <a:gd name="T17" fmla="*/ 1599708604 h 183"/>
              <a:gd name="T18" fmla="*/ 993769086 w 153"/>
              <a:gd name="T19" fmla="*/ 1493061082 h 183"/>
              <a:gd name="T20" fmla="*/ 993769086 w 153"/>
              <a:gd name="T21" fmla="*/ 1173118518 h 183"/>
              <a:gd name="T22" fmla="*/ 1579381131 w 153"/>
              <a:gd name="T23" fmla="*/ 1333089800 h 183"/>
              <a:gd name="T24" fmla="*/ 1916551957 w 153"/>
              <a:gd name="T25" fmla="*/ 1333089800 h 183"/>
              <a:gd name="T26" fmla="*/ 461391436 w 153"/>
              <a:gd name="T27" fmla="*/ 1030921823 h 183"/>
              <a:gd name="T28" fmla="*/ 922782872 w 153"/>
              <a:gd name="T29" fmla="*/ 2147483646 h 183"/>
              <a:gd name="T30" fmla="*/ 1153480696 w 153"/>
              <a:gd name="T31" fmla="*/ 1599708604 h 183"/>
              <a:gd name="T32" fmla="*/ 727580261 w 153"/>
              <a:gd name="T33" fmla="*/ 1333089800 h 183"/>
              <a:gd name="T34" fmla="*/ 1259953698 w 153"/>
              <a:gd name="T35" fmla="*/ 1333089800 h 183"/>
              <a:gd name="T36" fmla="*/ 1330939912 w 153"/>
              <a:gd name="T37" fmla="*/ 1493061082 h 183"/>
              <a:gd name="T38" fmla="*/ 1472903916 w 153"/>
              <a:gd name="T39" fmla="*/ 1333089800 h 183"/>
              <a:gd name="T40" fmla="*/ 1934295351 w 153"/>
              <a:gd name="T41" fmla="*/ 1137569345 h 183"/>
              <a:gd name="T42" fmla="*/ 1739092741 w 153"/>
              <a:gd name="T43" fmla="*/ 1599708604 h 183"/>
              <a:gd name="T44" fmla="*/ 1650363132 w 153"/>
              <a:gd name="T45" fmla="*/ 2147483646 h 183"/>
              <a:gd name="T46" fmla="*/ 2147483646 w 153"/>
              <a:gd name="T47" fmla="*/ 1670802735 h 183"/>
              <a:gd name="T48" fmla="*/ 1366430913 w 153"/>
              <a:gd name="T49" fmla="*/ 0 h 183"/>
              <a:gd name="T50" fmla="*/ 1277701305 w 153"/>
              <a:gd name="T51" fmla="*/ 284393390 h 183"/>
              <a:gd name="T52" fmla="*/ 1472903916 w 153"/>
              <a:gd name="T53" fmla="*/ 284393390 h 183"/>
              <a:gd name="T54" fmla="*/ 1969790565 w 153"/>
              <a:gd name="T55" fmla="*/ 124422108 h 183"/>
              <a:gd name="T56" fmla="*/ 1756840347 w 153"/>
              <a:gd name="T57" fmla="*/ 319942564 h 183"/>
              <a:gd name="T58" fmla="*/ 1934295351 w 153"/>
              <a:gd name="T59" fmla="*/ 426590085 h 183"/>
              <a:gd name="T60" fmla="*/ 2147483646 w 153"/>
              <a:gd name="T61" fmla="*/ 444364672 h 183"/>
              <a:gd name="T62" fmla="*/ 2147245569 w 153"/>
              <a:gd name="T63" fmla="*/ 551007977 h 183"/>
              <a:gd name="T64" fmla="*/ 2147483646 w 153"/>
              <a:gd name="T65" fmla="*/ 710979259 h 183"/>
              <a:gd name="T66" fmla="*/ 2147483646 w 153"/>
              <a:gd name="T67" fmla="*/ 959823476 h 183"/>
              <a:gd name="T68" fmla="*/ 2147483646 w 153"/>
              <a:gd name="T69" fmla="*/ 906499715 h 183"/>
              <a:gd name="T70" fmla="*/ 2147483646 w 153"/>
              <a:gd name="T71" fmla="*/ 1102020171 h 183"/>
              <a:gd name="T72" fmla="*/ 2147483646 w 153"/>
              <a:gd name="T73" fmla="*/ 1528610256 h 183"/>
              <a:gd name="T74" fmla="*/ 2147483646 w 153"/>
              <a:gd name="T75" fmla="*/ 1368638974 h 183"/>
              <a:gd name="T76" fmla="*/ 2147483646 w 153"/>
              <a:gd name="T77" fmla="*/ 1564159430 h 183"/>
              <a:gd name="T78" fmla="*/ 922782872 w 153"/>
              <a:gd name="T79" fmla="*/ 462139259 h 183"/>
              <a:gd name="T80" fmla="*/ 887291871 w 153"/>
              <a:gd name="T81" fmla="*/ 159971282 h 183"/>
              <a:gd name="T82" fmla="*/ 709832654 w 153"/>
              <a:gd name="T83" fmla="*/ 266618803 h 183"/>
              <a:gd name="T84" fmla="*/ 585612045 w 153"/>
              <a:gd name="T85" fmla="*/ 693204673 h 183"/>
              <a:gd name="T86" fmla="*/ 425900435 w 153"/>
              <a:gd name="T87" fmla="*/ 426590085 h 183"/>
              <a:gd name="T88" fmla="*/ 301679826 w 153"/>
              <a:gd name="T89" fmla="*/ 586557151 h 183"/>
              <a:gd name="T90" fmla="*/ 390409434 w 153"/>
              <a:gd name="T91" fmla="*/ 1013147236 h 183"/>
              <a:gd name="T92" fmla="*/ 124220609 w 153"/>
              <a:gd name="T93" fmla="*/ 870950541 h 183"/>
              <a:gd name="T94" fmla="*/ 88729608 w 153"/>
              <a:gd name="T95" fmla="*/ 1066470997 h 183"/>
              <a:gd name="T96" fmla="*/ 390409434 w 153"/>
              <a:gd name="T97" fmla="*/ 1439737322 h 183"/>
              <a:gd name="T98" fmla="*/ 88729608 w 153"/>
              <a:gd name="T99" fmla="*/ 1404188148 h 183"/>
              <a:gd name="T100" fmla="*/ 141968216 w 153"/>
              <a:gd name="T101" fmla="*/ 1599708604 h 18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3" h="183">
                <a:moveTo>
                  <a:pt x="103" y="177"/>
                </a:moveTo>
                <a:cubicBezTo>
                  <a:pt x="103" y="180"/>
                  <a:pt x="100" y="183"/>
                  <a:pt x="96" y="183"/>
                </a:cubicBezTo>
                <a:cubicBezTo>
                  <a:pt x="58" y="183"/>
                  <a:pt x="58" y="183"/>
                  <a:pt x="58" y="183"/>
                </a:cubicBezTo>
                <a:cubicBezTo>
                  <a:pt x="54" y="183"/>
                  <a:pt x="51" y="180"/>
                  <a:pt x="51" y="17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51" y="173"/>
                  <a:pt x="54" y="170"/>
                  <a:pt x="58" y="170"/>
                </a:cubicBezTo>
                <a:cubicBezTo>
                  <a:pt x="96" y="170"/>
                  <a:pt x="96" y="170"/>
                  <a:pt x="96" y="170"/>
                </a:cubicBezTo>
                <a:cubicBezTo>
                  <a:pt x="100" y="170"/>
                  <a:pt x="103" y="173"/>
                  <a:pt x="103" y="177"/>
                </a:cubicBezTo>
                <a:close/>
                <a:moveTo>
                  <a:pt x="103" y="160"/>
                </a:moveTo>
                <a:cubicBezTo>
                  <a:pt x="103" y="157"/>
                  <a:pt x="100" y="154"/>
                  <a:pt x="96" y="154"/>
                </a:cubicBezTo>
                <a:cubicBezTo>
                  <a:pt x="58" y="154"/>
                  <a:pt x="58" y="154"/>
                  <a:pt x="58" y="154"/>
                </a:cubicBezTo>
                <a:cubicBezTo>
                  <a:pt x="54" y="154"/>
                  <a:pt x="51" y="157"/>
                  <a:pt x="51" y="160"/>
                </a:cubicBezTo>
                <a:cubicBezTo>
                  <a:pt x="51" y="160"/>
                  <a:pt x="51" y="160"/>
                  <a:pt x="51" y="160"/>
                </a:cubicBezTo>
                <a:cubicBezTo>
                  <a:pt x="51" y="164"/>
                  <a:pt x="54" y="167"/>
                  <a:pt x="58" y="167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100" y="167"/>
                  <a:pt x="103" y="164"/>
                  <a:pt x="103" y="160"/>
                </a:cubicBezTo>
                <a:close/>
                <a:moveTo>
                  <a:pt x="83" y="90"/>
                </a:moveTo>
                <a:cubicBezTo>
                  <a:pt x="75" y="90"/>
                  <a:pt x="75" y="90"/>
                  <a:pt x="75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3" y="150"/>
                  <a:pt x="75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7" y="150"/>
                  <a:pt x="77" y="150"/>
                  <a:pt x="77" y="150"/>
                </a:cubicBezTo>
                <a:cubicBezTo>
                  <a:pt x="79" y="150"/>
                  <a:pt x="81" y="150"/>
                  <a:pt x="83" y="150"/>
                </a:cubicBezTo>
                <a:lnTo>
                  <a:pt x="83" y="90"/>
                </a:lnTo>
                <a:close/>
                <a:moveTo>
                  <a:pt x="56" y="66"/>
                </a:moveTo>
                <a:cubicBezTo>
                  <a:pt x="51" y="66"/>
                  <a:pt x="47" y="70"/>
                  <a:pt x="47" y="75"/>
                </a:cubicBezTo>
                <a:cubicBezTo>
                  <a:pt x="47" y="80"/>
                  <a:pt x="51" y="84"/>
                  <a:pt x="56" y="84"/>
                </a:cubicBezTo>
                <a:cubicBezTo>
                  <a:pt x="65" y="84"/>
                  <a:pt x="65" y="84"/>
                  <a:pt x="65" y="84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0"/>
                  <a:pt x="61" y="66"/>
                  <a:pt x="56" y="66"/>
                </a:cubicBezTo>
                <a:close/>
                <a:moveTo>
                  <a:pt x="108" y="75"/>
                </a:moveTo>
                <a:cubicBezTo>
                  <a:pt x="108" y="70"/>
                  <a:pt x="103" y="66"/>
                  <a:pt x="98" y="66"/>
                </a:cubicBezTo>
                <a:cubicBezTo>
                  <a:pt x="93" y="66"/>
                  <a:pt x="89" y="70"/>
                  <a:pt x="89" y="75"/>
                </a:cubicBezTo>
                <a:cubicBezTo>
                  <a:pt x="89" y="84"/>
                  <a:pt x="89" y="84"/>
                  <a:pt x="89" y="84"/>
                </a:cubicBezTo>
                <a:cubicBezTo>
                  <a:pt x="98" y="84"/>
                  <a:pt x="98" y="84"/>
                  <a:pt x="98" y="84"/>
                </a:cubicBezTo>
                <a:cubicBezTo>
                  <a:pt x="103" y="84"/>
                  <a:pt x="108" y="80"/>
                  <a:pt x="108" y="75"/>
                </a:cubicBezTo>
                <a:close/>
                <a:moveTo>
                  <a:pt x="128" y="58"/>
                </a:moveTo>
                <a:cubicBezTo>
                  <a:pt x="124" y="42"/>
                  <a:pt x="104" y="25"/>
                  <a:pt x="77" y="25"/>
                </a:cubicBezTo>
                <a:cubicBezTo>
                  <a:pt x="50" y="25"/>
                  <a:pt x="31" y="42"/>
                  <a:pt x="26" y="58"/>
                </a:cubicBezTo>
                <a:cubicBezTo>
                  <a:pt x="23" y="71"/>
                  <a:pt x="26" y="83"/>
                  <a:pt x="32" y="94"/>
                </a:cubicBezTo>
                <a:cubicBezTo>
                  <a:pt x="37" y="104"/>
                  <a:pt x="43" y="113"/>
                  <a:pt x="48" y="124"/>
                </a:cubicBezTo>
                <a:cubicBezTo>
                  <a:pt x="50" y="129"/>
                  <a:pt x="51" y="137"/>
                  <a:pt x="52" y="143"/>
                </a:cubicBezTo>
                <a:cubicBezTo>
                  <a:pt x="54" y="148"/>
                  <a:pt x="55" y="150"/>
                  <a:pt x="61" y="150"/>
                </a:cubicBezTo>
                <a:cubicBezTo>
                  <a:pt x="63" y="150"/>
                  <a:pt x="64" y="150"/>
                  <a:pt x="65" y="150"/>
                </a:cubicBezTo>
                <a:cubicBezTo>
                  <a:pt x="65" y="90"/>
                  <a:pt x="65" y="90"/>
                  <a:pt x="65" y="90"/>
                </a:cubicBezTo>
                <a:cubicBezTo>
                  <a:pt x="56" y="90"/>
                  <a:pt x="56" y="90"/>
                  <a:pt x="56" y="90"/>
                </a:cubicBezTo>
                <a:cubicBezTo>
                  <a:pt x="52" y="90"/>
                  <a:pt x="48" y="89"/>
                  <a:pt x="45" y="86"/>
                </a:cubicBezTo>
                <a:cubicBezTo>
                  <a:pt x="42" y="83"/>
                  <a:pt x="41" y="79"/>
                  <a:pt x="41" y="75"/>
                </a:cubicBezTo>
                <a:cubicBezTo>
                  <a:pt x="41" y="71"/>
                  <a:pt x="42" y="67"/>
                  <a:pt x="45" y="64"/>
                </a:cubicBezTo>
                <a:cubicBezTo>
                  <a:pt x="48" y="62"/>
                  <a:pt x="52" y="60"/>
                  <a:pt x="56" y="60"/>
                </a:cubicBezTo>
                <a:cubicBezTo>
                  <a:pt x="64" y="60"/>
                  <a:pt x="71" y="67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84"/>
                  <a:pt x="71" y="84"/>
                  <a:pt x="71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83" y="84"/>
                  <a:pt x="83" y="84"/>
                  <a:pt x="83" y="84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1"/>
                  <a:pt x="85" y="67"/>
                  <a:pt x="88" y="64"/>
                </a:cubicBezTo>
                <a:cubicBezTo>
                  <a:pt x="90" y="62"/>
                  <a:pt x="94" y="60"/>
                  <a:pt x="98" y="60"/>
                </a:cubicBezTo>
                <a:cubicBezTo>
                  <a:pt x="102" y="60"/>
                  <a:pt x="106" y="62"/>
                  <a:pt x="109" y="64"/>
                </a:cubicBezTo>
                <a:cubicBezTo>
                  <a:pt x="112" y="67"/>
                  <a:pt x="114" y="71"/>
                  <a:pt x="114" y="75"/>
                </a:cubicBezTo>
                <a:cubicBezTo>
                  <a:pt x="114" y="79"/>
                  <a:pt x="112" y="83"/>
                  <a:pt x="109" y="86"/>
                </a:cubicBezTo>
                <a:cubicBezTo>
                  <a:pt x="106" y="89"/>
                  <a:pt x="102" y="90"/>
                  <a:pt x="98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9" y="150"/>
                  <a:pt x="89" y="150"/>
                  <a:pt x="89" y="150"/>
                </a:cubicBezTo>
                <a:cubicBezTo>
                  <a:pt x="90" y="150"/>
                  <a:pt x="92" y="150"/>
                  <a:pt x="93" y="150"/>
                </a:cubicBezTo>
                <a:cubicBezTo>
                  <a:pt x="99" y="150"/>
                  <a:pt x="101" y="148"/>
                  <a:pt x="102" y="143"/>
                </a:cubicBezTo>
                <a:cubicBezTo>
                  <a:pt x="103" y="137"/>
                  <a:pt x="104" y="129"/>
                  <a:pt x="107" y="124"/>
                </a:cubicBezTo>
                <a:cubicBezTo>
                  <a:pt x="111" y="113"/>
                  <a:pt x="117" y="104"/>
                  <a:pt x="122" y="94"/>
                </a:cubicBezTo>
                <a:cubicBezTo>
                  <a:pt x="128" y="83"/>
                  <a:pt x="131" y="71"/>
                  <a:pt x="128" y="58"/>
                </a:cubicBezTo>
                <a:close/>
                <a:moveTo>
                  <a:pt x="83" y="6"/>
                </a:moveTo>
                <a:cubicBezTo>
                  <a:pt x="83" y="3"/>
                  <a:pt x="80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4" y="0"/>
                  <a:pt x="72" y="3"/>
                  <a:pt x="72" y="6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9"/>
                  <a:pt x="74" y="21"/>
                  <a:pt x="77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80" y="21"/>
                  <a:pt x="83" y="19"/>
                  <a:pt x="83" y="16"/>
                </a:cubicBezTo>
                <a:lnTo>
                  <a:pt x="83" y="6"/>
                </a:lnTo>
                <a:close/>
                <a:moveTo>
                  <a:pt x="114" y="15"/>
                </a:moveTo>
                <a:cubicBezTo>
                  <a:pt x="115" y="12"/>
                  <a:pt x="114" y="9"/>
                  <a:pt x="111" y="7"/>
                </a:cubicBezTo>
                <a:cubicBezTo>
                  <a:pt x="111" y="7"/>
                  <a:pt x="111" y="7"/>
                  <a:pt x="111" y="7"/>
                </a:cubicBezTo>
                <a:cubicBezTo>
                  <a:pt x="109" y="6"/>
                  <a:pt x="105" y="7"/>
                  <a:pt x="104" y="9"/>
                </a:cubicBezTo>
                <a:cubicBezTo>
                  <a:pt x="99" y="18"/>
                  <a:pt x="99" y="18"/>
                  <a:pt x="99" y="18"/>
                </a:cubicBezTo>
                <a:cubicBezTo>
                  <a:pt x="97" y="21"/>
                  <a:pt x="98" y="25"/>
                  <a:pt x="101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4" y="27"/>
                  <a:pt x="107" y="26"/>
                  <a:pt x="109" y="24"/>
                </a:cubicBezTo>
                <a:lnTo>
                  <a:pt x="114" y="15"/>
                </a:lnTo>
                <a:close/>
                <a:moveTo>
                  <a:pt x="136" y="33"/>
                </a:moveTo>
                <a:cubicBezTo>
                  <a:pt x="139" y="31"/>
                  <a:pt x="139" y="27"/>
                  <a:pt x="137" y="25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5" y="23"/>
                  <a:pt x="131" y="22"/>
                  <a:pt x="129" y="24"/>
                </a:cubicBezTo>
                <a:cubicBezTo>
                  <a:pt x="121" y="31"/>
                  <a:pt x="121" y="31"/>
                  <a:pt x="121" y="31"/>
                </a:cubicBezTo>
                <a:cubicBezTo>
                  <a:pt x="119" y="33"/>
                  <a:pt x="119" y="37"/>
                  <a:pt x="121" y="39"/>
                </a:cubicBezTo>
                <a:cubicBezTo>
                  <a:pt x="121" y="39"/>
                  <a:pt x="121" y="39"/>
                  <a:pt x="121" y="39"/>
                </a:cubicBezTo>
                <a:cubicBezTo>
                  <a:pt x="123" y="41"/>
                  <a:pt x="126" y="42"/>
                  <a:pt x="129" y="40"/>
                </a:cubicBezTo>
                <a:lnTo>
                  <a:pt x="136" y="33"/>
                </a:lnTo>
                <a:close/>
                <a:moveTo>
                  <a:pt x="148" y="60"/>
                </a:moveTo>
                <a:cubicBezTo>
                  <a:pt x="151" y="60"/>
                  <a:pt x="153" y="57"/>
                  <a:pt x="153" y="54"/>
                </a:cubicBezTo>
                <a:cubicBezTo>
                  <a:pt x="153" y="54"/>
                  <a:pt x="153" y="54"/>
                  <a:pt x="153" y="54"/>
                </a:cubicBezTo>
                <a:cubicBezTo>
                  <a:pt x="152" y="51"/>
                  <a:pt x="149" y="49"/>
                  <a:pt x="146" y="49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3" y="52"/>
                  <a:pt x="131" y="54"/>
                  <a:pt x="132" y="57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2" y="60"/>
                  <a:pt x="135" y="62"/>
                  <a:pt x="138" y="62"/>
                </a:cubicBezTo>
                <a:lnTo>
                  <a:pt x="148" y="60"/>
                </a:lnTo>
                <a:close/>
                <a:moveTo>
                  <a:pt x="146" y="90"/>
                </a:moveTo>
                <a:cubicBezTo>
                  <a:pt x="149" y="91"/>
                  <a:pt x="152" y="89"/>
                  <a:pt x="152" y="86"/>
                </a:cubicBezTo>
                <a:cubicBezTo>
                  <a:pt x="152" y="86"/>
                  <a:pt x="152" y="86"/>
                  <a:pt x="152" y="86"/>
                </a:cubicBezTo>
                <a:cubicBezTo>
                  <a:pt x="153" y="83"/>
                  <a:pt x="151" y="80"/>
                  <a:pt x="148" y="79"/>
                </a:cubicBezTo>
                <a:cubicBezTo>
                  <a:pt x="138" y="77"/>
                  <a:pt x="138" y="77"/>
                  <a:pt x="138" y="77"/>
                </a:cubicBezTo>
                <a:cubicBezTo>
                  <a:pt x="135" y="76"/>
                  <a:pt x="132" y="78"/>
                  <a:pt x="131" y="81"/>
                </a:cubicBezTo>
                <a:cubicBezTo>
                  <a:pt x="131" y="81"/>
                  <a:pt x="131" y="81"/>
                  <a:pt x="131" y="81"/>
                </a:cubicBezTo>
                <a:cubicBezTo>
                  <a:pt x="131" y="84"/>
                  <a:pt x="133" y="87"/>
                  <a:pt x="136" y="88"/>
                </a:cubicBezTo>
                <a:lnTo>
                  <a:pt x="146" y="90"/>
                </a:lnTo>
                <a:close/>
                <a:moveTo>
                  <a:pt x="45" y="24"/>
                </a:moveTo>
                <a:cubicBezTo>
                  <a:pt x="46" y="26"/>
                  <a:pt x="50" y="27"/>
                  <a:pt x="52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55" y="25"/>
                  <a:pt x="56" y="21"/>
                  <a:pt x="55" y="18"/>
                </a:cubicBezTo>
                <a:cubicBezTo>
                  <a:pt x="50" y="9"/>
                  <a:pt x="50" y="9"/>
                  <a:pt x="50" y="9"/>
                </a:cubicBezTo>
                <a:cubicBezTo>
                  <a:pt x="48" y="7"/>
                  <a:pt x="45" y="6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39" y="9"/>
                  <a:pt x="38" y="12"/>
                  <a:pt x="40" y="15"/>
                </a:cubicBezTo>
                <a:lnTo>
                  <a:pt x="45" y="24"/>
                </a:lnTo>
                <a:close/>
                <a:moveTo>
                  <a:pt x="25" y="40"/>
                </a:moveTo>
                <a:cubicBezTo>
                  <a:pt x="27" y="42"/>
                  <a:pt x="31" y="41"/>
                  <a:pt x="33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5" y="37"/>
                  <a:pt x="34" y="33"/>
                  <a:pt x="32" y="31"/>
                </a:cubicBezTo>
                <a:cubicBezTo>
                  <a:pt x="24" y="24"/>
                  <a:pt x="24" y="24"/>
                  <a:pt x="24" y="24"/>
                </a:cubicBezTo>
                <a:cubicBezTo>
                  <a:pt x="22" y="22"/>
                  <a:pt x="19" y="23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5" y="27"/>
                  <a:pt x="15" y="31"/>
                  <a:pt x="17" y="33"/>
                </a:cubicBezTo>
                <a:lnTo>
                  <a:pt x="25" y="40"/>
                </a:lnTo>
                <a:close/>
                <a:moveTo>
                  <a:pt x="15" y="62"/>
                </a:moveTo>
                <a:cubicBezTo>
                  <a:pt x="18" y="62"/>
                  <a:pt x="21" y="60"/>
                  <a:pt x="22" y="57"/>
                </a:cubicBezTo>
                <a:cubicBezTo>
                  <a:pt x="22" y="57"/>
                  <a:pt x="22" y="57"/>
                  <a:pt x="22" y="57"/>
                </a:cubicBezTo>
                <a:cubicBezTo>
                  <a:pt x="22" y="54"/>
                  <a:pt x="20" y="52"/>
                  <a:pt x="17" y="51"/>
                </a:cubicBezTo>
                <a:cubicBezTo>
                  <a:pt x="7" y="49"/>
                  <a:pt x="7" y="49"/>
                  <a:pt x="7" y="49"/>
                </a:cubicBezTo>
                <a:cubicBezTo>
                  <a:pt x="4" y="49"/>
                  <a:pt x="1" y="51"/>
                  <a:pt x="1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0" y="57"/>
                  <a:pt x="2" y="60"/>
                  <a:pt x="5" y="60"/>
                </a:cubicBezTo>
                <a:lnTo>
                  <a:pt x="15" y="62"/>
                </a:lnTo>
                <a:close/>
                <a:moveTo>
                  <a:pt x="18" y="88"/>
                </a:moveTo>
                <a:cubicBezTo>
                  <a:pt x="21" y="87"/>
                  <a:pt x="23" y="84"/>
                  <a:pt x="22" y="81"/>
                </a:cubicBezTo>
                <a:cubicBezTo>
                  <a:pt x="22" y="81"/>
                  <a:pt x="22" y="81"/>
                  <a:pt x="22" y="81"/>
                </a:cubicBezTo>
                <a:cubicBezTo>
                  <a:pt x="21" y="78"/>
                  <a:pt x="18" y="76"/>
                  <a:pt x="15" y="77"/>
                </a:cubicBezTo>
                <a:cubicBezTo>
                  <a:pt x="5" y="79"/>
                  <a:pt x="5" y="79"/>
                  <a:pt x="5" y="79"/>
                </a:cubicBezTo>
                <a:cubicBezTo>
                  <a:pt x="2" y="80"/>
                  <a:pt x="0" y="83"/>
                  <a:pt x="1" y="86"/>
                </a:cubicBezTo>
                <a:cubicBezTo>
                  <a:pt x="1" y="86"/>
                  <a:pt x="1" y="86"/>
                  <a:pt x="1" y="86"/>
                </a:cubicBezTo>
                <a:cubicBezTo>
                  <a:pt x="2" y="89"/>
                  <a:pt x="5" y="91"/>
                  <a:pt x="8" y="90"/>
                </a:cubicBezTo>
                <a:lnTo>
                  <a:pt x="18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Freeform 8"/>
          <p:cNvSpPr>
            <a:spLocks noEditPoints="1"/>
          </p:cNvSpPr>
          <p:nvPr/>
        </p:nvSpPr>
        <p:spPr bwMode="auto">
          <a:xfrm>
            <a:off x="3060700" y="3165475"/>
            <a:ext cx="876300" cy="581025"/>
          </a:xfrm>
          <a:custGeom>
            <a:avLst/>
            <a:gdLst>
              <a:gd name="T0" fmla="*/ 2147483646 w 208"/>
              <a:gd name="T1" fmla="*/ 1276330881 h 138"/>
              <a:gd name="T2" fmla="*/ 1331192386 w 208"/>
              <a:gd name="T3" fmla="*/ 602712390 h 138"/>
              <a:gd name="T4" fmla="*/ 1260195234 w 208"/>
              <a:gd name="T5" fmla="*/ 407719558 h 138"/>
              <a:gd name="T6" fmla="*/ 2147483646 w 208"/>
              <a:gd name="T7" fmla="*/ 230447988 h 138"/>
              <a:gd name="T8" fmla="*/ 2147483646 w 208"/>
              <a:gd name="T9" fmla="*/ 53180629 h 138"/>
              <a:gd name="T10" fmla="*/ 2147483646 w 208"/>
              <a:gd name="T11" fmla="*/ 1081338049 h 138"/>
              <a:gd name="T12" fmla="*/ 2147483646 w 208"/>
              <a:gd name="T13" fmla="*/ 1028157420 h 138"/>
              <a:gd name="T14" fmla="*/ 2147483646 w 208"/>
              <a:gd name="T15" fmla="*/ 0 h 138"/>
              <a:gd name="T16" fmla="*/ 88746440 w 208"/>
              <a:gd name="T17" fmla="*/ 1329511510 h 138"/>
              <a:gd name="T18" fmla="*/ 425982912 w 208"/>
              <a:gd name="T19" fmla="*/ 248177671 h 138"/>
              <a:gd name="T20" fmla="*/ 177492880 w 208"/>
              <a:gd name="T21" fmla="*/ 124086730 h 138"/>
              <a:gd name="T22" fmla="*/ 0 w 208"/>
              <a:gd name="T23" fmla="*/ 1223154463 h 138"/>
              <a:gd name="T24" fmla="*/ 1277944522 w 208"/>
              <a:gd name="T25" fmla="*/ 2056314840 h 138"/>
              <a:gd name="T26" fmla="*/ 1135950218 w 208"/>
              <a:gd name="T27" fmla="*/ 2147483646 h 138"/>
              <a:gd name="T28" fmla="*/ 1348941674 w 208"/>
              <a:gd name="T29" fmla="*/ 2147483646 h 138"/>
              <a:gd name="T30" fmla="*/ 1473182476 w 208"/>
              <a:gd name="T31" fmla="*/ 2147483646 h 138"/>
              <a:gd name="T32" fmla="*/ 834212322 w 208"/>
              <a:gd name="T33" fmla="*/ 2147483646 h 138"/>
              <a:gd name="T34" fmla="*/ 1171448794 w 208"/>
              <a:gd name="T35" fmla="*/ 1808137169 h 138"/>
              <a:gd name="T36" fmla="*/ 905209474 w 208"/>
              <a:gd name="T37" fmla="*/ 1949953583 h 138"/>
              <a:gd name="T38" fmla="*/ 550223714 w 208"/>
              <a:gd name="T39" fmla="*/ 1808137169 h 138"/>
              <a:gd name="T40" fmla="*/ 763215170 w 208"/>
              <a:gd name="T41" fmla="*/ 1967679055 h 138"/>
              <a:gd name="T42" fmla="*/ 922958762 w 208"/>
              <a:gd name="T43" fmla="*/ 1559963708 h 138"/>
              <a:gd name="T44" fmla="*/ 638970154 w 208"/>
              <a:gd name="T45" fmla="*/ 1684050439 h 138"/>
              <a:gd name="T46" fmla="*/ 496975850 w 208"/>
              <a:gd name="T47" fmla="*/ 1719505595 h 138"/>
              <a:gd name="T48" fmla="*/ 479226563 w 208"/>
              <a:gd name="T49" fmla="*/ 1329511510 h 138"/>
              <a:gd name="T50" fmla="*/ 408233624 w 208"/>
              <a:gd name="T51" fmla="*/ 1418147295 h 138"/>
              <a:gd name="T52" fmla="*/ 319487184 w 208"/>
              <a:gd name="T53" fmla="*/ 1701775911 h 138"/>
              <a:gd name="T54" fmla="*/ 2147483646 w 208"/>
              <a:gd name="T55" fmla="*/ 1524508552 h 138"/>
              <a:gd name="T56" fmla="*/ 1863666812 w 208"/>
              <a:gd name="T57" fmla="*/ 567257234 h 138"/>
              <a:gd name="T58" fmla="*/ 1331192386 w 208"/>
              <a:gd name="T59" fmla="*/ 691348174 h 138"/>
              <a:gd name="T60" fmla="*/ 1206947370 w 208"/>
              <a:gd name="T61" fmla="*/ 336809246 h 138"/>
              <a:gd name="T62" fmla="*/ 585722290 w 208"/>
              <a:gd name="T63" fmla="*/ 1169973834 h 138"/>
              <a:gd name="T64" fmla="*/ 976206626 w 208"/>
              <a:gd name="T65" fmla="*/ 1489053396 h 138"/>
              <a:gd name="T66" fmla="*/ 1331192386 w 208"/>
              <a:gd name="T67" fmla="*/ 1914498427 h 138"/>
              <a:gd name="T68" fmla="*/ 1650675356 w 208"/>
              <a:gd name="T69" fmla="*/ 2147483646 h 138"/>
              <a:gd name="T70" fmla="*/ 1739421796 w 208"/>
              <a:gd name="T71" fmla="*/ 2147483646 h 138"/>
              <a:gd name="T72" fmla="*/ 1845917524 w 208"/>
              <a:gd name="T73" fmla="*/ 2091765786 h 138"/>
              <a:gd name="T74" fmla="*/ 1526430340 w 208"/>
              <a:gd name="T75" fmla="*/ 1754956540 h 138"/>
              <a:gd name="T76" fmla="*/ 2076658268 w 208"/>
              <a:gd name="T77" fmla="*/ 2109495469 h 138"/>
              <a:gd name="T78" fmla="*/ 2147483646 w 208"/>
              <a:gd name="T79" fmla="*/ 1861317798 h 138"/>
              <a:gd name="T80" fmla="*/ 1881416100 w 208"/>
              <a:gd name="T81" fmla="*/ 1630869810 h 138"/>
              <a:gd name="T82" fmla="*/ 1952413252 w 208"/>
              <a:gd name="T83" fmla="*/ 1559963708 h 138"/>
              <a:gd name="T84" fmla="*/ 2147483646 w 208"/>
              <a:gd name="T85" fmla="*/ 1825866852 h 138"/>
              <a:gd name="T86" fmla="*/ 2147483646 w 208"/>
              <a:gd name="T87" fmla="*/ 1542234025 h 138"/>
              <a:gd name="T88" fmla="*/ 2147483646 w 208"/>
              <a:gd name="T89" fmla="*/ 1311786037 h 138"/>
              <a:gd name="T90" fmla="*/ 2147483646 w 208"/>
              <a:gd name="T91" fmla="*/ 1524508552 h 13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08" h="138">
                <a:moveTo>
                  <a:pt x="165" y="13"/>
                </a:moveTo>
                <a:cubicBezTo>
                  <a:pt x="184" y="61"/>
                  <a:pt x="184" y="61"/>
                  <a:pt x="184" y="61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48" y="61"/>
                  <a:pt x="109" y="27"/>
                  <a:pt x="105" y="27"/>
                </a:cubicBezTo>
                <a:cubicBezTo>
                  <a:pt x="103" y="27"/>
                  <a:pt x="91" y="31"/>
                  <a:pt x="89" y="31"/>
                </a:cubicBezTo>
                <a:cubicBezTo>
                  <a:pt x="89" y="31"/>
                  <a:pt x="82" y="34"/>
                  <a:pt x="75" y="34"/>
                </a:cubicBezTo>
                <a:cubicBezTo>
                  <a:pt x="72" y="34"/>
                  <a:pt x="70" y="33"/>
                  <a:pt x="69" y="32"/>
                </a:cubicBezTo>
                <a:cubicBezTo>
                  <a:pt x="67" y="31"/>
                  <a:pt x="66" y="30"/>
                  <a:pt x="66" y="29"/>
                </a:cubicBezTo>
                <a:cubicBezTo>
                  <a:pt x="66" y="26"/>
                  <a:pt x="69" y="24"/>
                  <a:pt x="71" y="23"/>
                </a:cubicBezTo>
                <a:cubicBezTo>
                  <a:pt x="81" y="17"/>
                  <a:pt x="108" y="7"/>
                  <a:pt x="111" y="7"/>
                </a:cubicBezTo>
                <a:cubicBezTo>
                  <a:pt x="111" y="7"/>
                  <a:pt x="111" y="7"/>
                  <a:pt x="112" y="7"/>
                </a:cubicBezTo>
                <a:cubicBezTo>
                  <a:pt x="118" y="7"/>
                  <a:pt x="160" y="12"/>
                  <a:pt x="165" y="13"/>
                </a:cubicBezTo>
                <a:close/>
                <a:moveTo>
                  <a:pt x="182" y="0"/>
                </a:moveTo>
                <a:cubicBezTo>
                  <a:pt x="181" y="0"/>
                  <a:pt x="181" y="0"/>
                  <a:pt x="180" y="0"/>
                </a:cubicBezTo>
                <a:cubicBezTo>
                  <a:pt x="172" y="3"/>
                  <a:pt x="172" y="3"/>
                  <a:pt x="172" y="3"/>
                </a:cubicBezTo>
                <a:cubicBezTo>
                  <a:pt x="171" y="4"/>
                  <a:pt x="170" y="5"/>
                  <a:pt x="169" y="6"/>
                </a:cubicBezTo>
                <a:cubicBezTo>
                  <a:pt x="169" y="7"/>
                  <a:pt x="169" y="9"/>
                  <a:pt x="169" y="10"/>
                </a:cubicBezTo>
                <a:cubicBezTo>
                  <a:pt x="189" y="61"/>
                  <a:pt x="189" y="61"/>
                  <a:pt x="189" y="61"/>
                </a:cubicBezTo>
                <a:cubicBezTo>
                  <a:pt x="190" y="63"/>
                  <a:pt x="193" y="65"/>
                  <a:pt x="196" y="64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205" y="60"/>
                  <a:pt x="206" y="59"/>
                  <a:pt x="207" y="58"/>
                </a:cubicBezTo>
                <a:cubicBezTo>
                  <a:pt x="208" y="56"/>
                  <a:pt x="208" y="55"/>
                  <a:pt x="207" y="53"/>
                </a:cubicBezTo>
                <a:cubicBezTo>
                  <a:pt x="187" y="3"/>
                  <a:pt x="187" y="3"/>
                  <a:pt x="187" y="3"/>
                </a:cubicBezTo>
                <a:cubicBezTo>
                  <a:pt x="186" y="1"/>
                  <a:pt x="184" y="0"/>
                  <a:pt x="182" y="0"/>
                </a:cubicBezTo>
                <a:close/>
                <a:moveTo>
                  <a:pt x="0" y="69"/>
                </a:moveTo>
                <a:cubicBezTo>
                  <a:pt x="0" y="70"/>
                  <a:pt x="1" y="72"/>
                  <a:pt x="2" y="73"/>
                </a:cubicBezTo>
                <a:cubicBezTo>
                  <a:pt x="2" y="74"/>
                  <a:pt x="4" y="74"/>
                  <a:pt x="5" y="75"/>
                </a:cubicBezTo>
                <a:cubicBezTo>
                  <a:pt x="14" y="75"/>
                  <a:pt x="14" y="75"/>
                  <a:pt x="14" y="75"/>
                </a:cubicBezTo>
                <a:cubicBezTo>
                  <a:pt x="17" y="75"/>
                  <a:pt x="19" y="73"/>
                  <a:pt x="19" y="70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2"/>
                  <a:pt x="23" y="11"/>
                  <a:pt x="22" y="10"/>
                </a:cubicBezTo>
                <a:cubicBezTo>
                  <a:pt x="22" y="9"/>
                  <a:pt x="20" y="8"/>
                  <a:pt x="19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7" y="7"/>
                  <a:pt x="5" y="9"/>
                  <a:pt x="5" y="12"/>
                </a:cubicBezTo>
                <a:lnTo>
                  <a:pt x="0" y="69"/>
                </a:lnTo>
                <a:close/>
                <a:moveTo>
                  <a:pt x="85" y="119"/>
                </a:moveTo>
                <a:cubicBezTo>
                  <a:pt x="85" y="117"/>
                  <a:pt x="84" y="116"/>
                  <a:pt x="82" y="114"/>
                </a:cubicBezTo>
                <a:cubicBezTo>
                  <a:pt x="79" y="111"/>
                  <a:pt x="75" y="112"/>
                  <a:pt x="72" y="116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67" y="121"/>
                  <a:pt x="67" y="121"/>
                  <a:pt x="67" y="121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59" y="131"/>
                  <a:pt x="64" y="135"/>
                  <a:pt x="65" y="136"/>
                </a:cubicBezTo>
                <a:cubicBezTo>
                  <a:pt x="67" y="138"/>
                  <a:pt x="68" y="138"/>
                  <a:pt x="70" y="138"/>
                </a:cubicBezTo>
                <a:cubicBezTo>
                  <a:pt x="72" y="138"/>
                  <a:pt x="74" y="137"/>
                  <a:pt x="76" y="135"/>
                </a:cubicBezTo>
                <a:cubicBezTo>
                  <a:pt x="81" y="128"/>
                  <a:pt x="81" y="128"/>
                  <a:pt x="81" y="128"/>
                </a:cubicBezTo>
                <a:cubicBezTo>
                  <a:pt x="81" y="128"/>
                  <a:pt x="81" y="128"/>
                  <a:pt x="81" y="128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5" y="123"/>
                  <a:pt x="86" y="121"/>
                  <a:pt x="85" y="119"/>
                </a:cubicBezTo>
                <a:close/>
                <a:moveTo>
                  <a:pt x="45" y="116"/>
                </a:moveTo>
                <a:cubicBezTo>
                  <a:pt x="42" y="119"/>
                  <a:pt x="43" y="122"/>
                  <a:pt x="47" y="126"/>
                </a:cubicBezTo>
                <a:cubicBezTo>
                  <a:pt x="51" y="129"/>
                  <a:pt x="55" y="129"/>
                  <a:pt x="58" y="125"/>
                </a:cubicBezTo>
                <a:cubicBezTo>
                  <a:pt x="68" y="113"/>
                  <a:pt x="68" y="113"/>
                  <a:pt x="68" y="113"/>
                </a:cubicBezTo>
                <a:cubicBezTo>
                  <a:pt x="72" y="107"/>
                  <a:pt x="68" y="103"/>
                  <a:pt x="66" y="102"/>
                </a:cubicBezTo>
                <a:cubicBezTo>
                  <a:pt x="63" y="99"/>
                  <a:pt x="59" y="99"/>
                  <a:pt x="56" y="103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1" y="110"/>
                  <a:pt x="51" y="110"/>
                  <a:pt x="51" y="110"/>
                </a:cubicBezTo>
                <a:cubicBezTo>
                  <a:pt x="50" y="110"/>
                  <a:pt x="50" y="110"/>
                  <a:pt x="50" y="110"/>
                </a:cubicBezTo>
                <a:lnTo>
                  <a:pt x="45" y="116"/>
                </a:lnTo>
                <a:close/>
                <a:moveTo>
                  <a:pt x="31" y="102"/>
                </a:moveTo>
                <a:cubicBezTo>
                  <a:pt x="29" y="104"/>
                  <a:pt x="28" y="106"/>
                  <a:pt x="29" y="108"/>
                </a:cubicBezTo>
                <a:cubicBezTo>
                  <a:pt x="29" y="110"/>
                  <a:pt x="30" y="111"/>
                  <a:pt x="32" y="113"/>
                </a:cubicBezTo>
                <a:cubicBezTo>
                  <a:pt x="36" y="116"/>
                  <a:pt x="39" y="115"/>
                  <a:pt x="43" y="111"/>
                </a:cubicBezTo>
                <a:cubicBezTo>
                  <a:pt x="53" y="99"/>
                  <a:pt x="53" y="99"/>
                  <a:pt x="53" y="99"/>
                </a:cubicBezTo>
                <a:cubicBezTo>
                  <a:pt x="55" y="97"/>
                  <a:pt x="56" y="95"/>
                  <a:pt x="55" y="93"/>
                </a:cubicBezTo>
                <a:cubicBezTo>
                  <a:pt x="55" y="91"/>
                  <a:pt x="54" y="89"/>
                  <a:pt x="52" y="88"/>
                </a:cubicBezTo>
                <a:cubicBezTo>
                  <a:pt x="48" y="85"/>
                  <a:pt x="45" y="85"/>
                  <a:pt x="42" y="89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96"/>
                  <a:pt x="36" y="96"/>
                  <a:pt x="36" y="96"/>
                </a:cubicBezTo>
                <a:lnTo>
                  <a:pt x="31" y="102"/>
                </a:lnTo>
                <a:close/>
                <a:moveTo>
                  <a:pt x="28" y="97"/>
                </a:moveTo>
                <a:cubicBezTo>
                  <a:pt x="39" y="84"/>
                  <a:pt x="39" y="84"/>
                  <a:pt x="39" y="84"/>
                </a:cubicBezTo>
                <a:cubicBezTo>
                  <a:pt x="44" y="79"/>
                  <a:pt x="39" y="74"/>
                  <a:pt x="38" y="73"/>
                </a:cubicBezTo>
                <a:cubicBezTo>
                  <a:pt x="34" y="70"/>
                  <a:pt x="31" y="71"/>
                  <a:pt x="27" y="75"/>
                </a:cubicBezTo>
                <a:cubicBezTo>
                  <a:pt x="24" y="79"/>
                  <a:pt x="24" y="79"/>
                  <a:pt x="24" y="79"/>
                </a:cubicBezTo>
                <a:cubicBezTo>
                  <a:pt x="24" y="79"/>
                  <a:pt x="24" y="79"/>
                  <a:pt x="24" y="79"/>
                </a:cubicBezTo>
                <a:cubicBezTo>
                  <a:pt x="23" y="80"/>
                  <a:pt x="23" y="80"/>
                  <a:pt x="23" y="80"/>
                </a:cubicBezTo>
                <a:cubicBezTo>
                  <a:pt x="18" y="86"/>
                  <a:pt x="18" y="86"/>
                  <a:pt x="18" y="86"/>
                </a:cubicBezTo>
                <a:cubicBezTo>
                  <a:pt x="17" y="88"/>
                  <a:pt x="16" y="90"/>
                  <a:pt x="16" y="92"/>
                </a:cubicBezTo>
                <a:cubicBezTo>
                  <a:pt x="16" y="94"/>
                  <a:pt x="17" y="95"/>
                  <a:pt x="18" y="96"/>
                </a:cubicBezTo>
                <a:cubicBezTo>
                  <a:pt x="20" y="97"/>
                  <a:pt x="22" y="99"/>
                  <a:pt x="24" y="99"/>
                </a:cubicBezTo>
                <a:cubicBezTo>
                  <a:pt x="26" y="99"/>
                  <a:pt x="27" y="98"/>
                  <a:pt x="28" y="97"/>
                </a:cubicBezTo>
                <a:close/>
                <a:moveTo>
                  <a:pt x="157" y="86"/>
                </a:moveTo>
                <a:cubicBezTo>
                  <a:pt x="160" y="83"/>
                  <a:pt x="161" y="79"/>
                  <a:pt x="156" y="75"/>
                </a:cubicBezTo>
                <a:cubicBezTo>
                  <a:pt x="152" y="71"/>
                  <a:pt x="152" y="71"/>
                  <a:pt x="152" y="71"/>
                </a:cubicBezTo>
                <a:cubicBezTo>
                  <a:pt x="133" y="54"/>
                  <a:pt x="110" y="35"/>
                  <a:pt x="105" y="32"/>
                </a:cubicBezTo>
                <a:cubicBezTo>
                  <a:pt x="102" y="32"/>
                  <a:pt x="96" y="34"/>
                  <a:pt x="91" y="36"/>
                </a:cubicBezTo>
                <a:cubicBezTo>
                  <a:pt x="91" y="36"/>
                  <a:pt x="91" y="36"/>
                  <a:pt x="91" y="36"/>
                </a:cubicBezTo>
                <a:cubicBezTo>
                  <a:pt x="90" y="36"/>
                  <a:pt x="83" y="39"/>
                  <a:pt x="75" y="39"/>
                </a:cubicBezTo>
                <a:cubicBezTo>
                  <a:pt x="71" y="39"/>
                  <a:pt x="68" y="38"/>
                  <a:pt x="66" y="36"/>
                </a:cubicBezTo>
                <a:cubicBezTo>
                  <a:pt x="62" y="34"/>
                  <a:pt x="61" y="30"/>
                  <a:pt x="61" y="28"/>
                </a:cubicBezTo>
                <a:cubicBezTo>
                  <a:pt x="61" y="24"/>
                  <a:pt x="65" y="20"/>
                  <a:pt x="68" y="19"/>
                </a:cubicBezTo>
                <a:cubicBezTo>
                  <a:pt x="29" y="14"/>
                  <a:pt x="29" y="14"/>
                  <a:pt x="29" y="14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67"/>
                  <a:pt x="31" y="66"/>
                  <a:pt x="33" y="66"/>
                </a:cubicBezTo>
                <a:cubicBezTo>
                  <a:pt x="36" y="66"/>
                  <a:pt x="38" y="68"/>
                  <a:pt x="41" y="69"/>
                </a:cubicBezTo>
                <a:cubicBezTo>
                  <a:pt x="45" y="73"/>
                  <a:pt x="46" y="77"/>
                  <a:pt x="46" y="81"/>
                </a:cubicBezTo>
                <a:cubicBezTo>
                  <a:pt x="49" y="80"/>
                  <a:pt x="52" y="81"/>
                  <a:pt x="55" y="84"/>
                </a:cubicBezTo>
                <a:cubicBezTo>
                  <a:pt x="59" y="87"/>
                  <a:pt x="61" y="91"/>
                  <a:pt x="60" y="95"/>
                </a:cubicBezTo>
                <a:cubicBezTo>
                  <a:pt x="63" y="95"/>
                  <a:pt x="67" y="96"/>
                  <a:pt x="69" y="98"/>
                </a:cubicBezTo>
                <a:cubicBezTo>
                  <a:pt x="73" y="101"/>
                  <a:pt x="75" y="104"/>
                  <a:pt x="75" y="108"/>
                </a:cubicBezTo>
                <a:cubicBezTo>
                  <a:pt x="78" y="107"/>
                  <a:pt x="82" y="108"/>
                  <a:pt x="85" y="111"/>
                </a:cubicBezTo>
                <a:cubicBezTo>
                  <a:pt x="90" y="114"/>
                  <a:pt x="91" y="119"/>
                  <a:pt x="90" y="124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3" y="127"/>
                  <a:pt x="94" y="128"/>
                  <a:pt x="94" y="128"/>
                </a:cubicBezTo>
                <a:cubicBezTo>
                  <a:pt x="94" y="128"/>
                  <a:pt x="94" y="128"/>
                  <a:pt x="94" y="128"/>
                </a:cubicBezTo>
                <a:cubicBezTo>
                  <a:pt x="95" y="129"/>
                  <a:pt x="97" y="129"/>
                  <a:pt x="98" y="129"/>
                </a:cubicBezTo>
                <a:cubicBezTo>
                  <a:pt x="101" y="129"/>
                  <a:pt x="102" y="128"/>
                  <a:pt x="103" y="126"/>
                </a:cubicBezTo>
                <a:cubicBezTo>
                  <a:pt x="106" y="123"/>
                  <a:pt x="107" y="121"/>
                  <a:pt x="104" y="118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86" y="102"/>
                  <a:pt x="86" y="102"/>
                  <a:pt x="85" y="101"/>
                </a:cubicBezTo>
                <a:cubicBezTo>
                  <a:pt x="85" y="100"/>
                  <a:pt x="86" y="99"/>
                  <a:pt x="86" y="99"/>
                </a:cubicBezTo>
                <a:cubicBezTo>
                  <a:pt x="87" y="98"/>
                  <a:pt x="89" y="98"/>
                  <a:pt x="90" y="99"/>
                </a:cubicBezTo>
                <a:cubicBezTo>
                  <a:pt x="113" y="118"/>
                  <a:pt x="113" y="118"/>
                  <a:pt x="113" y="118"/>
                </a:cubicBezTo>
                <a:cubicBezTo>
                  <a:pt x="114" y="119"/>
                  <a:pt x="116" y="119"/>
                  <a:pt x="117" y="119"/>
                </a:cubicBezTo>
                <a:cubicBezTo>
                  <a:pt x="119" y="119"/>
                  <a:pt x="121" y="118"/>
                  <a:pt x="123" y="116"/>
                </a:cubicBezTo>
                <a:cubicBezTo>
                  <a:pt x="125" y="114"/>
                  <a:pt x="125" y="112"/>
                  <a:pt x="125" y="110"/>
                </a:cubicBezTo>
                <a:cubicBezTo>
                  <a:pt x="125" y="108"/>
                  <a:pt x="124" y="106"/>
                  <a:pt x="122" y="105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106" y="92"/>
                  <a:pt x="105" y="91"/>
                  <a:pt x="105" y="90"/>
                </a:cubicBezTo>
                <a:cubicBezTo>
                  <a:pt x="105" y="89"/>
                  <a:pt x="105" y="89"/>
                  <a:pt x="106" y="88"/>
                </a:cubicBezTo>
                <a:cubicBezTo>
                  <a:pt x="107" y="87"/>
                  <a:pt x="109" y="87"/>
                  <a:pt x="110" y="88"/>
                </a:cubicBezTo>
                <a:cubicBezTo>
                  <a:pt x="131" y="105"/>
                  <a:pt x="131" y="105"/>
                  <a:pt x="131" y="105"/>
                </a:cubicBezTo>
                <a:cubicBezTo>
                  <a:pt x="132" y="106"/>
                  <a:pt x="134" y="107"/>
                  <a:pt x="136" y="107"/>
                </a:cubicBezTo>
                <a:cubicBezTo>
                  <a:pt x="138" y="107"/>
                  <a:pt x="141" y="105"/>
                  <a:pt x="143" y="103"/>
                </a:cubicBezTo>
                <a:cubicBezTo>
                  <a:pt x="144" y="101"/>
                  <a:pt x="145" y="99"/>
                  <a:pt x="145" y="97"/>
                </a:cubicBezTo>
                <a:cubicBezTo>
                  <a:pt x="145" y="95"/>
                  <a:pt x="143" y="93"/>
                  <a:pt x="141" y="92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24" y="78"/>
                  <a:pt x="124" y="78"/>
                  <a:pt x="124" y="78"/>
                </a:cubicBezTo>
                <a:cubicBezTo>
                  <a:pt x="123" y="77"/>
                  <a:pt x="123" y="75"/>
                  <a:pt x="124" y="74"/>
                </a:cubicBezTo>
                <a:cubicBezTo>
                  <a:pt x="125" y="73"/>
                  <a:pt x="127" y="73"/>
                  <a:pt x="128" y="7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49" y="91"/>
                  <a:pt x="154" y="90"/>
                  <a:pt x="157" y="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reeform 9"/>
          <p:cNvSpPr>
            <a:spLocks noEditPoints="1"/>
          </p:cNvSpPr>
          <p:nvPr/>
        </p:nvSpPr>
        <p:spPr bwMode="auto">
          <a:xfrm>
            <a:off x="6573838" y="3101975"/>
            <a:ext cx="781050" cy="654050"/>
          </a:xfrm>
          <a:custGeom>
            <a:avLst/>
            <a:gdLst>
              <a:gd name="T0" fmla="*/ 445608024 w 185"/>
              <a:gd name="T1" fmla="*/ 2147483646 h 155"/>
              <a:gd name="T2" fmla="*/ 445608024 w 185"/>
              <a:gd name="T3" fmla="*/ 1513484359 h 155"/>
              <a:gd name="T4" fmla="*/ 552556989 w 185"/>
              <a:gd name="T5" fmla="*/ 1406650566 h 155"/>
              <a:gd name="T6" fmla="*/ 730801043 w 185"/>
              <a:gd name="T7" fmla="*/ 1406650566 h 155"/>
              <a:gd name="T8" fmla="*/ 837745786 w 185"/>
              <a:gd name="T9" fmla="*/ 1513484359 h 155"/>
              <a:gd name="T10" fmla="*/ 837745786 w 185"/>
              <a:gd name="T11" fmla="*/ 2147483646 h 155"/>
              <a:gd name="T12" fmla="*/ 730801043 w 185"/>
              <a:gd name="T13" fmla="*/ 2147483646 h 155"/>
              <a:gd name="T14" fmla="*/ 552556989 w 185"/>
              <a:gd name="T15" fmla="*/ 2147483646 h 155"/>
              <a:gd name="T16" fmla="*/ 445608024 w 185"/>
              <a:gd name="T17" fmla="*/ 2147483646 h 155"/>
              <a:gd name="T18" fmla="*/ 1212058721 w 185"/>
              <a:gd name="T19" fmla="*/ 1139561864 h 155"/>
              <a:gd name="T20" fmla="*/ 1105109756 w 185"/>
              <a:gd name="T21" fmla="*/ 1246395657 h 155"/>
              <a:gd name="T22" fmla="*/ 1105109756 w 185"/>
              <a:gd name="T23" fmla="*/ 2147483646 h 155"/>
              <a:gd name="T24" fmla="*/ 1212058721 w 185"/>
              <a:gd name="T25" fmla="*/ 2147483646 h 155"/>
              <a:gd name="T26" fmla="*/ 1390302775 w 185"/>
              <a:gd name="T27" fmla="*/ 2147483646 h 155"/>
              <a:gd name="T28" fmla="*/ 1497247519 w 185"/>
              <a:gd name="T29" fmla="*/ 2147483646 h 155"/>
              <a:gd name="T30" fmla="*/ 1497247519 w 185"/>
              <a:gd name="T31" fmla="*/ 1246395657 h 155"/>
              <a:gd name="T32" fmla="*/ 1390302775 w 185"/>
              <a:gd name="T33" fmla="*/ 1139561864 h 155"/>
              <a:gd name="T34" fmla="*/ 1212058721 w 185"/>
              <a:gd name="T35" fmla="*/ 1139561864 h 155"/>
              <a:gd name="T36" fmla="*/ 1871560454 w 185"/>
              <a:gd name="T37" fmla="*/ 908091459 h 155"/>
              <a:gd name="T38" fmla="*/ 1764611488 w 185"/>
              <a:gd name="T39" fmla="*/ 1014925252 h 155"/>
              <a:gd name="T40" fmla="*/ 1764611488 w 185"/>
              <a:gd name="T41" fmla="*/ 2147483646 h 155"/>
              <a:gd name="T42" fmla="*/ 1871560454 w 185"/>
              <a:gd name="T43" fmla="*/ 2147483646 h 155"/>
              <a:gd name="T44" fmla="*/ 2049804508 w 185"/>
              <a:gd name="T45" fmla="*/ 2147483646 h 155"/>
              <a:gd name="T46" fmla="*/ 2147483646 w 185"/>
              <a:gd name="T47" fmla="*/ 2147483646 h 155"/>
              <a:gd name="T48" fmla="*/ 2147483646 w 185"/>
              <a:gd name="T49" fmla="*/ 1014925252 h 155"/>
              <a:gd name="T50" fmla="*/ 2049804508 w 185"/>
              <a:gd name="T51" fmla="*/ 908091459 h 155"/>
              <a:gd name="T52" fmla="*/ 1871560454 w 185"/>
              <a:gd name="T53" fmla="*/ 908091459 h 155"/>
              <a:gd name="T54" fmla="*/ 2147483646 w 185"/>
              <a:gd name="T55" fmla="*/ 676616835 h 155"/>
              <a:gd name="T56" fmla="*/ 2147483646 w 185"/>
              <a:gd name="T57" fmla="*/ 783450628 h 155"/>
              <a:gd name="T58" fmla="*/ 2147483646 w 185"/>
              <a:gd name="T59" fmla="*/ 2147483646 h 155"/>
              <a:gd name="T60" fmla="*/ 2147483646 w 185"/>
              <a:gd name="T61" fmla="*/ 2147483646 h 155"/>
              <a:gd name="T62" fmla="*/ 2147483646 w 185"/>
              <a:gd name="T63" fmla="*/ 2147483646 h 155"/>
              <a:gd name="T64" fmla="*/ 2147483646 w 185"/>
              <a:gd name="T65" fmla="*/ 2147483646 h 155"/>
              <a:gd name="T66" fmla="*/ 2147483646 w 185"/>
              <a:gd name="T67" fmla="*/ 783450628 h 155"/>
              <a:gd name="T68" fmla="*/ 2147483646 w 185"/>
              <a:gd name="T69" fmla="*/ 676616835 h 155"/>
              <a:gd name="T70" fmla="*/ 2147483646 w 185"/>
              <a:gd name="T71" fmla="*/ 676616835 h 155"/>
              <a:gd name="T72" fmla="*/ 481257679 w 185"/>
              <a:gd name="T73" fmla="*/ 1103952006 h 155"/>
              <a:gd name="T74" fmla="*/ 2147483646 w 185"/>
              <a:gd name="T75" fmla="*/ 373918275 h 155"/>
              <a:gd name="T76" fmla="*/ 2147483646 w 185"/>
              <a:gd name="T77" fmla="*/ 480752068 h 155"/>
              <a:gd name="T78" fmla="*/ 2147483646 w 185"/>
              <a:gd name="T79" fmla="*/ 142443651 h 155"/>
              <a:gd name="T80" fmla="*/ 2147483646 w 185"/>
              <a:gd name="T81" fmla="*/ 124640832 h 155"/>
              <a:gd name="T82" fmla="*/ 2147483646 w 185"/>
              <a:gd name="T83" fmla="*/ 249277444 h 155"/>
              <a:gd name="T84" fmla="*/ 463432851 w 185"/>
              <a:gd name="T85" fmla="*/ 961508356 h 155"/>
              <a:gd name="T86" fmla="*/ 481257679 w 185"/>
              <a:gd name="T87" fmla="*/ 1103952006 h 155"/>
              <a:gd name="T88" fmla="*/ 2147483646 w 185"/>
              <a:gd name="T89" fmla="*/ 2147483646 h 155"/>
              <a:gd name="T90" fmla="*/ 2147483646 w 185"/>
              <a:gd name="T91" fmla="*/ 2147483646 h 155"/>
              <a:gd name="T92" fmla="*/ 2147483646 w 185"/>
              <a:gd name="T93" fmla="*/ 2147483646 h 155"/>
              <a:gd name="T94" fmla="*/ 267363970 w 185"/>
              <a:gd name="T95" fmla="*/ 2147483646 h 155"/>
              <a:gd name="T96" fmla="*/ 267363970 w 185"/>
              <a:gd name="T97" fmla="*/ 338308417 h 155"/>
              <a:gd name="T98" fmla="*/ 392137763 w 185"/>
              <a:gd name="T99" fmla="*/ 338308417 h 155"/>
              <a:gd name="T100" fmla="*/ 196068881 w 185"/>
              <a:gd name="T101" fmla="*/ 0 h 155"/>
              <a:gd name="T102" fmla="*/ 0 w 185"/>
              <a:gd name="T103" fmla="*/ 338308417 h 155"/>
              <a:gd name="T104" fmla="*/ 124769571 w 185"/>
              <a:gd name="T105" fmla="*/ 338308417 h 155"/>
              <a:gd name="T106" fmla="*/ 124769571 w 185"/>
              <a:gd name="T107" fmla="*/ 2147483646 h 155"/>
              <a:gd name="T108" fmla="*/ 124769571 w 185"/>
              <a:gd name="T109" fmla="*/ 2147483646 h 155"/>
              <a:gd name="T110" fmla="*/ 124769571 w 185"/>
              <a:gd name="T111" fmla="*/ 2147483646 h 155"/>
              <a:gd name="T112" fmla="*/ 2147483646 w 185"/>
              <a:gd name="T113" fmla="*/ 2147483646 h 155"/>
              <a:gd name="T114" fmla="*/ 2147483646 w 185"/>
              <a:gd name="T115" fmla="*/ 2147483646 h 155"/>
              <a:gd name="T116" fmla="*/ 2147483646 w 185"/>
              <a:gd name="T117" fmla="*/ 2147483646 h 15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5" h="155">
                <a:moveTo>
                  <a:pt x="25" y="126"/>
                </a:moveTo>
                <a:cubicBezTo>
                  <a:pt x="25" y="85"/>
                  <a:pt x="25" y="85"/>
                  <a:pt x="25" y="85"/>
                </a:cubicBezTo>
                <a:cubicBezTo>
                  <a:pt x="25" y="81"/>
                  <a:pt x="27" y="79"/>
                  <a:pt x="3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4" y="79"/>
                  <a:pt x="47" y="81"/>
                  <a:pt x="47" y="85"/>
                </a:cubicBezTo>
                <a:cubicBezTo>
                  <a:pt x="47" y="126"/>
                  <a:pt x="47" y="126"/>
                  <a:pt x="47" y="126"/>
                </a:cubicBezTo>
                <a:cubicBezTo>
                  <a:pt x="47" y="130"/>
                  <a:pt x="44" y="132"/>
                  <a:pt x="41" y="132"/>
                </a:cubicBezTo>
                <a:cubicBezTo>
                  <a:pt x="31" y="132"/>
                  <a:pt x="31" y="132"/>
                  <a:pt x="31" y="132"/>
                </a:cubicBezTo>
                <a:cubicBezTo>
                  <a:pt x="27" y="132"/>
                  <a:pt x="25" y="130"/>
                  <a:pt x="25" y="126"/>
                </a:cubicBezTo>
                <a:close/>
                <a:moveTo>
                  <a:pt x="68" y="64"/>
                </a:moveTo>
                <a:cubicBezTo>
                  <a:pt x="64" y="64"/>
                  <a:pt x="62" y="66"/>
                  <a:pt x="62" y="70"/>
                </a:cubicBezTo>
                <a:cubicBezTo>
                  <a:pt x="62" y="126"/>
                  <a:pt x="62" y="126"/>
                  <a:pt x="62" y="126"/>
                </a:cubicBezTo>
                <a:cubicBezTo>
                  <a:pt x="62" y="130"/>
                  <a:pt x="64" y="132"/>
                  <a:pt x="68" y="132"/>
                </a:cubicBezTo>
                <a:cubicBezTo>
                  <a:pt x="78" y="132"/>
                  <a:pt x="78" y="132"/>
                  <a:pt x="78" y="132"/>
                </a:cubicBezTo>
                <a:cubicBezTo>
                  <a:pt x="81" y="132"/>
                  <a:pt x="84" y="130"/>
                  <a:pt x="84" y="126"/>
                </a:cubicBezTo>
                <a:cubicBezTo>
                  <a:pt x="84" y="70"/>
                  <a:pt x="84" y="70"/>
                  <a:pt x="84" y="70"/>
                </a:cubicBezTo>
                <a:cubicBezTo>
                  <a:pt x="84" y="66"/>
                  <a:pt x="81" y="64"/>
                  <a:pt x="78" y="64"/>
                </a:cubicBezTo>
                <a:lnTo>
                  <a:pt x="68" y="64"/>
                </a:lnTo>
                <a:close/>
                <a:moveTo>
                  <a:pt x="105" y="51"/>
                </a:moveTo>
                <a:cubicBezTo>
                  <a:pt x="101" y="51"/>
                  <a:pt x="99" y="54"/>
                  <a:pt x="99" y="57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30"/>
                  <a:pt x="101" y="132"/>
                  <a:pt x="105" y="132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8" y="132"/>
                  <a:pt x="121" y="130"/>
                  <a:pt x="121" y="126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4"/>
                  <a:pt x="118" y="51"/>
                  <a:pt x="115" y="51"/>
                </a:cubicBezTo>
                <a:lnTo>
                  <a:pt x="105" y="51"/>
                </a:lnTo>
                <a:close/>
                <a:moveTo>
                  <a:pt x="142" y="38"/>
                </a:moveTo>
                <a:cubicBezTo>
                  <a:pt x="138" y="38"/>
                  <a:pt x="136" y="41"/>
                  <a:pt x="136" y="44"/>
                </a:cubicBezTo>
                <a:cubicBezTo>
                  <a:pt x="136" y="126"/>
                  <a:pt x="136" y="126"/>
                  <a:pt x="136" y="126"/>
                </a:cubicBezTo>
                <a:cubicBezTo>
                  <a:pt x="136" y="130"/>
                  <a:pt x="138" y="132"/>
                  <a:pt x="142" y="132"/>
                </a:cubicBezTo>
                <a:cubicBezTo>
                  <a:pt x="152" y="132"/>
                  <a:pt x="152" y="132"/>
                  <a:pt x="152" y="132"/>
                </a:cubicBezTo>
                <a:cubicBezTo>
                  <a:pt x="155" y="132"/>
                  <a:pt x="158" y="130"/>
                  <a:pt x="158" y="126"/>
                </a:cubicBezTo>
                <a:cubicBezTo>
                  <a:pt x="158" y="44"/>
                  <a:pt x="158" y="44"/>
                  <a:pt x="158" y="44"/>
                </a:cubicBezTo>
                <a:cubicBezTo>
                  <a:pt x="158" y="41"/>
                  <a:pt x="155" y="38"/>
                  <a:pt x="152" y="38"/>
                </a:cubicBezTo>
                <a:lnTo>
                  <a:pt x="142" y="38"/>
                </a:lnTo>
                <a:close/>
                <a:moveTo>
                  <a:pt x="27" y="62"/>
                </a:moveTo>
                <a:cubicBezTo>
                  <a:pt x="67" y="55"/>
                  <a:pt x="104" y="41"/>
                  <a:pt x="137" y="21"/>
                </a:cubicBezTo>
                <a:cubicBezTo>
                  <a:pt x="140" y="27"/>
                  <a:pt x="140" y="27"/>
                  <a:pt x="140" y="27"/>
                </a:cubicBezTo>
                <a:cubicBezTo>
                  <a:pt x="152" y="8"/>
                  <a:pt x="152" y="8"/>
                  <a:pt x="152" y="8"/>
                </a:cubicBezTo>
                <a:cubicBezTo>
                  <a:pt x="130" y="7"/>
                  <a:pt x="130" y="7"/>
                  <a:pt x="130" y="7"/>
                </a:cubicBezTo>
                <a:cubicBezTo>
                  <a:pt x="133" y="14"/>
                  <a:pt x="133" y="14"/>
                  <a:pt x="133" y="14"/>
                </a:cubicBezTo>
                <a:cubicBezTo>
                  <a:pt x="101" y="33"/>
                  <a:pt x="65" y="47"/>
                  <a:pt x="26" y="54"/>
                </a:cubicBezTo>
                <a:lnTo>
                  <a:pt x="27" y="62"/>
                </a:lnTo>
                <a:close/>
                <a:moveTo>
                  <a:pt x="185" y="144"/>
                </a:moveTo>
                <a:cubicBezTo>
                  <a:pt x="166" y="133"/>
                  <a:pt x="166" y="133"/>
                  <a:pt x="166" y="133"/>
                </a:cubicBezTo>
                <a:cubicBezTo>
                  <a:pt x="166" y="140"/>
                  <a:pt x="166" y="140"/>
                  <a:pt x="166" y="140"/>
                </a:cubicBezTo>
                <a:cubicBezTo>
                  <a:pt x="15" y="140"/>
                  <a:pt x="15" y="140"/>
                  <a:pt x="15" y="140"/>
                </a:cubicBezTo>
                <a:cubicBezTo>
                  <a:pt x="15" y="19"/>
                  <a:pt x="15" y="19"/>
                  <a:pt x="15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9"/>
                  <a:pt x="0" y="19"/>
                  <a:pt x="0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40"/>
                  <a:pt x="7" y="140"/>
                  <a:pt x="7" y="140"/>
                </a:cubicBezTo>
                <a:cubicBezTo>
                  <a:pt x="7" y="144"/>
                  <a:pt x="7" y="144"/>
                  <a:pt x="7" y="144"/>
                </a:cubicBezTo>
                <a:cubicBezTo>
                  <a:pt x="7" y="148"/>
                  <a:pt x="7" y="148"/>
                  <a:pt x="7" y="148"/>
                </a:cubicBezTo>
                <a:cubicBezTo>
                  <a:pt x="166" y="148"/>
                  <a:pt x="166" y="148"/>
                  <a:pt x="166" y="148"/>
                </a:cubicBezTo>
                <a:cubicBezTo>
                  <a:pt x="166" y="155"/>
                  <a:pt x="166" y="155"/>
                  <a:pt x="166" y="155"/>
                </a:cubicBezTo>
                <a:lnTo>
                  <a:pt x="185" y="1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10"/>
          <p:cNvSpPr>
            <a:spLocks noEditPoints="1"/>
          </p:cNvSpPr>
          <p:nvPr/>
        </p:nvSpPr>
        <p:spPr bwMode="auto">
          <a:xfrm>
            <a:off x="10148888" y="3114675"/>
            <a:ext cx="698500" cy="628650"/>
          </a:xfrm>
          <a:custGeom>
            <a:avLst/>
            <a:gdLst>
              <a:gd name="T0" fmla="*/ 1823703551 w 166"/>
              <a:gd name="T1" fmla="*/ 356022637 h 149"/>
              <a:gd name="T2" fmla="*/ 1310234518 w 166"/>
              <a:gd name="T3" fmla="*/ 178009209 h 149"/>
              <a:gd name="T4" fmla="*/ 938409503 w 166"/>
              <a:gd name="T5" fmla="*/ 356022637 h 149"/>
              <a:gd name="T6" fmla="*/ 1682055325 w 166"/>
              <a:gd name="T7" fmla="*/ 0 h 149"/>
              <a:gd name="T8" fmla="*/ 442647024 w 166"/>
              <a:gd name="T9" fmla="*/ 1477487827 h 149"/>
              <a:gd name="T10" fmla="*/ 1186292846 w 166"/>
              <a:gd name="T11" fmla="*/ 1370680614 h 149"/>
              <a:gd name="T12" fmla="*/ 1611233316 w 166"/>
              <a:gd name="T13" fmla="*/ 1228272403 h 149"/>
              <a:gd name="T14" fmla="*/ 1752877334 w 166"/>
              <a:gd name="T15" fmla="*/ 1477487827 h 149"/>
              <a:gd name="T16" fmla="*/ 2147483646 w 166"/>
              <a:gd name="T17" fmla="*/ 1050263194 h 149"/>
              <a:gd name="T18" fmla="*/ 2147483646 w 166"/>
              <a:gd name="T19" fmla="*/ 427224633 h 149"/>
              <a:gd name="T20" fmla="*/ 2147483646 w 166"/>
              <a:gd name="T21" fmla="*/ 427224633 h 149"/>
              <a:gd name="T22" fmla="*/ 2106995795 w 166"/>
              <a:gd name="T23" fmla="*/ 427224633 h 149"/>
              <a:gd name="T24" fmla="*/ 1805996997 w 166"/>
              <a:gd name="T25" fmla="*/ 427224633 h 149"/>
              <a:gd name="T26" fmla="*/ 920702949 w 166"/>
              <a:gd name="T27" fmla="*/ 427224633 h 149"/>
              <a:gd name="T28" fmla="*/ 566588696 w 166"/>
              <a:gd name="T29" fmla="*/ 427224633 h 149"/>
              <a:gd name="T30" fmla="*/ 354118461 w 166"/>
              <a:gd name="T31" fmla="*/ 427224633 h 149"/>
              <a:gd name="T32" fmla="*/ 0 w 166"/>
              <a:gd name="T33" fmla="*/ 1050263194 h 149"/>
              <a:gd name="T34" fmla="*/ 2147483646 w 166"/>
              <a:gd name="T35" fmla="*/ 1602091320 h 149"/>
              <a:gd name="T36" fmla="*/ 1752877334 w 166"/>
              <a:gd name="T37" fmla="*/ 1708898533 h 149"/>
              <a:gd name="T38" fmla="*/ 1327936864 w 166"/>
              <a:gd name="T39" fmla="*/ 1851306744 h 149"/>
              <a:gd name="T40" fmla="*/ 1186292846 w 166"/>
              <a:gd name="T41" fmla="*/ 1602091320 h 149"/>
              <a:gd name="T42" fmla="*/ 0 w 166"/>
              <a:gd name="T43" fmla="*/ 1335079616 h 149"/>
              <a:gd name="T44" fmla="*/ 354118461 w 166"/>
              <a:gd name="T45" fmla="*/ 2147483646 h 149"/>
              <a:gd name="T46" fmla="*/ 566588696 w 166"/>
              <a:gd name="T47" fmla="*/ 2147483646 h 149"/>
              <a:gd name="T48" fmla="*/ 2147483646 w 166"/>
              <a:gd name="T49" fmla="*/ 2147483646 h 149"/>
              <a:gd name="T50" fmla="*/ 2147483646 w 166"/>
              <a:gd name="T51" fmla="*/ 2147483646 h 149"/>
              <a:gd name="T52" fmla="*/ 2147483646 w 166"/>
              <a:gd name="T53" fmla="*/ 2147483646 h 149"/>
              <a:gd name="T54" fmla="*/ 2147483646 w 166"/>
              <a:gd name="T55" fmla="*/ 1602091320 h 149"/>
              <a:gd name="T56" fmla="*/ 1327936864 w 166"/>
              <a:gd name="T57" fmla="*/ 1335079616 h 149"/>
              <a:gd name="T58" fmla="*/ 1292527964 w 166"/>
              <a:gd name="T59" fmla="*/ 1459683109 h 149"/>
              <a:gd name="T60" fmla="*/ 1292527964 w 166"/>
              <a:gd name="T61" fmla="*/ 1584290821 h 149"/>
              <a:gd name="T62" fmla="*/ 1292527964 w 166"/>
              <a:gd name="T63" fmla="*/ 1691098034 h 149"/>
              <a:gd name="T64" fmla="*/ 1611233316 w 166"/>
              <a:gd name="T65" fmla="*/ 1744499531 h 149"/>
              <a:gd name="T66" fmla="*/ 1646642217 w 166"/>
              <a:gd name="T67" fmla="*/ 1619896038 h 149"/>
              <a:gd name="T68" fmla="*/ 1646642217 w 166"/>
              <a:gd name="T69" fmla="*/ 1495288326 h 149"/>
              <a:gd name="T70" fmla="*/ 1646642217 w 166"/>
              <a:gd name="T71" fmla="*/ 1388481113 h 1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66" h="149">
                <a:moveTo>
                  <a:pt x="113" y="20"/>
                </a:moveTo>
                <a:cubicBezTo>
                  <a:pt x="103" y="20"/>
                  <a:pt x="103" y="20"/>
                  <a:pt x="103" y="20"/>
                </a:cubicBezTo>
                <a:cubicBezTo>
                  <a:pt x="102" y="14"/>
                  <a:pt x="98" y="10"/>
                  <a:pt x="92" y="10"/>
                </a:cubicBezTo>
                <a:cubicBezTo>
                  <a:pt x="74" y="10"/>
                  <a:pt x="74" y="10"/>
                  <a:pt x="74" y="10"/>
                </a:cubicBezTo>
                <a:cubicBezTo>
                  <a:pt x="68" y="10"/>
                  <a:pt x="64" y="14"/>
                  <a:pt x="63" y="20"/>
                </a:cubicBezTo>
                <a:cubicBezTo>
                  <a:pt x="53" y="20"/>
                  <a:pt x="53" y="20"/>
                  <a:pt x="53" y="20"/>
                </a:cubicBezTo>
                <a:cubicBezTo>
                  <a:pt x="54" y="9"/>
                  <a:pt x="62" y="0"/>
                  <a:pt x="71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104" y="0"/>
                  <a:pt x="112" y="9"/>
                  <a:pt x="113" y="20"/>
                </a:cubicBezTo>
                <a:close/>
                <a:moveTo>
                  <a:pt x="25" y="83"/>
                </a:moveTo>
                <a:cubicBezTo>
                  <a:pt x="67" y="83"/>
                  <a:pt x="67" y="83"/>
                  <a:pt x="67" y="83"/>
                </a:cubicBezTo>
                <a:cubicBezTo>
                  <a:pt x="67" y="77"/>
                  <a:pt x="67" y="77"/>
                  <a:pt x="67" y="77"/>
                </a:cubicBezTo>
                <a:cubicBezTo>
                  <a:pt x="67" y="73"/>
                  <a:pt x="71" y="69"/>
                  <a:pt x="75" y="69"/>
                </a:cubicBezTo>
                <a:cubicBezTo>
                  <a:pt x="91" y="69"/>
                  <a:pt x="91" y="69"/>
                  <a:pt x="91" y="69"/>
                </a:cubicBezTo>
                <a:cubicBezTo>
                  <a:pt x="95" y="69"/>
                  <a:pt x="99" y="73"/>
                  <a:pt x="99" y="77"/>
                </a:cubicBezTo>
                <a:cubicBezTo>
                  <a:pt x="99" y="83"/>
                  <a:pt x="99" y="83"/>
                  <a:pt x="99" y="83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53" y="83"/>
                  <a:pt x="164" y="73"/>
                  <a:pt x="166" y="59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6" y="34"/>
                  <a:pt x="157" y="24"/>
                  <a:pt x="146" y="24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3" y="24"/>
                  <a:pt x="133" y="24"/>
                  <a:pt x="133" y="24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19" y="24"/>
                  <a:pt x="119" y="24"/>
                  <a:pt x="119" y="24"/>
                </a:cubicBezTo>
                <a:cubicBezTo>
                  <a:pt x="114" y="24"/>
                  <a:pt x="114" y="24"/>
                  <a:pt x="114" y="24"/>
                </a:cubicBezTo>
                <a:cubicBezTo>
                  <a:pt x="102" y="24"/>
                  <a:pt x="102" y="24"/>
                  <a:pt x="102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52" y="24"/>
                  <a:pt x="52" y="24"/>
                  <a:pt x="52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26" y="24"/>
                  <a:pt x="26" y="24"/>
                  <a:pt x="26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9" y="24"/>
                  <a:pt x="0" y="34"/>
                  <a:pt x="0" y="47"/>
                </a:cubicBezTo>
                <a:cubicBezTo>
                  <a:pt x="0" y="59"/>
                  <a:pt x="0" y="59"/>
                  <a:pt x="0" y="59"/>
                </a:cubicBezTo>
                <a:cubicBezTo>
                  <a:pt x="2" y="73"/>
                  <a:pt x="13" y="83"/>
                  <a:pt x="25" y="83"/>
                </a:cubicBezTo>
                <a:close/>
                <a:moveTo>
                  <a:pt x="141" y="90"/>
                </a:moveTo>
                <a:cubicBezTo>
                  <a:pt x="99" y="90"/>
                  <a:pt x="99" y="90"/>
                  <a:pt x="99" y="90"/>
                </a:cubicBezTo>
                <a:cubicBezTo>
                  <a:pt x="99" y="96"/>
                  <a:pt x="99" y="96"/>
                  <a:pt x="99" y="96"/>
                </a:cubicBezTo>
                <a:cubicBezTo>
                  <a:pt x="99" y="100"/>
                  <a:pt x="95" y="104"/>
                  <a:pt x="91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1" y="104"/>
                  <a:pt x="67" y="100"/>
                  <a:pt x="67" y="96"/>
                </a:cubicBezTo>
                <a:cubicBezTo>
                  <a:pt x="67" y="90"/>
                  <a:pt x="67" y="90"/>
                  <a:pt x="67" y="90"/>
                </a:cubicBezTo>
                <a:cubicBezTo>
                  <a:pt x="25" y="90"/>
                  <a:pt x="25" y="90"/>
                  <a:pt x="25" y="90"/>
                </a:cubicBezTo>
                <a:cubicBezTo>
                  <a:pt x="15" y="90"/>
                  <a:pt x="6" y="84"/>
                  <a:pt x="0" y="75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9"/>
                  <a:pt x="9" y="149"/>
                  <a:pt x="20" y="149"/>
                </a:cubicBezTo>
                <a:cubicBezTo>
                  <a:pt x="26" y="149"/>
                  <a:pt x="26" y="149"/>
                  <a:pt x="26" y="149"/>
                </a:cubicBezTo>
                <a:cubicBezTo>
                  <a:pt x="32" y="149"/>
                  <a:pt x="32" y="149"/>
                  <a:pt x="32" y="149"/>
                </a:cubicBezTo>
                <a:cubicBezTo>
                  <a:pt x="39" y="149"/>
                  <a:pt x="39" y="149"/>
                  <a:pt x="39" y="149"/>
                </a:cubicBezTo>
                <a:cubicBezTo>
                  <a:pt x="126" y="149"/>
                  <a:pt x="126" y="149"/>
                  <a:pt x="126" y="149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37" y="149"/>
                  <a:pt x="137" y="149"/>
                  <a:pt x="137" y="149"/>
                </a:cubicBezTo>
                <a:cubicBezTo>
                  <a:pt x="146" y="149"/>
                  <a:pt x="146" y="149"/>
                  <a:pt x="146" y="149"/>
                </a:cubicBezTo>
                <a:cubicBezTo>
                  <a:pt x="157" y="149"/>
                  <a:pt x="166" y="139"/>
                  <a:pt x="166" y="127"/>
                </a:cubicBezTo>
                <a:cubicBezTo>
                  <a:pt x="166" y="75"/>
                  <a:pt x="166" y="75"/>
                  <a:pt x="166" y="75"/>
                </a:cubicBezTo>
                <a:cubicBezTo>
                  <a:pt x="160" y="84"/>
                  <a:pt x="151" y="90"/>
                  <a:pt x="141" y="90"/>
                </a:cubicBezTo>
                <a:close/>
                <a:moveTo>
                  <a:pt x="91" y="75"/>
                </a:moveTo>
                <a:cubicBezTo>
                  <a:pt x="75" y="75"/>
                  <a:pt x="75" y="75"/>
                  <a:pt x="75" y="75"/>
                </a:cubicBezTo>
                <a:cubicBezTo>
                  <a:pt x="74" y="75"/>
                  <a:pt x="73" y="76"/>
                  <a:pt x="73" y="78"/>
                </a:cubicBezTo>
                <a:cubicBezTo>
                  <a:pt x="73" y="82"/>
                  <a:pt x="73" y="82"/>
                  <a:pt x="73" y="82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9"/>
                  <a:pt x="73" y="89"/>
                  <a:pt x="73" y="89"/>
                </a:cubicBezTo>
                <a:cubicBezTo>
                  <a:pt x="73" y="91"/>
                  <a:pt x="73" y="91"/>
                  <a:pt x="73" y="91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7"/>
                  <a:pt x="74" y="98"/>
                  <a:pt x="75" y="98"/>
                </a:cubicBezTo>
                <a:cubicBezTo>
                  <a:pt x="91" y="98"/>
                  <a:pt x="91" y="98"/>
                  <a:pt x="91" y="98"/>
                </a:cubicBezTo>
                <a:cubicBezTo>
                  <a:pt x="92" y="98"/>
                  <a:pt x="93" y="97"/>
                  <a:pt x="93" y="95"/>
                </a:cubicBezTo>
                <a:cubicBezTo>
                  <a:pt x="93" y="91"/>
                  <a:pt x="93" y="91"/>
                  <a:pt x="93" y="91"/>
                </a:cubicBezTo>
                <a:cubicBezTo>
                  <a:pt x="93" y="89"/>
                  <a:pt x="93" y="89"/>
                  <a:pt x="93" y="89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82"/>
                  <a:pt x="93" y="82"/>
                  <a:pt x="93" y="82"/>
                </a:cubicBezTo>
                <a:cubicBezTo>
                  <a:pt x="93" y="78"/>
                  <a:pt x="93" y="78"/>
                  <a:pt x="93" y="78"/>
                </a:cubicBezTo>
                <a:cubicBezTo>
                  <a:pt x="93" y="76"/>
                  <a:pt x="92" y="75"/>
                  <a:pt x="91" y="7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Freeform 11"/>
          <p:cNvSpPr/>
          <p:nvPr/>
        </p:nvSpPr>
        <p:spPr bwMode="auto">
          <a:xfrm>
            <a:off x="1458913" y="3051175"/>
            <a:ext cx="517525" cy="755650"/>
          </a:xfrm>
          <a:custGeom>
            <a:avLst/>
            <a:gdLst>
              <a:gd name="T0" fmla="*/ 2147483646 w 123"/>
              <a:gd name="T1" fmla="*/ 2120712728 h 179"/>
              <a:gd name="T2" fmla="*/ 1416259757 w 123"/>
              <a:gd name="T3" fmla="*/ 1407868823 h 179"/>
              <a:gd name="T4" fmla="*/ 1026786430 w 123"/>
              <a:gd name="T5" fmla="*/ 1300942237 h 179"/>
              <a:gd name="T6" fmla="*/ 513393215 w 123"/>
              <a:gd name="T7" fmla="*/ 1051446871 h 179"/>
              <a:gd name="T8" fmla="*/ 1062192714 w 123"/>
              <a:gd name="T9" fmla="*/ 801951504 h 179"/>
              <a:gd name="T10" fmla="*/ 1628697458 w 123"/>
              <a:gd name="T11" fmla="*/ 1015804675 h 179"/>
              <a:gd name="T12" fmla="*/ 1894246688 w 123"/>
              <a:gd name="T13" fmla="*/ 997981467 h 179"/>
              <a:gd name="T14" fmla="*/ 2000465539 w 123"/>
              <a:gd name="T15" fmla="*/ 801951504 h 179"/>
              <a:gd name="T16" fmla="*/ 1310040906 w 123"/>
              <a:gd name="T17" fmla="*/ 374245161 h 179"/>
              <a:gd name="T18" fmla="*/ 1310040906 w 123"/>
              <a:gd name="T19" fmla="*/ 124749794 h 179"/>
              <a:gd name="T20" fmla="*/ 1168411564 w 123"/>
              <a:gd name="T21" fmla="*/ 0 h 179"/>
              <a:gd name="T22" fmla="*/ 1009085392 w 123"/>
              <a:gd name="T23" fmla="*/ 0 h 179"/>
              <a:gd name="T24" fmla="*/ 867456050 w 123"/>
              <a:gd name="T25" fmla="*/ 124749794 h 179"/>
              <a:gd name="T26" fmla="*/ 867456050 w 123"/>
              <a:gd name="T27" fmla="*/ 356421953 h 179"/>
              <a:gd name="T28" fmla="*/ 0 w 123"/>
              <a:gd name="T29" fmla="*/ 1051446871 h 179"/>
              <a:gd name="T30" fmla="*/ 814348729 w 123"/>
              <a:gd name="T31" fmla="*/ 1746471789 h 179"/>
              <a:gd name="T32" fmla="*/ 1274630415 w 123"/>
              <a:gd name="T33" fmla="*/ 1853398375 h 179"/>
              <a:gd name="T34" fmla="*/ 1646398496 w 123"/>
              <a:gd name="T35" fmla="*/ 2120712728 h 179"/>
              <a:gd name="T36" fmla="*/ 1115304243 w 123"/>
              <a:gd name="T37" fmla="*/ 2147483646 h 179"/>
              <a:gd name="T38" fmla="*/ 442580648 w 123"/>
              <a:gd name="T39" fmla="*/ 2147483646 h 179"/>
              <a:gd name="T40" fmla="*/ 159330380 w 123"/>
              <a:gd name="T41" fmla="*/ 2147483646 h 179"/>
              <a:gd name="T42" fmla="*/ 88517813 w 123"/>
              <a:gd name="T43" fmla="*/ 2147483646 h 179"/>
              <a:gd name="T44" fmla="*/ 867456050 w 123"/>
              <a:gd name="T45" fmla="*/ 2147483646 h 179"/>
              <a:gd name="T46" fmla="*/ 867456050 w 123"/>
              <a:gd name="T47" fmla="*/ 2147483646 h 179"/>
              <a:gd name="T48" fmla="*/ 1009085392 w 123"/>
              <a:gd name="T49" fmla="*/ 2147483646 h 179"/>
              <a:gd name="T50" fmla="*/ 1168411564 w 123"/>
              <a:gd name="T51" fmla="*/ 2147483646 h 179"/>
              <a:gd name="T52" fmla="*/ 1310040906 w 123"/>
              <a:gd name="T53" fmla="*/ 2147483646 h 179"/>
              <a:gd name="T54" fmla="*/ 1310040906 w 123"/>
              <a:gd name="T55" fmla="*/ 2147483646 h 179"/>
              <a:gd name="T56" fmla="*/ 2147483646 w 123"/>
              <a:gd name="T57" fmla="*/ 2120712728 h 17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3" h="179">
                <a:moveTo>
                  <a:pt x="123" y="119"/>
                </a:moveTo>
                <a:cubicBezTo>
                  <a:pt x="123" y="101"/>
                  <a:pt x="108" y="86"/>
                  <a:pt x="80" y="79"/>
                </a:cubicBezTo>
                <a:cubicBezTo>
                  <a:pt x="77" y="78"/>
                  <a:pt x="61" y="74"/>
                  <a:pt x="58" y="73"/>
                </a:cubicBezTo>
                <a:cubicBezTo>
                  <a:pt x="36" y="68"/>
                  <a:pt x="29" y="64"/>
                  <a:pt x="29" y="59"/>
                </a:cubicBezTo>
                <a:cubicBezTo>
                  <a:pt x="29" y="52"/>
                  <a:pt x="38" y="45"/>
                  <a:pt x="60" y="45"/>
                </a:cubicBezTo>
                <a:cubicBezTo>
                  <a:pt x="76" y="45"/>
                  <a:pt x="92" y="57"/>
                  <a:pt x="92" y="57"/>
                </a:cubicBezTo>
                <a:cubicBezTo>
                  <a:pt x="98" y="61"/>
                  <a:pt x="102" y="61"/>
                  <a:pt x="107" y="56"/>
                </a:cubicBezTo>
                <a:cubicBezTo>
                  <a:pt x="107" y="56"/>
                  <a:pt x="113" y="50"/>
                  <a:pt x="113" y="45"/>
                </a:cubicBezTo>
                <a:cubicBezTo>
                  <a:pt x="113" y="37"/>
                  <a:pt x="94" y="25"/>
                  <a:pt x="74" y="21"/>
                </a:cubicBezTo>
                <a:cubicBezTo>
                  <a:pt x="74" y="7"/>
                  <a:pt x="74" y="7"/>
                  <a:pt x="74" y="7"/>
                </a:cubicBezTo>
                <a:cubicBezTo>
                  <a:pt x="74" y="3"/>
                  <a:pt x="71" y="0"/>
                  <a:pt x="66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2" y="0"/>
                  <a:pt x="49" y="3"/>
                  <a:pt x="49" y="7"/>
                </a:cubicBezTo>
                <a:cubicBezTo>
                  <a:pt x="49" y="20"/>
                  <a:pt x="49" y="20"/>
                  <a:pt x="49" y="20"/>
                </a:cubicBezTo>
                <a:cubicBezTo>
                  <a:pt x="17" y="23"/>
                  <a:pt x="0" y="40"/>
                  <a:pt x="0" y="59"/>
                </a:cubicBezTo>
                <a:cubicBezTo>
                  <a:pt x="0" y="82"/>
                  <a:pt x="22" y="91"/>
                  <a:pt x="46" y="98"/>
                </a:cubicBezTo>
                <a:cubicBezTo>
                  <a:pt x="50" y="99"/>
                  <a:pt x="69" y="103"/>
                  <a:pt x="72" y="104"/>
                </a:cubicBezTo>
                <a:cubicBezTo>
                  <a:pt x="90" y="108"/>
                  <a:pt x="93" y="115"/>
                  <a:pt x="93" y="119"/>
                </a:cubicBezTo>
                <a:cubicBezTo>
                  <a:pt x="93" y="127"/>
                  <a:pt x="85" y="134"/>
                  <a:pt x="63" y="134"/>
                </a:cubicBezTo>
                <a:cubicBezTo>
                  <a:pt x="47" y="134"/>
                  <a:pt x="25" y="121"/>
                  <a:pt x="25" y="121"/>
                </a:cubicBezTo>
                <a:cubicBezTo>
                  <a:pt x="20" y="117"/>
                  <a:pt x="14" y="118"/>
                  <a:pt x="9" y="124"/>
                </a:cubicBezTo>
                <a:cubicBezTo>
                  <a:pt x="9" y="124"/>
                  <a:pt x="5" y="129"/>
                  <a:pt x="5" y="134"/>
                </a:cubicBezTo>
                <a:cubicBezTo>
                  <a:pt x="5" y="143"/>
                  <a:pt x="27" y="154"/>
                  <a:pt x="49" y="158"/>
                </a:cubicBezTo>
                <a:cubicBezTo>
                  <a:pt x="49" y="172"/>
                  <a:pt x="49" y="172"/>
                  <a:pt x="49" y="172"/>
                </a:cubicBezTo>
                <a:cubicBezTo>
                  <a:pt x="49" y="176"/>
                  <a:pt x="52" y="179"/>
                  <a:pt x="57" y="179"/>
                </a:cubicBezTo>
                <a:cubicBezTo>
                  <a:pt x="66" y="179"/>
                  <a:pt x="66" y="179"/>
                  <a:pt x="66" y="179"/>
                </a:cubicBezTo>
                <a:cubicBezTo>
                  <a:pt x="71" y="179"/>
                  <a:pt x="74" y="176"/>
                  <a:pt x="74" y="172"/>
                </a:cubicBezTo>
                <a:cubicBezTo>
                  <a:pt x="74" y="159"/>
                  <a:pt x="74" y="159"/>
                  <a:pt x="74" y="159"/>
                </a:cubicBezTo>
                <a:cubicBezTo>
                  <a:pt x="108" y="155"/>
                  <a:pt x="123" y="138"/>
                  <a:pt x="123" y="11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Freeform 12"/>
          <p:cNvSpPr>
            <a:spLocks noEditPoints="1"/>
          </p:cNvSpPr>
          <p:nvPr/>
        </p:nvSpPr>
        <p:spPr bwMode="auto">
          <a:xfrm>
            <a:off x="8348663" y="3059113"/>
            <a:ext cx="741362" cy="742950"/>
          </a:xfrm>
          <a:custGeom>
            <a:avLst/>
            <a:gdLst>
              <a:gd name="T0" fmla="*/ 1774332003 w 176"/>
              <a:gd name="T1" fmla="*/ 2147483646 h 176"/>
              <a:gd name="T2" fmla="*/ 1845308990 w 176"/>
              <a:gd name="T3" fmla="*/ 2147483646 h 176"/>
              <a:gd name="T4" fmla="*/ 2146942229 w 176"/>
              <a:gd name="T5" fmla="*/ 2147483646 h 176"/>
              <a:gd name="T6" fmla="*/ 2147483646 w 176"/>
              <a:gd name="T7" fmla="*/ 2147483646 h 176"/>
              <a:gd name="T8" fmla="*/ 2147483646 w 176"/>
              <a:gd name="T9" fmla="*/ 2147483646 h 176"/>
              <a:gd name="T10" fmla="*/ 2147483646 w 176"/>
              <a:gd name="T11" fmla="*/ 2147483646 h 176"/>
              <a:gd name="T12" fmla="*/ 2147483646 w 176"/>
              <a:gd name="T13" fmla="*/ 2147483646 h 176"/>
              <a:gd name="T14" fmla="*/ 2147483646 w 176"/>
              <a:gd name="T15" fmla="*/ 2147483646 h 176"/>
              <a:gd name="T16" fmla="*/ 2147483646 w 176"/>
              <a:gd name="T17" fmla="*/ 1853221234 h 176"/>
              <a:gd name="T18" fmla="*/ 2147483646 w 176"/>
              <a:gd name="T19" fmla="*/ 1781944468 h 176"/>
              <a:gd name="T20" fmla="*/ 2147483646 w 176"/>
              <a:gd name="T21" fmla="*/ 1728485839 h 176"/>
              <a:gd name="T22" fmla="*/ 2147483646 w 176"/>
              <a:gd name="T23" fmla="*/ 1407734062 h 176"/>
              <a:gd name="T24" fmla="*/ 2147483646 w 176"/>
              <a:gd name="T25" fmla="*/ 1336457296 h 176"/>
              <a:gd name="T26" fmla="*/ 2147483646 w 176"/>
              <a:gd name="T27" fmla="*/ 1282998666 h 176"/>
              <a:gd name="T28" fmla="*/ 2147483646 w 176"/>
              <a:gd name="T29" fmla="*/ 980069247 h 176"/>
              <a:gd name="T30" fmla="*/ 2147483646 w 176"/>
              <a:gd name="T31" fmla="*/ 659317469 h 176"/>
              <a:gd name="T32" fmla="*/ 2147483646 w 176"/>
              <a:gd name="T33" fmla="*/ 570222568 h 176"/>
              <a:gd name="T34" fmla="*/ 2147483646 w 176"/>
              <a:gd name="T35" fmla="*/ 338569913 h 176"/>
              <a:gd name="T36" fmla="*/ 2147483646 w 176"/>
              <a:gd name="T37" fmla="*/ 338569913 h 176"/>
              <a:gd name="T38" fmla="*/ 2146942229 w 176"/>
              <a:gd name="T39" fmla="*/ 570222568 h 176"/>
              <a:gd name="T40" fmla="*/ 1845308990 w 176"/>
              <a:gd name="T41" fmla="*/ 445487172 h 176"/>
              <a:gd name="T42" fmla="*/ 1774332003 w 176"/>
              <a:gd name="T43" fmla="*/ 53458630 h 176"/>
              <a:gd name="T44" fmla="*/ 1721105581 w 176"/>
              <a:gd name="T45" fmla="*/ 0 h 176"/>
              <a:gd name="T46" fmla="*/ 1401721777 w 176"/>
              <a:gd name="T47" fmla="*/ 0 h 176"/>
              <a:gd name="T48" fmla="*/ 1330749002 w 176"/>
              <a:gd name="T49" fmla="*/ 53458630 h 176"/>
              <a:gd name="T50" fmla="*/ 1277518368 w 176"/>
              <a:gd name="T51" fmla="*/ 445487172 h 176"/>
              <a:gd name="T52" fmla="*/ 975885129 w 176"/>
              <a:gd name="T53" fmla="*/ 570222568 h 176"/>
              <a:gd name="T54" fmla="*/ 656505537 w 176"/>
              <a:gd name="T55" fmla="*/ 338569913 h 176"/>
              <a:gd name="T56" fmla="*/ 567786409 w 176"/>
              <a:gd name="T57" fmla="*/ 338569913 h 176"/>
              <a:gd name="T58" fmla="*/ 337121733 w 176"/>
              <a:gd name="T59" fmla="*/ 570222568 h 176"/>
              <a:gd name="T60" fmla="*/ 337121733 w 176"/>
              <a:gd name="T61" fmla="*/ 659317469 h 176"/>
              <a:gd name="T62" fmla="*/ 567786409 w 176"/>
              <a:gd name="T63" fmla="*/ 980069247 h 176"/>
              <a:gd name="T64" fmla="*/ 443583001 w 176"/>
              <a:gd name="T65" fmla="*/ 1282998666 h 176"/>
              <a:gd name="T66" fmla="*/ 53230634 w 176"/>
              <a:gd name="T67" fmla="*/ 1336457296 h 176"/>
              <a:gd name="T68" fmla="*/ 0 w 176"/>
              <a:gd name="T69" fmla="*/ 1407734062 h 176"/>
              <a:gd name="T70" fmla="*/ 0 w 176"/>
              <a:gd name="T71" fmla="*/ 1728485839 h 176"/>
              <a:gd name="T72" fmla="*/ 53230634 w 176"/>
              <a:gd name="T73" fmla="*/ 1781944468 h 176"/>
              <a:gd name="T74" fmla="*/ 443583001 w 176"/>
              <a:gd name="T75" fmla="*/ 1853221234 h 176"/>
              <a:gd name="T76" fmla="*/ 567786409 w 176"/>
              <a:gd name="T77" fmla="*/ 2147483646 h 176"/>
              <a:gd name="T78" fmla="*/ 337121733 w 176"/>
              <a:gd name="T79" fmla="*/ 2147483646 h 176"/>
              <a:gd name="T80" fmla="*/ 337121733 w 176"/>
              <a:gd name="T81" fmla="*/ 2147483646 h 176"/>
              <a:gd name="T82" fmla="*/ 567786409 w 176"/>
              <a:gd name="T83" fmla="*/ 2147483646 h 176"/>
              <a:gd name="T84" fmla="*/ 656505537 w 176"/>
              <a:gd name="T85" fmla="*/ 2147483646 h 176"/>
              <a:gd name="T86" fmla="*/ 975885129 w 176"/>
              <a:gd name="T87" fmla="*/ 2147483646 h 176"/>
              <a:gd name="T88" fmla="*/ 1277518368 w 176"/>
              <a:gd name="T89" fmla="*/ 2147483646 h 176"/>
              <a:gd name="T90" fmla="*/ 1330749002 w 176"/>
              <a:gd name="T91" fmla="*/ 2147483646 h 176"/>
              <a:gd name="T92" fmla="*/ 1401721777 w 176"/>
              <a:gd name="T93" fmla="*/ 2147483646 h 176"/>
              <a:gd name="T94" fmla="*/ 1721105581 w 176"/>
              <a:gd name="T95" fmla="*/ 2147483646 h 176"/>
              <a:gd name="T96" fmla="*/ 1774332003 w 176"/>
              <a:gd name="T97" fmla="*/ 2147483646 h 176"/>
              <a:gd name="T98" fmla="*/ 975885129 w 176"/>
              <a:gd name="T99" fmla="*/ 1568109950 h 176"/>
              <a:gd name="T100" fmla="*/ 1561413679 w 176"/>
              <a:gd name="T101" fmla="*/ 980069247 h 176"/>
              <a:gd name="T102" fmla="*/ 2129200089 w 176"/>
              <a:gd name="T103" fmla="*/ 1568109950 h 176"/>
              <a:gd name="T104" fmla="*/ 1561413679 w 176"/>
              <a:gd name="T105" fmla="*/ 2138332518 h 176"/>
              <a:gd name="T106" fmla="*/ 975885129 w 176"/>
              <a:gd name="T107" fmla="*/ 1568109950 h 1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76" h="176">
                <a:moveTo>
                  <a:pt x="100" y="172"/>
                </a:moveTo>
                <a:cubicBezTo>
                  <a:pt x="104" y="150"/>
                  <a:pt x="104" y="150"/>
                  <a:pt x="104" y="150"/>
                </a:cubicBezTo>
                <a:cubicBezTo>
                  <a:pt x="110" y="149"/>
                  <a:pt x="116" y="146"/>
                  <a:pt x="121" y="143"/>
                </a:cubicBezTo>
                <a:cubicBezTo>
                  <a:pt x="139" y="157"/>
                  <a:pt x="139" y="157"/>
                  <a:pt x="139" y="157"/>
                </a:cubicBezTo>
                <a:cubicBezTo>
                  <a:pt x="140" y="158"/>
                  <a:pt x="142" y="157"/>
                  <a:pt x="144" y="156"/>
                </a:cubicBezTo>
                <a:cubicBezTo>
                  <a:pt x="156" y="143"/>
                  <a:pt x="156" y="143"/>
                  <a:pt x="156" y="143"/>
                </a:cubicBezTo>
                <a:cubicBezTo>
                  <a:pt x="158" y="142"/>
                  <a:pt x="158" y="140"/>
                  <a:pt x="157" y="139"/>
                </a:cubicBezTo>
                <a:cubicBezTo>
                  <a:pt x="144" y="121"/>
                  <a:pt x="144" y="121"/>
                  <a:pt x="144" y="121"/>
                </a:cubicBezTo>
                <a:cubicBezTo>
                  <a:pt x="147" y="115"/>
                  <a:pt x="149" y="110"/>
                  <a:pt x="151" y="104"/>
                </a:cubicBezTo>
                <a:cubicBezTo>
                  <a:pt x="172" y="100"/>
                  <a:pt x="172" y="100"/>
                  <a:pt x="172" y="100"/>
                </a:cubicBezTo>
                <a:cubicBezTo>
                  <a:pt x="174" y="100"/>
                  <a:pt x="176" y="98"/>
                  <a:pt x="176" y="97"/>
                </a:cubicBezTo>
                <a:cubicBezTo>
                  <a:pt x="176" y="79"/>
                  <a:pt x="176" y="79"/>
                  <a:pt x="176" y="79"/>
                </a:cubicBezTo>
                <a:cubicBezTo>
                  <a:pt x="176" y="77"/>
                  <a:pt x="174" y="75"/>
                  <a:pt x="172" y="75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49" y="65"/>
                  <a:pt x="147" y="60"/>
                  <a:pt x="144" y="55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58" y="35"/>
                  <a:pt x="158" y="33"/>
                  <a:pt x="156" y="32"/>
                </a:cubicBezTo>
                <a:cubicBezTo>
                  <a:pt x="144" y="19"/>
                  <a:pt x="144" y="19"/>
                  <a:pt x="144" y="19"/>
                </a:cubicBezTo>
                <a:cubicBezTo>
                  <a:pt x="142" y="18"/>
                  <a:pt x="140" y="18"/>
                  <a:pt x="139" y="19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16" y="29"/>
                  <a:pt x="110" y="26"/>
                  <a:pt x="104" y="25"/>
                </a:cubicBezTo>
                <a:cubicBezTo>
                  <a:pt x="100" y="3"/>
                  <a:pt x="100" y="3"/>
                  <a:pt x="100" y="3"/>
                </a:cubicBezTo>
                <a:cubicBezTo>
                  <a:pt x="100" y="1"/>
                  <a:pt x="99" y="0"/>
                  <a:pt x="97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7" y="0"/>
                  <a:pt x="75" y="1"/>
                  <a:pt x="75" y="3"/>
                </a:cubicBezTo>
                <a:cubicBezTo>
                  <a:pt x="72" y="25"/>
                  <a:pt x="72" y="25"/>
                  <a:pt x="72" y="25"/>
                </a:cubicBezTo>
                <a:cubicBezTo>
                  <a:pt x="66" y="26"/>
                  <a:pt x="60" y="29"/>
                  <a:pt x="55" y="32"/>
                </a:cubicBezTo>
                <a:cubicBezTo>
                  <a:pt x="37" y="19"/>
                  <a:pt x="37" y="19"/>
                  <a:pt x="37" y="19"/>
                </a:cubicBezTo>
                <a:cubicBezTo>
                  <a:pt x="35" y="18"/>
                  <a:pt x="33" y="18"/>
                  <a:pt x="32" y="19"/>
                </a:cubicBezTo>
                <a:cubicBezTo>
                  <a:pt x="19" y="32"/>
                  <a:pt x="19" y="32"/>
                  <a:pt x="19" y="32"/>
                </a:cubicBezTo>
                <a:cubicBezTo>
                  <a:pt x="18" y="33"/>
                  <a:pt x="18" y="35"/>
                  <a:pt x="19" y="37"/>
                </a:cubicBezTo>
                <a:cubicBezTo>
                  <a:pt x="32" y="55"/>
                  <a:pt x="32" y="55"/>
                  <a:pt x="32" y="55"/>
                </a:cubicBezTo>
                <a:cubicBezTo>
                  <a:pt x="29" y="60"/>
                  <a:pt x="27" y="65"/>
                  <a:pt x="25" y="72"/>
                </a:cubicBezTo>
                <a:cubicBezTo>
                  <a:pt x="3" y="75"/>
                  <a:pt x="3" y="75"/>
                  <a:pt x="3" y="75"/>
                </a:cubicBezTo>
                <a:cubicBezTo>
                  <a:pt x="1" y="75"/>
                  <a:pt x="0" y="77"/>
                  <a:pt x="0" y="79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8"/>
                  <a:pt x="1" y="100"/>
                  <a:pt x="3" y="100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7" y="110"/>
                  <a:pt x="29" y="115"/>
                  <a:pt x="32" y="121"/>
                </a:cubicBezTo>
                <a:cubicBezTo>
                  <a:pt x="19" y="139"/>
                  <a:pt x="19" y="139"/>
                  <a:pt x="19" y="139"/>
                </a:cubicBezTo>
                <a:cubicBezTo>
                  <a:pt x="18" y="140"/>
                  <a:pt x="18" y="142"/>
                  <a:pt x="19" y="143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33" y="157"/>
                  <a:pt x="35" y="158"/>
                  <a:pt x="37" y="157"/>
                </a:cubicBezTo>
                <a:cubicBezTo>
                  <a:pt x="55" y="143"/>
                  <a:pt x="55" y="143"/>
                  <a:pt x="55" y="143"/>
                </a:cubicBezTo>
                <a:cubicBezTo>
                  <a:pt x="60" y="146"/>
                  <a:pt x="66" y="149"/>
                  <a:pt x="72" y="150"/>
                </a:cubicBezTo>
                <a:cubicBezTo>
                  <a:pt x="75" y="172"/>
                  <a:pt x="75" y="172"/>
                  <a:pt x="75" y="172"/>
                </a:cubicBezTo>
                <a:cubicBezTo>
                  <a:pt x="75" y="174"/>
                  <a:pt x="77" y="176"/>
                  <a:pt x="79" y="176"/>
                </a:cubicBezTo>
                <a:cubicBezTo>
                  <a:pt x="97" y="176"/>
                  <a:pt x="97" y="176"/>
                  <a:pt x="97" y="176"/>
                </a:cubicBezTo>
                <a:cubicBezTo>
                  <a:pt x="99" y="176"/>
                  <a:pt x="100" y="174"/>
                  <a:pt x="100" y="172"/>
                </a:cubicBezTo>
                <a:close/>
                <a:moveTo>
                  <a:pt x="55" y="88"/>
                </a:moveTo>
                <a:cubicBezTo>
                  <a:pt x="55" y="70"/>
                  <a:pt x="70" y="55"/>
                  <a:pt x="88" y="55"/>
                </a:cubicBezTo>
                <a:cubicBezTo>
                  <a:pt x="106" y="55"/>
                  <a:pt x="120" y="70"/>
                  <a:pt x="120" y="88"/>
                </a:cubicBezTo>
                <a:cubicBezTo>
                  <a:pt x="120" y="106"/>
                  <a:pt x="106" y="120"/>
                  <a:pt x="88" y="120"/>
                </a:cubicBezTo>
                <a:cubicBezTo>
                  <a:pt x="70" y="120"/>
                  <a:pt x="55" y="106"/>
                  <a:pt x="55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Freeform 13"/>
          <p:cNvSpPr/>
          <p:nvPr/>
        </p:nvSpPr>
        <p:spPr bwMode="auto">
          <a:xfrm>
            <a:off x="7745413" y="2455863"/>
            <a:ext cx="1947862" cy="974725"/>
          </a:xfrm>
          <a:custGeom>
            <a:avLst/>
            <a:gdLst>
              <a:gd name="T0" fmla="*/ 2147483646 w 462"/>
              <a:gd name="T1" fmla="*/ 819026395 h 231"/>
              <a:gd name="T2" fmla="*/ 835468368 w 462"/>
              <a:gd name="T3" fmla="*/ 2147483646 h 231"/>
              <a:gd name="T4" fmla="*/ 0 w 462"/>
              <a:gd name="T5" fmla="*/ 2147483646 h 231"/>
              <a:gd name="T6" fmla="*/ 2147483646 w 462"/>
              <a:gd name="T7" fmla="*/ 0 h 231"/>
              <a:gd name="T8" fmla="*/ 2147483646 w 462"/>
              <a:gd name="T9" fmla="*/ 2147483646 h 231"/>
              <a:gd name="T10" fmla="*/ 2147483646 w 462"/>
              <a:gd name="T11" fmla="*/ 2147483646 h 231"/>
              <a:gd name="T12" fmla="*/ 2147483646 w 462"/>
              <a:gd name="T13" fmla="*/ 819026395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46"/>
                </a:moveTo>
                <a:cubicBezTo>
                  <a:pt x="129" y="46"/>
                  <a:pt x="47" y="129"/>
                  <a:pt x="47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03"/>
                  <a:pt x="104" y="0"/>
                  <a:pt x="231" y="0"/>
                </a:cubicBezTo>
                <a:cubicBezTo>
                  <a:pt x="359" y="0"/>
                  <a:pt x="462" y="103"/>
                  <a:pt x="462" y="231"/>
                </a:cubicBezTo>
                <a:cubicBezTo>
                  <a:pt x="416" y="231"/>
                  <a:pt x="416" y="231"/>
                  <a:pt x="416" y="231"/>
                </a:cubicBezTo>
                <a:cubicBezTo>
                  <a:pt x="416" y="129"/>
                  <a:pt x="333" y="46"/>
                  <a:pt x="231" y="46"/>
                </a:cubicBezTo>
                <a:close/>
              </a:path>
            </a:pathLst>
          </a:custGeom>
          <a:solidFill>
            <a:srgbClr val="F7E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Freeform 14"/>
          <p:cNvSpPr/>
          <p:nvPr/>
        </p:nvSpPr>
        <p:spPr bwMode="auto">
          <a:xfrm>
            <a:off x="5997575" y="3430588"/>
            <a:ext cx="1946275" cy="974725"/>
          </a:xfrm>
          <a:custGeom>
            <a:avLst/>
            <a:gdLst>
              <a:gd name="T0" fmla="*/ 2147483646 w 462"/>
              <a:gd name="T1" fmla="*/ 2147483646 h 231"/>
              <a:gd name="T2" fmla="*/ 0 w 462"/>
              <a:gd name="T3" fmla="*/ 0 h 231"/>
              <a:gd name="T4" fmla="*/ 816361257 w 462"/>
              <a:gd name="T5" fmla="*/ 0 h 231"/>
              <a:gd name="T6" fmla="*/ 2147483646 w 462"/>
              <a:gd name="T7" fmla="*/ 2147483646 h 231"/>
              <a:gd name="T8" fmla="*/ 2147483646 w 462"/>
              <a:gd name="T9" fmla="*/ 0 h 231"/>
              <a:gd name="T10" fmla="*/ 2147483646 w 462"/>
              <a:gd name="T11" fmla="*/ 0 h 231"/>
              <a:gd name="T12" fmla="*/ 2147483646 w 462"/>
              <a:gd name="T13" fmla="*/ 2147483646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231"/>
                </a:moveTo>
                <a:cubicBezTo>
                  <a:pt x="103" y="231"/>
                  <a:pt x="0" y="127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101"/>
                  <a:pt x="129" y="184"/>
                  <a:pt x="231" y="184"/>
                </a:cubicBezTo>
                <a:cubicBezTo>
                  <a:pt x="332" y="184"/>
                  <a:pt x="415" y="101"/>
                  <a:pt x="415" y="0"/>
                </a:cubicBezTo>
                <a:cubicBezTo>
                  <a:pt x="462" y="0"/>
                  <a:pt x="462" y="0"/>
                  <a:pt x="462" y="0"/>
                </a:cubicBezTo>
                <a:cubicBezTo>
                  <a:pt x="462" y="127"/>
                  <a:pt x="358" y="231"/>
                  <a:pt x="231" y="231"/>
                </a:cubicBezTo>
                <a:close/>
              </a:path>
            </a:pathLst>
          </a:custGeom>
          <a:solidFill>
            <a:srgbClr val="F2E1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15"/>
          <p:cNvSpPr/>
          <p:nvPr/>
        </p:nvSpPr>
        <p:spPr bwMode="auto">
          <a:xfrm>
            <a:off x="9499600" y="3430588"/>
            <a:ext cx="1946275" cy="974725"/>
          </a:xfrm>
          <a:custGeom>
            <a:avLst/>
            <a:gdLst>
              <a:gd name="T0" fmla="*/ 2147483646 w 462"/>
              <a:gd name="T1" fmla="*/ 2147483646 h 231"/>
              <a:gd name="T2" fmla="*/ 0 w 462"/>
              <a:gd name="T3" fmla="*/ 0 h 231"/>
              <a:gd name="T4" fmla="*/ 816361257 w 462"/>
              <a:gd name="T5" fmla="*/ 0 h 231"/>
              <a:gd name="T6" fmla="*/ 2147483646 w 462"/>
              <a:gd name="T7" fmla="*/ 2147483646 h 231"/>
              <a:gd name="T8" fmla="*/ 2147483646 w 462"/>
              <a:gd name="T9" fmla="*/ 0 h 231"/>
              <a:gd name="T10" fmla="*/ 2147483646 w 462"/>
              <a:gd name="T11" fmla="*/ 0 h 231"/>
              <a:gd name="T12" fmla="*/ 2147483646 w 462"/>
              <a:gd name="T13" fmla="*/ 2147483646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231"/>
                </a:moveTo>
                <a:cubicBezTo>
                  <a:pt x="103" y="231"/>
                  <a:pt x="0" y="127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101"/>
                  <a:pt x="129" y="184"/>
                  <a:pt x="231" y="184"/>
                </a:cubicBezTo>
                <a:cubicBezTo>
                  <a:pt x="332" y="184"/>
                  <a:pt x="415" y="101"/>
                  <a:pt x="415" y="0"/>
                </a:cubicBezTo>
                <a:cubicBezTo>
                  <a:pt x="462" y="0"/>
                  <a:pt x="462" y="0"/>
                  <a:pt x="462" y="0"/>
                </a:cubicBezTo>
                <a:cubicBezTo>
                  <a:pt x="462" y="127"/>
                  <a:pt x="358" y="231"/>
                  <a:pt x="231" y="231"/>
                </a:cubicBezTo>
                <a:close/>
              </a:path>
            </a:pathLst>
          </a:custGeom>
          <a:solidFill>
            <a:srgbClr val="FFF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Freeform 16"/>
          <p:cNvSpPr/>
          <p:nvPr/>
        </p:nvSpPr>
        <p:spPr bwMode="auto">
          <a:xfrm>
            <a:off x="4243388" y="2455863"/>
            <a:ext cx="1947862" cy="974725"/>
          </a:xfrm>
          <a:custGeom>
            <a:avLst/>
            <a:gdLst>
              <a:gd name="T0" fmla="*/ 2147483646 w 462"/>
              <a:gd name="T1" fmla="*/ 819026395 h 231"/>
              <a:gd name="T2" fmla="*/ 835468368 w 462"/>
              <a:gd name="T3" fmla="*/ 2147483646 h 231"/>
              <a:gd name="T4" fmla="*/ 0 w 462"/>
              <a:gd name="T5" fmla="*/ 2147483646 h 231"/>
              <a:gd name="T6" fmla="*/ 2147483646 w 462"/>
              <a:gd name="T7" fmla="*/ 0 h 231"/>
              <a:gd name="T8" fmla="*/ 2147483646 w 462"/>
              <a:gd name="T9" fmla="*/ 2147483646 h 231"/>
              <a:gd name="T10" fmla="*/ 2147483646 w 462"/>
              <a:gd name="T11" fmla="*/ 2147483646 h 231"/>
              <a:gd name="T12" fmla="*/ 2147483646 w 462"/>
              <a:gd name="T13" fmla="*/ 819026395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46"/>
                </a:moveTo>
                <a:cubicBezTo>
                  <a:pt x="130" y="46"/>
                  <a:pt x="47" y="129"/>
                  <a:pt x="47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03"/>
                  <a:pt x="104" y="0"/>
                  <a:pt x="231" y="0"/>
                </a:cubicBezTo>
                <a:cubicBezTo>
                  <a:pt x="359" y="0"/>
                  <a:pt x="462" y="103"/>
                  <a:pt x="462" y="231"/>
                </a:cubicBezTo>
                <a:cubicBezTo>
                  <a:pt x="416" y="231"/>
                  <a:pt x="416" y="231"/>
                  <a:pt x="416" y="231"/>
                </a:cubicBezTo>
                <a:cubicBezTo>
                  <a:pt x="416" y="129"/>
                  <a:pt x="333" y="46"/>
                  <a:pt x="231" y="46"/>
                </a:cubicBezTo>
                <a:close/>
              </a:path>
            </a:pathLst>
          </a:custGeom>
          <a:solidFill>
            <a:srgbClr val="DF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Freeform 17"/>
          <p:cNvSpPr/>
          <p:nvPr/>
        </p:nvSpPr>
        <p:spPr bwMode="auto">
          <a:xfrm>
            <a:off x="2495550" y="3430588"/>
            <a:ext cx="1946275" cy="974725"/>
          </a:xfrm>
          <a:custGeom>
            <a:avLst/>
            <a:gdLst>
              <a:gd name="T0" fmla="*/ 2147483646 w 462"/>
              <a:gd name="T1" fmla="*/ 2147483646 h 231"/>
              <a:gd name="T2" fmla="*/ 0 w 462"/>
              <a:gd name="T3" fmla="*/ 0 h 231"/>
              <a:gd name="T4" fmla="*/ 816361257 w 462"/>
              <a:gd name="T5" fmla="*/ 0 h 231"/>
              <a:gd name="T6" fmla="*/ 2147483646 w 462"/>
              <a:gd name="T7" fmla="*/ 2147483646 h 231"/>
              <a:gd name="T8" fmla="*/ 2147483646 w 462"/>
              <a:gd name="T9" fmla="*/ 0 h 231"/>
              <a:gd name="T10" fmla="*/ 2147483646 w 462"/>
              <a:gd name="T11" fmla="*/ 0 h 231"/>
              <a:gd name="T12" fmla="*/ 2147483646 w 462"/>
              <a:gd name="T13" fmla="*/ 2147483646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231"/>
                </a:moveTo>
                <a:cubicBezTo>
                  <a:pt x="103" y="231"/>
                  <a:pt x="0" y="127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101"/>
                  <a:pt x="129" y="184"/>
                  <a:pt x="231" y="184"/>
                </a:cubicBezTo>
                <a:cubicBezTo>
                  <a:pt x="333" y="184"/>
                  <a:pt x="415" y="101"/>
                  <a:pt x="415" y="0"/>
                </a:cubicBezTo>
                <a:cubicBezTo>
                  <a:pt x="462" y="0"/>
                  <a:pt x="462" y="0"/>
                  <a:pt x="462" y="0"/>
                </a:cubicBezTo>
                <a:cubicBezTo>
                  <a:pt x="462" y="127"/>
                  <a:pt x="358" y="231"/>
                  <a:pt x="231" y="231"/>
                </a:cubicBezTo>
                <a:close/>
              </a:path>
            </a:pathLst>
          </a:custGeom>
          <a:solidFill>
            <a:srgbClr val="DFE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Freeform 18"/>
          <p:cNvSpPr/>
          <p:nvPr/>
        </p:nvSpPr>
        <p:spPr bwMode="auto">
          <a:xfrm>
            <a:off x="742950" y="2455863"/>
            <a:ext cx="1946275" cy="974725"/>
          </a:xfrm>
          <a:custGeom>
            <a:avLst/>
            <a:gdLst>
              <a:gd name="T0" fmla="*/ 2147483646 w 462"/>
              <a:gd name="T1" fmla="*/ 819026395 h 231"/>
              <a:gd name="T2" fmla="*/ 834109432 w 462"/>
              <a:gd name="T3" fmla="*/ 2147483646 h 231"/>
              <a:gd name="T4" fmla="*/ 0 w 462"/>
              <a:gd name="T5" fmla="*/ 2147483646 h 231"/>
              <a:gd name="T6" fmla="*/ 2147483646 w 462"/>
              <a:gd name="T7" fmla="*/ 0 h 231"/>
              <a:gd name="T8" fmla="*/ 2147483646 w 462"/>
              <a:gd name="T9" fmla="*/ 2147483646 h 231"/>
              <a:gd name="T10" fmla="*/ 2147483646 w 462"/>
              <a:gd name="T11" fmla="*/ 2147483646 h 231"/>
              <a:gd name="T12" fmla="*/ 2147483646 w 462"/>
              <a:gd name="T13" fmla="*/ 819026395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46"/>
                </a:moveTo>
                <a:cubicBezTo>
                  <a:pt x="130" y="46"/>
                  <a:pt x="47" y="129"/>
                  <a:pt x="47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03"/>
                  <a:pt x="104" y="0"/>
                  <a:pt x="231" y="0"/>
                </a:cubicBezTo>
                <a:cubicBezTo>
                  <a:pt x="359" y="0"/>
                  <a:pt x="462" y="103"/>
                  <a:pt x="462" y="231"/>
                </a:cubicBezTo>
                <a:cubicBezTo>
                  <a:pt x="416" y="231"/>
                  <a:pt x="416" y="231"/>
                  <a:pt x="416" y="231"/>
                </a:cubicBezTo>
                <a:cubicBezTo>
                  <a:pt x="416" y="129"/>
                  <a:pt x="333" y="46"/>
                  <a:pt x="231" y="46"/>
                </a:cubicBezTo>
                <a:close/>
              </a:path>
            </a:pathLst>
          </a:custGeom>
          <a:solidFill>
            <a:srgbClr val="D3E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Freeform 19"/>
          <p:cNvSpPr/>
          <p:nvPr/>
        </p:nvSpPr>
        <p:spPr bwMode="auto">
          <a:xfrm>
            <a:off x="7745413" y="3430588"/>
            <a:ext cx="1947862" cy="974725"/>
          </a:xfrm>
          <a:custGeom>
            <a:avLst/>
            <a:gdLst>
              <a:gd name="T0" fmla="*/ 2147483646 w 462"/>
              <a:gd name="T1" fmla="*/ 2147483646 h 231"/>
              <a:gd name="T2" fmla="*/ 0 w 462"/>
              <a:gd name="T3" fmla="*/ 0 h 231"/>
              <a:gd name="T4" fmla="*/ 835468368 w 462"/>
              <a:gd name="T5" fmla="*/ 0 h 231"/>
              <a:gd name="T6" fmla="*/ 2147483646 w 462"/>
              <a:gd name="T7" fmla="*/ 2147483646 h 231"/>
              <a:gd name="T8" fmla="*/ 2147483646 w 462"/>
              <a:gd name="T9" fmla="*/ 0 h 231"/>
              <a:gd name="T10" fmla="*/ 2147483646 w 462"/>
              <a:gd name="T11" fmla="*/ 0 h 231"/>
              <a:gd name="T12" fmla="*/ 2147483646 w 462"/>
              <a:gd name="T13" fmla="*/ 2147483646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231"/>
                </a:moveTo>
                <a:cubicBezTo>
                  <a:pt x="104" y="231"/>
                  <a:pt x="0" y="127"/>
                  <a:pt x="0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101"/>
                  <a:pt x="129" y="184"/>
                  <a:pt x="231" y="184"/>
                </a:cubicBezTo>
                <a:cubicBezTo>
                  <a:pt x="333" y="184"/>
                  <a:pt x="416" y="101"/>
                  <a:pt x="416" y="0"/>
                </a:cubicBezTo>
                <a:cubicBezTo>
                  <a:pt x="462" y="0"/>
                  <a:pt x="462" y="0"/>
                  <a:pt x="462" y="0"/>
                </a:cubicBezTo>
                <a:cubicBezTo>
                  <a:pt x="462" y="127"/>
                  <a:pt x="359" y="231"/>
                  <a:pt x="231" y="231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Freeform 20"/>
          <p:cNvSpPr/>
          <p:nvPr/>
        </p:nvSpPr>
        <p:spPr bwMode="auto">
          <a:xfrm>
            <a:off x="5997575" y="2455863"/>
            <a:ext cx="1946275" cy="974725"/>
          </a:xfrm>
          <a:custGeom>
            <a:avLst/>
            <a:gdLst>
              <a:gd name="T0" fmla="*/ 2147483646 w 462"/>
              <a:gd name="T1" fmla="*/ 819026395 h 231"/>
              <a:gd name="T2" fmla="*/ 816361257 w 462"/>
              <a:gd name="T3" fmla="*/ 2147483646 h 231"/>
              <a:gd name="T4" fmla="*/ 0 w 462"/>
              <a:gd name="T5" fmla="*/ 2147483646 h 231"/>
              <a:gd name="T6" fmla="*/ 2147483646 w 462"/>
              <a:gd name="T7" fmla="*/ 0 h 231"/>
              <a:gd name="T8" fmla="*/ 2147483646 w 462"/>
              <a:gd name="T9" fmla="*/ 2147483646 h 231"/>
              <a:gd name="T10" fmla="*/ 2147483646 w 462"/>
              <a:gd name="T11" fmla="*/ 2147483646 h 231"/>
              <a:gd name="T12" fmla="*/ 2147483646 w 462"/>
              <a:gd name="T13" fmla="*/ 819026395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46"/>
                </a:moveTo>
                <a:cubicBezTo>
                  <a:pt x="129" y="46"/>
                  <a:pt x="46" y="129"/>
                  <a:pt x="46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03"/>
                  <a:pt x="103" y="0"/>
                  <a:pt x="231" y="0"/>
                </a:cubicBezTo>
                <a:cubicBezTo>
                  <a:pt x="358" y="0"/>
                  <a:pt x="462" y="103"/>
                  <a:pt x="462" y="231"/>
                </a:cubicBezTo>
                <a:cubicBezTo>
                  <a:pt x="415" y="231"/>
                  <a:pt x="415" y="231"/>
                  <a:pt x="415" y="231"/>
                </a:cubicBezTo>
                <a:cubicBezTo>
                  <a:pt x="415" y="129"/>
                  <a:pt x="332" y="46"/>
                  <a:pt x="231" y="46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Freeform 21"/>
          <p:cNvSpPr/>
          <p:nvPr/>
        </p:nvSpPr>
        <p:spPr bwMode="auto">
          <a:xfrm>
            <a:off x="9499600" y="2455863"/>
            <a:ext cx="1946275" cy="974725"/>
          </a:xfrm>
          <a:custGeom>
            <a:avLst/>
            <a:gdLst>
              <a:gd name="T0" fmla="*/ 2147483646 w 462"/>
              <a:gd name="T1" fmla="*/ 819026395 h 231"/>
              <a:gd name="T2" fmla="*/ 816361257 w 462"/>
              <a:gd name="T3" fmla="*/ 2147483646 h 231"/>
              <a:gd name="T4" fmla="*/ 0 w 462"/>
              <a:gd name="T5" fmla="*/ 2147483646 h 231"/>
              <a:gd name="T6" fmla="*/ 2147483646 w 462"/>
              <a:gd name="T7" fmla="*/ 0 h 231"/>
              <a:gd name="T8" fmla="*/ 2147483646 w 462"/>
              <a:gd name="T9" fmla="*/ 2147483646 h 231"/>
              <a:gd name="T10" fmla="*/ 2147483646 w 462"/>
              <a:gd name="T11" fmla="*/ 2147483646 h 231"/>
              <a:gd name="T12" fmla="*/ 2147483646 w 462"/>
              <a:gd name="T13" fmla="*/ 819026395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46"/>
                </a:moveTo>
                <a:cubicBezTo>
                  <a:pt x="129" y="46"/>
                  <a:pt x="46" y="129"/>
                  <a:pt x="46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03"/>
                  <a:pt x="103" y="0"/>
                  <a:pt x="231" y="0"/>
                </a:cubicBezTo>
                <a:cubicBezTo>
                  <a:pt x="358" y="0"/>
                  <a:pt x="462" y="103"/>
                  <a:pt x="462" y="231"/>
                </a:cubicBezTo>
                <a:cubicBezTo>
                  <a:pt x="415" y="231"/>
                  <a:pt x="415" y="231"/>
                  <a:pt x="415" y="231"/>
                </a:cubicBezTo>
                <a:cubicBezTo>
                  <a:pt x="415" y="129"/>
                  <a:pt x="332" y="46"/>
                  <a:pt x="231" y="46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Freeform 22"/>
          <p:cNvSpPr/>
          <p:nvPr/>
        </p:nvSpPr>
        <p:spPr bwMode="auto">
          <a:xfrm>
            <a:off x="4243388" y="3430588"/>
            <a:ext cx="1947862" cy="974725"/>
          </a:xfrm>
          <a:custGeom>
            <a:avLst/>
            <a:gdLst>
              <a:gd name="T0" fmla="*/ 2147483646 w 462"/>
              <a:gd name="T1" fmla="*/ 2147483646 h 231"/>
              <a:gd name="T2" fmla="*/ 0 w 462"/>
              <a:gd name="T3" fmla="*/ 0 h 231"/>
              <a:gd name="T4" fmla="*/ 835468368 w 462"/>
              <a:gd name="T5" fmla="*/ 0 h 231"/>
              <a:gd name="T6" fmla="*/ 2147483646 w 462"/>
              <a:gd name="T7" fmla="*/ 2147483646 h 231"/>
              <a:gd name="T8" fmla="*/ 2147483646 w 462"/>
              <a:gd name="T9" fmla="*/ 0 h 231"/>
              <a:gd name="T10" fmla="*/ 2147483646 w 462"/>
              <a:gd name="T11" fmla="*/ 0 h 231"/>
              <a:gd name="T12" fmla="*/ 2147483646 w 462"/>
              <a:gd name="T13" fmla="*/ 2147483646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231"/>
                </a:moveTo>
                <a:cubicBezTo>
                  <a:pt x="104" y="231"/>
                  <a:pt x="0" y="127"/>
                  <a:pt x="0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101"/>
                  <a:pt x="130" y="184"/>
                  <a:pt x="231" y="184"/>
                </a:cubicBezTo>
                <a:cubicBezTo>
                  <a:pt x="333" y="184"/>
                  <a:pt x="416" y="101"/>
                  <a:pt x="416" y="0"/>
                </a:cubicBezTo>
                <a:cubicBezTo>
                  <a:pt x="462" y="0"/>
                  <a:pt x="462" y="0"/>
                  <a:pt x="462" y="0"/>
                </a:cubicBezTo>
                <a:cubicBezTo>
                  <a:pt x="462" y="127"/>
                  <a:pt x="359" y="231"/>
                  <a:pt x="231" y="231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Freeform 23"/>
          <p:cNvSpPr/>
          <p:nvPr/>
        </p:nvSpPr>
        <p:spPr bwMode="auto">
          <a:xfrm>
            <a:off x="2495550" y="2455863"/>
            <a:ext cx="1946275" cy="974725"/>
          </a:xfrm>
          <a:custGeom>
            <a:avLst/>
            <a:gdLst>
              <a:gd name="T0" fmla="*/ 2147483646 w 462"/>
              <a:gd name="T1" fmla="*/ 819026395 h 231"/>
              <a:gd name="T2" fmla="*/ 816361257 w 462"/>
              <a:gd name="T3" fmla="*/ 2147483646 h 231"/>
              <a:gd name="T4" fmla="*/ 0 w 462"/>
              <a:gd name="T5" fmla="*/ 2147483646 h 231"/>
              <a:gd name="T6" fmla="*/ 2147483646 w 462"/>
              <a:gd name="T7" fmla="*/ 0 h 231"/>
              <a:gd name="T8" fmla="*/ 2147483646 w 462"/>
              <a:gd name="T9" fmla="*/ 2147483646 h 231"/>
              <a:gd name="T10" fmla="*/ 2147483646 w 462"/>
              <a:gd name="T11" fmla="*/ 2147483646 h 231"/>
              <a:gd name="T12" fmla="*/ 2147483646 w 462"/>
              <a:gd name="T13" fmla="*/ 819026395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46"/>
                </a:moveTo>
                <a:cubicBezTo>
                  <a:pt x="129" y="46"/>
                  <a:pt x="46" y="129"/>
                  <a:pt x="46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03"/>
                  <a:pt x="103" y="0"/>
                  <a:pt x="231" y="0"/>
                </a:cubicBezTo>
                <a:cubicBezTo>
                  <a:pt x="358" y="0"/>
                  <a:pt x="462" y="103"/>
                  <a:pt x="462" y="231"/>
                </a:cubicBezTo>
                <a:cubicBezTo>
                  <a:pt x="415" y="231"/>
                  <a:pt x="415" y="231"/>
                  <a:pt x="415" y="231"/>
                </a:cubicBezTo>
                <a:cubicBezTo>
                  <a:pt x="415" y="129"/>
                  <a:pt x="333" y="46"/>
                  <a:pt x="231" y="46"/>
                </a:cubicBezTo>
                <a:close/>
              </a:path>
            </a:pathLst>
          </a:custGeom>
          <a:solidFill>
            <a:srgbClr val="39B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Freeform 24"/>
          <p:cNvSpPr/>
          <p:nvPr/>
        </p:nvSpPr>
        <p:spPr bwMode="auto">
          <a:xfrm>
            <a:off x="742950" y="3430588"/>
            <a:ext cx="1946275" cy="974725"/>
          </a:xfrm>
          <a:custGeom>
            <a:avLst/>
            <a:gdLst>
              <a:gd name="T0" fmla="*/ 2147483646 w 462"/>
              <a:gd name="T1" fmla="*/ 2147483646 h 231"/>
              <a:gd name="T2" fmla="*/ 0 w 462"/>
              <a:gd name="T3" fmla="*/ 0 h 231"/>
              <a:gd name="T4" fmla="*/ 834109432 w 462"/>
              <a:gd name="T5" fmla="*/ 0 h 231"/>
              <a:gd name="T6" fmla="*/ 2147483646 w 462"/>
              <a:gd name="T7" fmla="*/ 2147483646 h 231"/>
              <a:gd name="T8" fmla="*/ 2147483646 w 462"/>
              <a:gd name="T9" fmla="*/ 0 h 231"/>
              <a:gd name="T10" fmla="*/ 2147483646 w 462"/>
              <a:gd name="T11" fmla="*/ 0 h 231"/>
              <a:gd name="T12" fmla="*/ 2147483646 w 462"/>
              <a:gd name="T13" fmla="*/ 2147483646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2" h="231">
                <a:moveTo>
                  <a:pt x="231" y="231"/>
                </a:moveTo>
                <a:cubicBezTo>
                  <a:pt x="104" y="231"/>
                  <a:pt x="0" y="127"/>
                  <a:pt x="0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101"/>
                  <a:pt x="130" y="184"/>
                  <a:pt x="231" y="184"/>
                </a:cubicBezTo>
                <a:cubicBezTo>
                  <a:pt x="333" y="184"/>
                  <a:pt x="416" y="101"/>
                  <a:pt x="416" y="0"/>
                </a:cubicBezTo>
                <a:cubicBezTo>
                  <a:pt x="462" y="0"/>
                  <a:pt x="462" y="0"/>
                  <a:pt x="462" y="0"/>
                </a:cubicBezTo>
                <a:cubicBezTo>
                  <a:pt x="462" y="127"/>
                  <a:pt x="359" y="231"/>
                  <a:pt x="231" y="231"/>
                </a:cubicBezTo>
                <a:close/>
              </a:path>
            </a:pathLst>
          </a:custGeom>
          <a:solidFill>
            <a:srgbClr val="0953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Rectangle 25"/>
          <p:cNvSpPr>
            <a:spLocks noChangeArrowheads="1"/>
          </p:cNvSpPr>
          <p:nvPr/>
        </p:nvSpPr>
        <p:spPr bwMode="auto">
          <a:xfrm>
            <a:off x="1133475" y="1012825"/>
            <a:ext cx="13874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4118" name="Rectangle 26"/>
          <p:cNvSpPr>
            <a:spLocks noChangeArrowheads="1"/>
          </p:cNvSpPr>
          <p:nvPr/>
        </p:nvSpPr>
        <p:spPr bwMode="auto">
          <a:xfrm>
            <a:off x="2887663" y="5192713"/>
            <a:ext cx="14001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4119" name="Rectangle 27"/>
          <p:cNvSpPr>
            <a:spLocks noChangeArrowheads="1"/>
          </p:cNvSpPr>
          <p:nvPr/>
        </p:nvSpPr>
        <p:spPr bwMode="auto">
          <a:xfrm>
            <a:off x="4640263" y="1012825"/>
            <a:ext cx="1412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4120" name="Rectangle 28"/>
          <p:cNvSpPr>
            <a:spLocks noChangeArrowheads="1"/>
          </p:cNvSpPr>
          <p:nvPr/>
        </p:nvSpPr>
        <p:spPr bwMode="auto">
          <a:xfrm>
            <a:off x="6384925" y="5192713"/>
            <a:ext cx="14081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4121" name="Rectangle 29"/>
          <p:cNvSpPr>
            <a:spLocks noChangeArrowheads="1"/>
          </p:cNvSpPr>
          <p:nvPr/>
        </p:nvSpPr>
        <p:spPr bwMode="auto">
          <a:xfrm>
            <a:off x="8061325" y="1012825"/>
            <a:ext cx="15890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2008</a:t>
            </a:r>
            <a:endParaRPr lang="en-US" altLang="en-US" sz="1800"/>
          </a:p>
        </p:txBody>
      </p:sp>
      <p:sp>
        <p:nvSpPr>
          <p:cNvPr id="4122" name="Rectangle 30"/>
          <p:cNvSpPr>
            <a:spLocks noChangeArrowheads="1"/>
          </p:cNvSpPr>
          <p:nvPr/>
        </p:nvSpPr>
        <p:spPr bwMode="auto">
          <a:xfrm>
            <a:off x="9798050" y="5192713"/>
            <a:ext cx="15732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2020</a:t>
            </a:r>
            <a:endParaRPr lang="en-US" altLang="en-US" sz="1800"/>
          </a:p>
        </p:txBody>
      </p:sp>
      <p:sp>
        <p:nvSpPr>
          <p:cNvPr id="4123" name="TextBox 93"/>
          <p:cNvSpPr txBox="1">
            <a:spLocks noChangeArrowheads="1"/>
          </p:cNvSpPr>
          <p:nvPr/>
        </p:nvSpPr>
        <p:spPr bwMode="auto">
          <a:xfrm>
            <a:off x="6191250" y="784225"/>
            <a:ext cx="13985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24" name="TextBox 93"/>
          <p:cNvSpPr txBox="1">
            <a:spLocks noChangeArrowheads="1"/>
          </p:cNvSpPr>
          <p:nvPr/>
        </p:nvSpPr>
        <p:spPr bwMode="auto">
          <a:xfrm>
            <a:off x="9772650" y="781050"/>
            <a:ext cx="1400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25" name="TextBox 93"/>
          <p:cNvSpPr txBox="1">
            <a:spLocks noChangeArrowheads="1"/>
          </p:cNvSpPr>
          <p:nvPr/>
        </p:nvSpPr>
        <p:spPr bwMode="auto">
          <a:xfrm>
            <a:off x="1096963" y="4989513"/>
            <a:ext cx="139858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26" name="TextBox 93"/>
          <p:cNvSpPr txBox="1">
            <a:spLocks noChangeArrowheads="1"/>
          </p:cNvSpPr>
          <p:nvPr/>
        </p:nvSpPr>
        <p:spPr bwMode="auto">
          <a:xfrm>
            <a:off x="4518025" y="4991100"/>
            <a:ext cx="1400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27" name="TextBox 93"/>
          <p:cNvSpPr txBox="1">
            <a:spLocks noChangeArrowheads="1"/>
          </p:cNvSpPr>
          <p:nvPr/>
        </p:nvSpPr>
        <p:spPr bwMode="auto">
          <a:xfrm>
            <a:off x="8101013" y="4989513"/>
            <a:ext cx="139858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 bwMode="auto">
          <a:xfrm>
            <a:off x="914400" y="2400300"/>
            <a:ext cx="2073275" cy="1036638"/>
          </a:xfrm>
          <a:custGeom>
            <a:avLst/>
            <a:gdLst>
              <a:gd name="T0" fmla="*/ 1036638 w 514"/>
              <a:gd name="T1" fmla="*/ 0 h 257"/>
              <a:gd name="T2" fmla="*/ 0 w 514"/>
              <a:gd name="T3" fmla="*/ 1036638 h 257"/>
              <a:gd name="T4" fmla="*/ 2073275 w 514"/>
              <a:gd name="T5" fmla="*/ 1036638 h 257"/>
              <a:gd name="T6" fmla="*/ 1036638 w 514"/>
              <a:gd name="T7" fmla="*/ 0 h 2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4" h="257">
                <a:moveTo>
                  <a:pt x="257" y="0"/>
                </a:moveTo>
                <a:cubicBezTo>
                  <a:pt x="115" y="0"/>
                  <a:pt x="0" y="115"/>
                  <a:pt x="0" y="257"/>
                </a:cubicBezTo>
                <a:cubicBezTo>
                  <a:pt x="514" y="257"/>
                  <a:pt x="514" y="257"/>
                  <a:pt x="514" y="257"/>
                </a:cubicBezTo>
                <a:cubicBezTo>
                  <a:pt x="514" y="115"/>
                  <a:pt x="399" y="0"/>
                  <a:pt x="257" y="0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Freeform 7"/>
          <p:cNvSpPr/>
          <p:nvPr/>
        </p:nvSpPr>
        <p:spPr bwMode="auto">
          <a:xfrm>
            <a:off x="2987675" y="3436938"/>
            <a:ext cx="2073275" cy="1033462"/>
          </a:xfrm>
          <a:custGeom>
            <a:avLst/>
            <a:gdLst>
              <a:gd name="T0" fmla="*/ 1036638 w 514"/>
              <a:gd name="T1" fmla="*/ 1033463 h 256"/>
              <a:gd name="T2" fmla="*/ 2073275 w 514"/>
              <a:gd name="T3" fmla="*/ 0 h 256"/>
              <a:gd name="T4" fmla="*/ 0 w 514"/>
              <a:gd name="T5" fmla="*/ 0 h 256"/>
              <a:gd name="T6" fmla="*/ 1036638 w 514"/>
              <a:gd name="T7" fmla="*/ 1033463 h 2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4" h="256">
                <a:moveTo>
                  <a:pt x="257" y="256"/>
                </a:moveTo>
                <a:cubicBezTo>
                  <a:pt x="399" y="256"/>
                  <a:pt x="514" y="141"/>
                  <a:pt x="5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1"/>
                  <a:pt x="115" y="256"/>
                  <a:pt x="257" y="256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8"/>
          <p:cNvSpPr/>
          <p:nvPr/>
        </p:nvSpPr>
        <p:spPr bwMode="auto">
          <a:xfrm>
            <a:off x="5060950" y="2400300"/>
            <a:ext cx="2068513" cy="1036638"/>
          </a:xfrm>
          <a:custGeom>
            <a:avLst/>
            <a:gdLst>
              <a:gd name="T0" fmla="*/ 1032240 w 513"/>
              <a:gd name="T1" fmla="*/ 0 h 257"/>
              <a:gd name="T2" fmla="*/ 0 w 513"/>
              <a:gd name="T3" fmla="*/ 1036638 h 257"/>
              <a:gd name="T4" fmla="*/ 2068513 w 513"/>
              <a:gd name="T5" fmla="*/ 1036638 h 257"/>
              <a:gd name="T6" fmla="*/ 1032240 w 513"/>
              <a:gd name="T7" fmla="*/ 0 h 2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3" h="257">
                <a:moveTo>
                  <a:pt x="256" y="0"/>
                </a:moveTo>
                <a:cubicBezTo>
                  <a:pt x="115" y="0"/>
                  <a:pt x="0" y="115"/>
                  <a:pt x="0" y="257"/>
                </a:cubicBezTo>
                <a:cubicBezTo>
                  <a:pt x="513" y="257"/>
                  <a:pt x="513" y="257"/>
                  <a:pt x="513" y="257"/>
                </a:cubicBezTo>
                <a:cubicBezTo>
                  <a:pt x="513" y="115"/>
                  <a:pt x="398" y="0"/>
                  <a:pt x="256" y="0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9"/>
          <p:cNvSpPr/>
          <p:nvPr/>
        </p:nvSpPr>
        <p:spPr bwMode="auto">
          <a:xfrm>
            <a:off x="7129463" y="3436938"/>
            <a:ext cx="2073275" cy="1033462"/>
          </a:xfrm>
          <a:custGeom>
            <a:avLst/>
            <a:gdLst>
              <a:gd name="T0" fmla="*/ 1036638 w 514"/>
              <a:gd name="T1" fmla="*/ 1033463 h 256"/>
              <a:gd name="T2" fmla="*/ 2073275 w 514"/>
              <a:gd name="T3" fmla="*/ 0 h 256"/>
              <a:gd name="T4" fmla="*/ 0 w 514"/>
              <a:gd name="T5" fmla="*/ 0 h 256"/>
              <a:gd name="T6" fmla="*/ 1036638 w 514"/>
              <a:gd name="T7" fmla="*/ 1033463 h 2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4" h="256">
                <a:moveTo>
                  <a:pt x="257" y="256"/>
                </a:moveTo>
                <a:cubicBezTo>
                  <a:pt x="399" y="256"/>
                  <a:pt x="514" y="141"/>
                  <a:pt x="5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1"/>
                  <a:pt x="115" y="256"/>
                  <a:pt x="257" y="256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10"/>
          <p:cNvSpPr/>
          <p:nvPr/>
        </p:nvSpPr>
        <p:spPr bwMode="auto">
          <a:xfrm>
            <a:off x="9202738" y="2400300"/>
            <a:ext cx="2073275" cy="1036638"/>
          </a:xfrm>
          <a:custGeom>
            <a:avLst/>
            <a:gdLst>
              <a:gd name="T0" fmla="*/ 1036638 w 514"/>
              <a:gd name="T1" fmla="*/ 0 h 257"/>
              <a:gd name="T2" fmla="*/ 0 w 514"/>
              <a:gd name="T3" fmla="*/ 1036638 h 257"/>
              <a:gd name="T4" fmla="*/ 2073275 w 514"/>
              <a:gd name="T5" fmla="*/ 1036638 h 257"/>
              <a:gd name="T6" fmla="*/ 1036638 w 514"/>
              <a:gd name="T7" fmla="*/ 0 h 2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4" h="257">
                <a:moveTo>
                  <a:pt x="257" y="0"/>
                </a:moveTo>
                <a:cubicBezTo>
                  <a:pt x="115" y="0"/>
                  <a:pt x="0" y="115"/>
                  <a:pt x="0" y="257"/>
                </a:cubicBezTo>
                <a:cubicBezTo>
                  <a:pt x="514" y="257"/>
                  <a:pt x="514" y="257"/>
                  <a:pt x="514" y="257"/>
                </a:cubicBezTo>
                <a:cubicBezTo>
                  <a:pt x="514" y="115"/>
                  <a:pt x="399" y="0"/>
                  <a:pt x="257" y="0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TextBox 93"/>
          <p:cNvSpPr txBox="1">
            <a:spLocks noChangeArrowheads="1"/>
          </p:cNvSpPr>
          <p:nvPr/>
        </p:nvSpPr>
        <p:spPr bwMode="auto">
          <a:xfrm>
            <a:off x="1254125" y="804863"/>
            <a:ext cx="14017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1370013" y="2687638"/>
            <a:ext cx="14811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409950" y="3562350"/>
            <a:ext cx="1549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5470525" y="2687638"/>
            <a:ext cx="14986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9558338" y="2687638"/>
            <a:ext cx="160655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3084" name="Rectangle 11"/>
          <p:cNvSpPr>
            <a:spLocks noChangeArrowheads="1"/>
          </p:cNvSpPr>
          <p:nvPr/>
        </p:nvSpPr>
        <p:spPr bwMode="auto">
          <a:xfrm>
            <a:off x="7597775" y="3562350"/>
            <a:ext cx="1524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1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3085" name="Freeform 12"/>
          <p:cNvSpPr>
            <a:spLocks noEditPoints="1"/>
          </p:cNvSpPr>
          <p:nvPr/>
        </p:nvSpPr>
        <p:spPr bwMode="auto">
          <a:xfrm>
            <a:off x="3683000" y="842963"/>
            <a:ext cx="744538" cy="892175"/>
          </a:xfrm>
          <a:custGeom>
            <a:avLst/>
            <a:gdLst>
              <a:gd name="T0" fmla="*/ 281366 w 172"/>
              <a:gd name="T1" fmla="*/ 892175 h 206"/>
              <a:gd name="T2" fmla="*/ 281366 w 172"/>
              <a:gd name="T3" fmla="*/ 831542 h 206"/>
              <a:gd name="T4" fmla="*/ 497802 w 172"/>
              <a:gd name="T5" fmla="*/ 779570 h 206"/>
              <a:gd name="T6" fmla="*/ 251065 w 172"/>
              <a:gd name="T7" fmla="*/ 779570 h 206"/>
              <a:gd name="T8" fmla="*/ 467501 w 172"/>
              <a:gd name="T9" fmla="*/ 809887 h 206"/>
              <a:gd name="T10" fmla="*/ 363612 w 172"/>
              <a:gd name="T11" fmla="*/ 441757 h 206"/>
              <a:gd name="T12" fmla="*/ 372269 w 172"/>
              <a:gd name="T13" fmla="*/ 731930 h 206"/>
              <a:gd name="T14" fmla="*/ 376598 w 172"/>
              <a:gd name="T15" fmla="*/ 731930 h 206"/>
              <a:gd name="T16" fmla="*/ 402570 w 172"/>
              <a:gd name="T17" fmla="*/ 441757 h 206"/>
              <a:gd name="T18" fmla="*/ 272709 w 172"/>
              <a:gd name="T19" fmla="*/ 411440 h 206"/>
              <a:gd name="T20" fmla="*/ 272709 w 172"/>
              <a:gd name="T21" fmla="*/ 320490 h 206"/>
              <a:gd name="T22" fmla="*/ 432871 w 172"/>
              <a:gd name="T23" fmla="*/ 368130 h 206"/>
              <a:gd name="T24" fmla="*/ 523774 w 172"/>
              <a:gd name="T25" fmla="*/ 368130 h 206"/>
              <a:gd name="T26" fmla="*/ 129861 w 172"/>
              <a:gd name="T27" fmla="*/ 285842 h 206"/>
              <a:gd name="T28" fmla="*/ 255394 w 172"/>
              <a:gd name="T29" fmla="*/ 697282 h 206"/>
              <a:gd name="T30" fmla="*/ 315996 w 172"/>
              <a:gd name="T31" fmla="*/ 441757 h 206"/>
              <a:gd name="T32" fmla="*/ 199121 w 172"/>
              <a:gd name="T33" fmla="*/ 368130 h 206"/>
              <a:gd name="T34" fmla="*/ 346297 w 172"/>
              <a:gd name="T35" fmla="*/ 363800 h 206"/>
              <a:gd name="T36" fmla="*/ 363612 w 172"/>
              <a:gd name="T37" fmla="*/ 411440 h 206"/>
              <a:gd name="T38" fmla="*/ 402570 w 172"/>
              <a:gd name="T39" fmla="*/ 363800 h 206"/>
              <a:gd name="T40" fmla="*/ 532431 w 172"/>
              <a:gd name="T41" fmla="*/ 316159 h 206"/>
              <a:gd name="T42" fmla="*/ 480487 w 172"/>
              <a:gd name="T43" fmla="*/ 441757 h 206"/>
              <a:gd name="T44" fmla="*/ 450186 w 172"/>
              <a:gd name="T45" fmla="*/ 731930 h 206"/>
              <a:gd name="T46" fmla="*/ 593033 w 172"/>
              <a:gd name="T47" fmla="*/ 459080 h 206"/>
              <a:gd name="T48" fmla="*/ 376598 w 172"/>
              <a:gd name="T49" fmla="*/ 0 h 206"/>
              <a:gd name="T50" fmla="*/ 346297 w 172"/>
              <a:gd name="T51" fmla="*/ 77957 h 206"/>
              <a:gd name="T52" fmla="*/ 402570 w 172"/>
              <a:gd name="T53" fmla="*/ 77957 h 206"/>
              <a:gd name="T54" fmla="*/ 541089 w 172"/>
              <a:gd name="T55" fmla="*/ 34648 h 206"/>
              <a:gd name="T56" fmla="*/ 480487 w 172"/>
              <a:gd name="T57" fmla="*/ 90950 h 206"/>
              <a:gd name="T58" fmla="*/ 528103 w 172"/>
              <a:gd name="T59" fmla="*/ 116936 h 206"/>
              <a:gd name="T60" fmla="*/ 666621 w 172"/>
              <a:gd name="T61" fmla="*/ 121267 h 206"/>
              <a:gd name="T62" fmla="*/ 588704 w 172"/>
              <a:gd name="T63" fmla="*/ 151583 h 206"/>
              <a:gd name="T64" fmla="*/ 627663 w 172"/>
              <a:gd name="T65" fmla="*/ 194893 h 206"/>
              <a:gd name="T66" fmla="*/ 744538 w 172"/>
              <a:gd name="T67" fmla="*/ 264188 h 206"/>
              <a:gd name="T68" fmla="*/ 662293 w 172"/>
              <a:gd name="T69" fmla="*/ 251195 h 206"/>
              <a:gd name="T70" fmla="*/ 670950 w 172"/>
              <a:gd name="T71" fmla="*/ 303166 h 206"/>
              <a:gd name="T72" fmla="*/ 740209 w 172"/>
              <a:gd name="T73" fmla="*/ 415771 h 206"/>
              <a:gd name="T74" fmla="*/ 670950 w 172"/>
              <a:gd name="T75" fmla="*/ 376792 h 206"/>
              <a:gd name="T76" fmla="*/ 662293 w 172"/>
              <a:gd name="T77" fmla="*/ 428764 h 206"/>
              <a:gd name="T78" fmla="*/ 255394 w 172"/>
              <a:gd name="T79" fmla="*/ 129928 h 206"/>
              <a:gd name="T80" fmla="*/ 242408 w 172"/>
              <a:gd name="T81" fmla="*/ 47640 h 206"/>
              <a:gd name="T82" fmla="*/ 194792 w 172"/>
              <a:gd name="T83" fmla="*/ 73626 h 206"/>
              <a:gd name="T84" fmla="*/ 160162 w 172"/>
              <a:gd name="T85" fmla="*/ 190562 h 206"/>
              <a:gd name="T86" fmla="*/ 121204 w 172"/>
              <a:gd name="T87" fmla="*/ 121267 h 206"/>
              <a:gd name="T88" fmla="*/ 82245 w 172"/>
              <a:gd name="T89" fmla="*/ 160245 h 206"/>
              <a:gd name="T90" fmla="*/ 103889 w 172"/>
              <a:gd name="T91" fmla="*/ 281512 h 206"/>
              <a:gd name="T92" fmla="*/ 34630 w 172"/>
              <a:gd name="T93" fmla="*/ 242533 h 206"/>
              <a:gd name="T94" fmla="*/ 25972 w 172"/>
              <a:gd name="T95" fmla="*/ 294504 h 206"/>
              <a:gd name="T96" fmla="*/ 108218 w 172"/>
              <a:gd name="T97" fmla="*/ 398447 h 206"/>
              <a:gd name="T98" fmla="*/ 25972 w 172"/>
              <a:gd name="T99" fmla="*/ 385454 h 206"/>
              <a:gd name="T100" fmla="*/ 34630 w 172"/>
              <a:gd name="T101" fmla="*/ 437426 h 20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" h="206">
                <a:moveTo>
                  <a:pt x="115" y="199"/>
                </a:moveTo>
                <a:cubicBezTo>
                  <a:pt x="115" y="203"/>
                  <a:pt x="112" y="206"/>
                  <a:pt x="108" y="206"/>
                </a:cubicBezTo>
                <a:cubicBezTo>
                  <a:pt x="65" y="206"/>
                  <a:pt x="65" y="206"/>
                  <a:pt x="65" y="206"/>
                </a:cubicBezTo>
                <a:cubicBezTo>
                  <a:pt x="61" y="206"/>
                  <a:pt x="58" y="203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5"/>
                  <a:pt x="61" y="192"/>
                  <a:pt x="65" y="192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112" y="192"/>
                  <a:pt x="115" y="195"/>
                  <a:pt x="115" y="199"/>
                </a:cubicBezTo>
                <a:close/>
                <a:moveTo>
                  <a:pt x="115" y="180"/>
                </a:moveTo>
                <a:cubicBezTo>
                  <a:pt x="115" y="176"/>
                  <a:pt x="112" y="173"/>
                  <a:pt x="108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61" y="173"/>
                  <a:pt x="58" y="176"/>
                  <a:pt x="58" y="180"/>
                </a:cubicBezTo>
                <a:cubicBezTo>
                  <a:pt x="58" y="180"/>
                  <a:pt x="58" y="180"/>
                  <a:pt x="58" y="180"/>
                </a:cubicBezTo>
                <a:cubicBezTo>
                  <a:pt x="58" y="184"/>
                  <a:pt x="61" y="187"/>
                  <a:pt x="65" y="18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112" y="187"/>
                  <a:pt x="115" y="184"/>
                  <a:pt x="115" y="180"/>
                </a:cubicBezTo>
                <a:close/>
                <a:moveTo>
                  <a:pt x="93" y="102"/>
                </a:moveTo>
                <a:cubicBezTo>
                  <a:pt x="84" y="102"/>
                  <a:pt x="84" y="102"/>
                  <a:pt x="84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69"/>
                  <a:pt x="80" y="169"/>
                  <a:pt x="80" y="169"/>
                </a:cubicBezTo>
                <a:cubicBezTo>
                  <a:pt x="82" y="169"/>
                  <a:pt x="84" y="169"/>
                  <a:pt x="86" y="169"/>
                </a:cubicBezTo>
                <a:cubicBezTo>
                  <a:pt x="86" y="169"/>
                  <a:pt x="86" y="169"/>
                  <a:pt x="86" y="169"/>
                </a:cubicBezTo>
                <a:cubicBezTo>
                  <a:pt x="86" y="169"/>
                  <a:pt x="87" y="169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9" y="169"/>
                  <a:pt x="91" y="169"/>
                  <a:pt x="93" y="169"/>
                </a:cubicBezTo>
                <a:lnTo>
                  <a:pt x="93" y="102"/>
                </a:lnTo>
                <a:close/>
                <a:moveTo>
                  <a:pt x="63" y="74"/>
                </a:moveTo>
                <a:cubicBezTo>
                  <a:pt x="57" y="74"/>
                  <a:pt x="52" y="79"/>
                  <a:pt x="52" y="85"/>
                </a:cubicBezTo>
                <a:cubicBezTo>
                  <a:pt x="52" y="90"/>
                  <a:pt x="57" y="95"/>
                  <a:pt x="6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79"/>
                  <a:pt x="68" y="74"/>
                  <a:pt x="63" y="74"/>
                </a:cubicBezTo>
                <a:close/>
                <a:moveTo>
                  <a:pt x="121" y="85"/>
                </a:moveTo>
                <a:cubicBezTo>
                  <a:pt x="121" y="79"/>
                  <a:pt x="116" y="74"/>
                  <a:pt x="111" y="74"/>
                </a:cubicBezTo>
                <a:cubicBezTo>
                  <a:pt x="105" y="74"/>
                  <a:pt x="100" y="79"/>
                  <a:pt x="100" y="8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6" y="95"/>
                  <a:pt x="121" y="90"/>
                  <a:pt x="121" y="85"/>
                </a:cubicBezTo>
                <a:close/>
                <a:moveTo>
                  <a:pt x="144" y="66"/>
                </a:moveTo>
                <a:cubicBezTo>
                  <a:pt x="139" y="48"/>
                  <a:pt x="117" y="28"/>
                  <a:pt x="87" y="28"/>
                </a:cubicBezTo>
                <a:cubicBezTo>
                  <a:pt x="56" y="28"/>
                  <a:pt x="34" y="48"/>
                  <a:pt x="30" y="66"/>
                </a:cubicBezTo>
                <a:cubicBezTo>
                  <a:pt x="26" y="80"/>
                  <a:pt x="29" y="93"/>
                  <a:pt x="36" y="106"/>
                </a:cubicBezTo>
                <a:cubicBezTo>
                  <a:pt x="42" y="118"/>
                  <a:pt x="48" y="127"/>
                  <a:pt x="54" y="139"/>
                </a:cubicBezTo>
                <a:cubicBezTo>
                  <a:pt x="56" y="146"/>
                  <a:pt x="57" y="155"/>
                  <a:pt x="59" y="161"/>
                </a:cubicBezTo>
                <a:cubicBezTo>
                  <a:pt x="60" y="167"/>
                  <a:pt x="62" y="169"/>
                  <a:pt x="69" y="169"/>
                </a:cubicBezTo>
                <a:cubicBezTo>
                  <a:pt x="70" y="169"/>
                  <a:pt x="72" y="169"/>
                  <a:pt x="73" y="169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102"/>
                  <a:pt x="54" y="100"/>
                  <a:pt x="51" y="97"/>
                </a:cubicBezTo>
                <a:cubicBezTo>
                  <a:pt x="47" y="94"/>
                  <a:pt x="46" y="89"/>
                  <a:pt x="46" y="85"/>
                </a:cubicBezTo>
                <a:cubicBezTo>
                  <a:pt x="46" y="80"/>
                  <a:pt x="47" y="76"/>
                  <a:pt x="51" y="73"/>
                </a:cubicBezTo>
                <a:cubicBezTo>
                  <a:pt x="54" y="69"/>
                  <a:pt x="58" y="68"/>
                  <a:pt x="63" y="68"/>
                </a:cubicBezTo>
                <a:cubicBezTo>
                  <a:pt x="72" y="68"/>
                  <a:pt x="80" y="75"/>
                  <a:pt x="80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80" y="95"/>
                  <a:pt x="80" y="95"/>
                  <a:pt x="80" y="95"/>
                </a:cubicBezTo>
                <a:cubicBezTo>
                  <a:pt x="84" y="95"/>
                  <a:pt x="84" y="95"/>
                  <a:pt x="84" y="95"/>
                </a:cubicBezTo>
                <a:cubicBezTo>
                  <a:pt x="93" y="95"/>
                  <a:pt x="93" y="95"/>
                  <a:pt x="93" y="95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84"/>
                  <a:pt x="93" y="84"/>
                  <a:pt x="93" y="84"/>
                </a:cubicBezTo>
                <a:cubicBezTo>
                  <a:pt x="94" y="80"/>
                  <a:pt x="95" y="76"/>
                  <a:pt x="98" y="73"/>
                </a:cubicBezTo>
                <a:cubicBezTo>
                  <a:pt x="102" y="69"/>
                  <a:pt x="106" y="68"/>
                  <a:pt x="111" y="68"/>
                </a:cubicBezTo>
                <a:cubicBezTo>
                  <a:pt x="115" y="68"/>
                  <a:pt x="119" y="69"/>
                  <a:pt x="123" y="73"/>
                </a:cubicBezTo>
                <a:cubicBezTo>
                  <a:pt x="126" y="76"/>
                  <a:pt x="128" y="80"/>
                  <a:pt x="128" y="85"/>
                </a:cubicBezTo>
                <a:cubicBezTo>
                  <a:pt x="128" y="89"/>
                  <a:pt x="126" y="94"/>
                  <a:pt x="123" y="97"/>
                </a:cubicBezTo>
                <a:cubicBezTo>
                  <a:pt x="119" y="100"/>
                  <a:pt x="115" y="102"/>
                  <a:pt x="111" y="102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00" y="169"/>
                  <a:pt x="100" y="169"/>
                  <a:pt x="100" y="169"/>
                </a:cubicBezTo>
                <a:cubicBezTo>
                  <a:pt x="102" y="169"/>
                  <a:pt x="103" y="169"/>
                  <a:pt x="104" y="169"/>
                </a:cubicBezTo>
                <a:cubicBezTo>
                  <a:pt x="111" y="169"/>
                  <a:pt x="113" y="167"/>
                  <a:pt x="114" y="161"/>
                </a:cubicBezTo>
                <a:cubicBezTo>
                  <a:pt x="116" y="155"/>
                  <a:pt x="117" y="146"/>
                  <a:pt x="120" y="139"/>
                </a:cubicBezTo>
                <a:cubicBezTo>
                  <a:pt x="125" y="127"/>
                  <a:pt x="131" y="118"/>
                  <a:pt x="137" y="106"/>
                </a:cubicBezTo>
                <a:cubicBezTo>
                  <a:pt x="144" y="93"/>
                  <a:pt x="147" y="80"/>
                  <a:pt x="144" y="66"/>
                </a:cubicBezTo>
                <a:close/>
                <a:moveTo>
                  <a:pt x="93" y="7"/>
                </a:moveTo>
                <a:cubicBezTo>
                  <a:pt x="93" y="3"/>
                  <a:pt x="90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3" y="0"/>
                  <a:pt x="80" y="3"/>
                  <a:pt x="80" y="7"/>
                </a:cubicBezTo>
                <a:cubicBezTo>
                  <a:pt x="80" y="18"/>
                  <a:pt x="80" y="18"/>
                  <a:pt x="80" y="18"/>
                </a:cubicBezTo>
                <a:cubicBezTo>
                  <a:pt x="80" y="22"/>
                  <a:pt x="83" y="24"/>
                  <a:pt x="87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90" y="24"/>
                  <a:pt x="93" y="22"/>
                  <a:pt x="93" y="18"/>
                </a:cubicBezTo>
                <a:lnTo>
                  <a:pt x="93" y="7"/>
                </a:lnTo>
                <a:close/>
                <a:moveTo>
                  <a:pt x="128" y="17"/>
                </a:moveTo>
                <a:cubicBezTo>
                  <a:pt x="129" y="14"/>
                  <a:pt x="128" y="10"/>
                  <a:pt x="125" y="8"/>
                </a:cubicBezTo>
                <a:cubicBezTo>
                  <a:pt x="125" y="8"/>
                  <a:pt x="125" y="8"/>
                  <a:pt x="125" y="8"/>
                </a:cubicBezTo>
                <a:cubicBezTo>
                  <a:pt x="122" y="7"/>
                  <a:pt x="118" y="8"/>
                  <a:pt x="117" y="1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09" y="24"/>
                  <a:pt x="111" y="28"/>
                  <a:pt x="114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7" y="31"/>
                  <a:pt x="120" y="30"/>
                  <a:pt x="122" y="27"/>
                </a:cubicBezTo>
                <a:lnTo>
                  <a:pt x="128" y="17"/>
                </a:lnTo>
                <a:close/>
                <a:moveTo>
                  <a:pt x="153" y="37"/>
                </a:moveTo>
                <a:cubicBezTo>
                  <a:pt x="156" y="35"/>
                  <a:pt x="156" y="31"/>
                  <a:pt x="154" y="28"/>
                </a:cubicBezTo>
                <a:cubicBezTo>
                  <a:pt x="154" y="28"/>
                  <a:pt x="154" y="28"/>
                  <a:pt x="154" y="28"/>
                </a:cubicBezTo>
                <a:cubicBezTo>
                  <a:pt x="151" y="26"/>
                  <a:pt x="147" y="25"/>
                  <a:pt x="145" y="28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4" y="38"/>
                  <a:pt x="133" y="42"/>
                  <a:pt x="136" y="44"/>
                </a:cubicBezTo>
                <a:cubicBezTo>
                  <a:pt x="136" y="44"/>
                  <a:pt x="136" y="44"/>
                  <a:pt x="136" y="44"/>
                </a:cubicBezTo>
                <a:cubicBezTo>
                  <a:pt x="138" y="47"/>
                  <a:pt x="142" y="47"/>
                  <a:pt x="145" y="45"/>
                </a:cubicBezTo>
                <a:lnTo>
                  <a:pt x="153" y="37"/>
                </a:lnTo>
                <a:close/>
                <a:moveTo>
                  <a:pt x="167" y="68"/>
                </a:moveTo>
                <a:cubicBezTo>
                  <a:pt x="170" y="67"/>
                  <a:pt x="172" y="64"/>
                  <a:pt x="172" y="61"/>
                </a:cubicBezTo>
                <a:cubicBezTo>
                  <a:pt x="172" y="61"/>
                  <a:pt x="172" y="61"/>
                  <a:pt x="172" y="61"/>
                </a:cubicBezTo>
                <a:cubicBezTo>
                  <a:pt x="171" y="57"/>
                  <a:pt x="168" y="55"/>
                  <a:pt x="164" y="56"/>
                </a:cubicBezTo>
                <a:cubicBezTo>
                  <a:pt x="153" y="58"/>
                  <a:pt x="153" y="58"/>
                  <a:pt x="153" y="58"/>
                </a:cubicBezTo>
                <a:cubicBezTo>
                  <a:pt x="150" y="58"/>
                  <a:pt x="147" y="61"/>
                  <a:pt x="148" y="65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9" y="68"/>
                  <a:pt x="152" y="71"/>
                  <a:pt x="155" y="70"/>
                </a:cubicBezTo>
                <a:lnTo>
                  <a:pt x="167" y="68"/>
                </a:lnTo>
                <a:close/>
                <a:moveTo>
                  <a:pt x="164" y="101"/>
                </a:moveTo>
                <a:cubicBezTo>
                  <a:pt x="167" y="102"/>
                  <a:pt x="171" y="100"/>
                  <a:pt x="171" y="96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2" y="93"/>
                  <a:pt x="170" y="90"/>
                  <a:pt x="166" y="89"/>
                </a:cubicBezTo>
                <a:cubicBezTo>
                  <a:pt x="155" y="87"/>
                  <a:pt x="155" y="87"/>
                  <a:pt x="155" y="87"/>
                </a:cubicBezTo>
                <a:cubicBezTo>
                  <a:pt x="152" y="86"/>
                  <a:pt x="148" y="88"/>
                  <a:pt x="148" y="92"/>
                </a:cubicBezTo>
                <a:cubicBezTo>
                  <a:pt x="148" y="92"/>
                  <a:pt x="148" y="92"/>
                  <a:pt x="148" y="92"/>
                </a:cubicBezTo>
                <a:cubicBezTo>
                  <a:pt x="147" y="95"/>
                  <a:pt x="149" y="98"/>
                  <a:pt x="153" y="99"/>
                </a:cubicBezTo>
                <a:lnTo>
                  <a:pt x="164" y="101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62" y="28"/>
                  <a:pt x="63" y="24"/>
                  <a:pt x="61" y="2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0" y="7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4" y="10"/>
                  <a:pt x="43" y="14"/>
                  <a:pt x="45" y="17"/>
                </a:cubicBezTo>
                <a:lnTo>
                  <a:pt x="50" y="27"/>
                </a:lnTo>
                <a:close/>
                <a:moveTo>
                  <a:pt x="28" y="45"/>
                </a:moveTo>
                <a:cubicBezTo>
                  <a:pt x="30" y="47"/>
                  <a:pt x="34" y="47"/>
                  <a:pt x="37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9" y="42"/>
                  <a:pt x="39" y="38"/>
                  <a:pt x="36" y="35"/>
                </a:cubicBezTo>
                <a:cubicBezTo>
                  <a:pt x="28" y="28"/>
                  <a:pt x="28" y="28"/>
                  <a:pt x="28" y="28"/>
                </a:cubicBezTo>
                <a:cubicBezTo>
                  <a:pt x="25" y="25"/>
                  <a:pt x="21" y="26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6" y="31"/>
                  <a:pt x="17" y="35"/>
                  <a:pt x="19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0" y="71"/>
                  <a:pt x="24" y="68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5" y="61"/>
                  <a:pt x="23" y="58"/>
                  <a:pt x="19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5"/>
                  <a:pt x="1" y="57"/>
                  <a:pt x="1" y="61"/>
                </a:cubicBezTo>
                <a:cubicBezTo>
                  <a:pt x="1" y="61"/>
                  <a:pt x="1" y="61"/>
                  <a:pt x="1" y="61"/>
                </a:cubicBezTo>
                <a:cubicBezTo>
                  <a:pt x="0" y="64"/>
                  <a:pt x="2" y="67"/>
                  <a:pt x="6" y="68"/>
                </a:cubicBezTo>
                <a:lnTo>
                  <a:pt x="17" y="70"/>
                </a:lnTo>
                <a:close/>
                <a:moveTo>
                  <a:pt x="20" y="99"/>
                </a:moveTo>
                <a:cubicBezTo>
                  <a:pt x="23" y="98"/>
                  <a:pt x="25" y="95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4" y="88"/>
                  <a:pt x="21" y="86"/>
                  <a:pt x="17" y="87"/>
                </a:cubicBezTo>
                <a:cubicBezTo>
                  <a:pt x="6" y="89"/>
                  <a:pt x="6" y="89"/>
                  <a:pt x="6" y="89"/>
                </a:cubicBezTo>
                <a:cubicBezTo>
                  <a:pt x="3" y="90"/>
                  <a:pt x="0" y="93"/>
                  <a:pt x="1" y="96"/>
                </a:cubicBezTo>
                <a:cubicBezTo>
                  <a:pt x="1" y="96"/>
                  <a:pt x="1" y="96"/>
                  <a:pt x="1" y="96"/>
                </a:cubicBezTo>
                <a:cubicBezTo>
                  <a:pt x="2" y="100"/>
                  <a:pt x="5" y="102"/>
                  <a:pt x="8" y="101"/>
                </a:cubicBezTo>
                <a:lnTo>
                  <a:pt x="20" y="99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Freeform 13"/>
          <p:cNvSpPr>
            <a:spLocks noEditPoints="1"/>
          </p:cNvSpPr>
          <p:nvPr/>
        </p:nvSpPr>
        <p:spPr bwMode="auto">
          <a:xfrm>
            <a:off x="1435100" y="5267325"/>
            <a:ext cx="1039813" cy="692150"/>
          </a:xfrm>
          <a:custGeom>
            <a:avLst/>
            <a:gdLst>
              <a:gd name="T0" fmla="*/ 805855 w 240"/>
              <a:gd name="T1" fmla="*/ 359053 h 160"/>
              <a:gd name="T2" fmla="*/ 376932 w 240"/>
              <a:gd name="T3" fmla="*/ 168712 h 160"/>
              <a:gd name="T4" fmla="*/ 355269 w 240"/>
              <a:gd name="T5" fmla="*/ 112474 h 160"/>
              <a:gd name="T6" fmla="*/ 827518 w 240"/>
              <a:gd name="T7" fmla="*/ 64889 h 160"/>
              <a:gd name="T8" fmla="*/ 862178 w 240"/>
              <a:gd name="T9" fmla="*/ 17304 h 160"/>
              <a:gd name="T10" fmla="*/ 948829 w 240"/>
              <a:gd name="T11" fmla="*/ 302816 h 160"/>
              <a:gd name="T12" fmla="*/ 1039813 w 240"/>
              <a:gd name="T13" fmla="*/ 289838 h 160"/>
              <a:gd name="T14" fmla="*/ 914169 w 240"/>
              <a:gd name="T15" fmla="*/ 0 h 160"/>
              <a:gd name="T16" fmla="*/ 25995 w 240"/>
              <a:gd name="T17" fmla="*/ 372031 h 160"/>
              <a:gd name="T18" fmla="*/ 116979 w 240"/>
              <a:gd name="T19" fmla="*/ 69215 h 160"/>
              <a:gd name="T20" fmla="*/ 47658 w 240"/>
              <a:gd name="T21" fmla="*/ 34608 h 160"/>
              <a:gd name="T22" fmla="*/ 0 w 240"/>
              <a:gd name="T23" fmla="*/ 346075 h 160"/>
              <a:gd name="T24" fmla="*/ 359602 w 240"/>
              <a:gd name="T25" fmla="*/ 579676 h 160"/>
              <a:gd name="T26" fmla="*/ 320609 w 240"/>
              <a:gd name="T27" fmla="*/ 627261 h 160"/>
              <a:gd name="T28" fmla="*/ 376932 w 240"/>
              <a:gd name="T29" fmla="*/ 674846 h 160"/>
              <a:gd name="T30" fmla="*/ 415925 w 240"/>
              <a:gd name="T31" fmla="*/ 627261 h 160"/>
              <a:gd name="T32" fmla="*/ 238290 w 240"/>
              <a:gd name="T33" fmla="*/ 631587 h 160"/>
              <a:gd name="T34" fmla="*/ 333607 w 240"/>
              <a:gd name="T35" fmla="*/ 510461 h 160"/>
              <a:gd name="T36" fmla="*/ 251288 w 240"/>
              <a:gd name="T37" fmla="*/ 549394 h 160"/>
              <a:gd name="T38" fmla="*/ 151639 w 240"/>
              <a:gd name="T39" fmla="*/ 510461 h 160"/>
              <a:gd name="T40" fmla="*/ 212295 w 240"/>
              <a:gd name="T41" fmla="*/ 558046 h 160"/>
              <a:gd name="T42" fmla="*/ 259953 w 240"/>
              <a:gd name="T43" fmla="*/ 436920 h 160"/>
              <a:gd name="T44" fmla="*/ 181967 w 240"/>
              <a:gd name="T45" fmla="*/ 480179 h 160"/>
              <a:gd name="T46" fmla="*/ 138642 w 240"/>
              <a:gd name="T47" fmla="*/ 488831 h 160"/>
              <a:gd name="T48" fmla="*/ 134309 w 240"/>
              <a:gd name="T49" fmla="*/ 376357 h 160"/>
              <a:gd name="T50" fmla="*/ 116979 w 240"/>
              <a:gd name="T51" fmla="*/ 402312 h 160"/>
              <a:gd name="T52" fmla="*/ 90984 w 240"/>
              <a:gd name="T53" fmla="*/ 480179 h 160"/>
              <a:gd name="T54" fmla="*/ 788525 w 240"/>
              <a:gd name="T55" fmla="*/ 432594 h 160"/>
              <a:gd name="T56" fmla="*/ 524239 w 240"/>
              <a:gd name="T57" fmla="*/ 160060 h 160"/>
              <a:gd name="T58" fmla="*/ 376932 w 240"/>
              <a:gd name="T59" fmla="*/ 194667 h 160"/>
              <a:gd name="T60" fmla="*/ 337939 w 240"/>
              <a:gd name="T61" fmla="*/ 95171 h 160"/>
              <a:gd name="T62" fmla="*/ 164637 w 240"/>
              <a:gd name="T63" fmla="*/ 333097 h 160"/>
              <a:gd name="T64" fmla="*/ 277283 w 240"/>
              <a:gd name="T65" fmla="*/ 419616 h 160"/>
              <a:gd name="T66" fmla="*/ 372600 w 240"/>
              <a:gd name="T67" fmla="*/ 540742 h 160"/>
              <a:gd name="T68" fmla="*/ 463583 w 240"/>
              <a:gd name="T69" fmla="*/ 635913 h 160"/>
              <a:gd name="T70" fmla="*/ 489579 w 240"/>
              <a:gd name="T71" fmla="*/ 648891 h 160"/>
              <a:gd name="T72" fmla="*/ 519907 w 240"/>
              <a:gd name="T73" fmla="*/ 592653 h 160"/>
              <a:gd name="T74" fmla="*/ 433255 w 240"/>
              <a:gd name="T75" fmla="*/ 497483 h 160"/>
              <a:gd name="T76" fmla="*/ 584895 w 240"/>
              <a:gd name="T77" fmla="*/ 596979 h 160"/>
              <a:gd name="T78" fmla="*/ 610890 w 240"/>
              <a:gd name="T79" fmla="*/ 523438 h 160"/>
              <a:gd name="T80" fmla="*/ 532904 w 240"/>
              <a:gd name="T81" fmla="*/ 462875 h 160"/>
              <a:gd name="T82" fmla="*/ 550234 w 240"/>
              <a:gd name="T83" fmla="*/ 441246 h 160"/>
              <a:gd name="T84" fmla="*/ 714871 w 240"/>
              <a:gd name="T85" fmla="*/ 514787 h 160"/>
              <a:gd name="T86" fmla="*/ 675878 w 240"/>
              <a:gd name="T87" fmla="*/ 436920 h 160"/>
              <a:gd name="T88" fmla="*/ 619555 w 240"/>
              <a:gd name="T89" fmla="*/ 372031 h 160"/>
              <a:gd name="T90" fmla="*/ 788525 w 240"/>
              <a:gd name="T91" fmla="*/ 432594 h 1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0" h="160">
                <a:moveTo>
                  <a:pt x="191" y="15"/>
                </a:moveTo>
                <a:cubicBezTo>
                  <a:pt x="213" y="71"/>
                  <a:pt x="213" y="71"/>
                  <a:pt x="213" y="71"/>
                </a:cubicBezTo>
                <a:cubicBezTo>
                  <a:pt x="186" y="83"/>
                  <a:pt x="186" y="83"/>
                  <a:pt x="186" y="83"/>
                </a:cubicBezTo>
                <a:cubicBezTo>
                  <a:pt x="171" y="70"/>
                  <a:pt x="126" y="31"/>
                  <a:pt x="122" y="31"/>
                </a:cubicBezTo>
                <a:cubicBezTo>
                  <a:pt x="119" y="31"/>
                  <a:pt x="105" y="36"/>
                  <a:pt x="103" y="36"/>
                </a:cubicBezTo>
                <a:cubicBezTo>
                  <a:pt x="103" y="36"/>
                  <a:pt x="94" y="39"/>
                  <a:pt x="87" y="39"/>
                </a:cubicBezTo>
                <a:cubicBezTo>
                  <a:pt x="84" y="39"/>
                  <a:pt x="81" y="38"/>
                  <a:pt x="79" y="37"/>
                </a:cubicBezTo>
                <a:cubicBezTo>
                  <a:pt x="77" y="36"/>
                  <a:pt x="76" y="35"/>
                  <a:pt x="76" y="33"/>
                </a:cubicBezTo>
                <a:cubicBezTo>
                  <a:pt x="77" y="30"/>
                  <a:pt x="80" y="27"/>
                  <a:pt x="82" y="26"/>
                </a:cubicBezTo>
                <a:cubicBezTo>
                  <a:pt x="93" y="20"/>
                  <a:pt x="125" y="8"/>
                  <a:pt x="128" y="8"/>
                </a:cubicBezTo>
                <a:cubicBezTo>
                  <a:pt x="129" y="8"/>
                  <a:pt x="129" y="8"/>
                  <a:pt x="129" y="8"/>
                </a:cubicBezTo>
                <a:cubicBezTo>
                  <a:pt x="137" y="8"/>
                  <a:pt x="185" y="14"/>
                  <a:pt x="191" y="15"/>
                </a:cubicBezTo>
                <a:close/>
                <a:moveTo>
                  <a:pt x="211" y="0"/>
                </a:moveTo>
                <a:cubicBezTo>
                  <a:pt x="210" y="0"/>
                  <a:pt x="209" y="0"/>
                  <a:pt x="209" y="0"/>
                </a:cubicBezTo>
                <a:cubicBezTo>
                  <a:pt x="199" y="4"/>
                  <a:pt x="199" y="4"/>
                  <a:pt x="199" y="4"/>
                </a:cubicBezTo>
                <a:cubicBezTo>
                  <a:pt x="198" y="4"/>
                  <a:pt x="197" y="5"/>
                  <a:pt x="196" y="7"/>
                </a:cubicBezTo>
                <a:cubicBezTo>
                  <a:pt x="195" y="8"/>
                  <a:pt x="195" y="10"/>
                  <a:pt x="196" y="12"/>
                </a:cubicBezTo>
                <a:cubicBezTo>
                  <a:pt x="219" y="70"/>
                  <a:pt x="219" y="70"/>
                  <a:pt x="219" y="70"/>
                </a:cubicBezTo>
                <a:cubicBezTo>
                  <a:pt x="220" y="73"/>
                  <a:pt x="224" y="75"/>
                  <a:pt x="227" y="74"/>
                </a:cubicBezTo>
                <a:cubicBezTo>
                  <a:pt x="236" y="70"/>
                  <a:pt x="236" y="70"/>
                  <a:pt x="236" y="70"/>
                </a:cubicBezTo>
                <a:cubicBezTo>
                  <a:pt x="238" y="69"/>
                  <a:pt x="239" y="68"/>
                  <a:pt x="240" y="67"/>
                </a:cubicBezTo>
                <a:cubicBezTo>
                  <a:pt x="240" y="65"/>
                  <a:pt x="240" y="63"/>
                  <a:pt x="240" y="62"/>
                </a:cubicBezTo>
                <a:cubicBezTo>
                  <a:pt x="217" y="3"/>
                  <a:pt x="217" y="3"/>
                  <a:pt x="217" y="3"/>
                </a:cubicBezTo>
                <a:cubicBezTo>
                  <a:pt x="216" y="1"/>
                  <a:pt x="213" y="0"/>
                  <a:pt x="211" y="0"/>
                </a:cubicBezTo>
                <a:close/>
                <a:moveTo>
                  <a:pt x="0" y="80"/>
                </a:moveTo>
                <a:cubicBezTo>
                  <a:pt x="0" y="81"/>
                  <a:pt x="0" y="83"/>
                  <a:pt x="1" y="84"/>
                </a:cubicBezTo>
                <a:cubicBezTo>
                  <a:pt x="2" y="86"/>
                  <a:pt x="4" y="86"/>
                  <a:pt x="6" y="86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87"/>
                  <a:pt x="22" y="85"/>
                  <a:pt x="22" y="81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4"/>
                  <a:pt x="27" y="12"/>
                  <a:pt x="26" y="11"/>
                </a:cubicBezTo>
                <a:cubicBezTo>
                  <a:pt x="24" y="10"/>
                  <a:pt x="23" y="9"/>
                  <a:pt x="2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8" y="8"/>
                  <a:pt x="5" y="11"/>
                  <a:pt x="5" y="14"/>
                </a:cubicBezTo>
                <a:lnTo>
                  <a:pt x="0" y="80"/>
                </a:lnTo>
                <a:close/>
                <a:moveTo>
                  <a:pt x="99" y="138"/>
                </a:moveTo>
                <a:cubicBezTo>
                  <a:pt x="98" y="136"/>
                  <a:pt x="97" y="134"/>
                  <a:pt x="95" y="132"/>
                </a:cubicBezTo>
                <a:cubicBezTo>
                  <a:pt x="91" y="129"/>
                  <a:pt x="86" y="130"/>
                  <a:pt x="83" y="134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4" y="145"/>
                  <a:pt x="74" y="145"/>
                  <a:pt x="74" y="145"/>
                </a:cubicBezTo>
                <a:cubicBezTo>
                  <a:pt x="68" y="152"/>
                  <a:pt x="74" y="157"/>
                  <a:pt x="75" y="158"/>
                </a:cubicBezTo>
                <a:cubicBezTo>
                  <a:pt x="77" y="160"/>
                  <a:pt x="79" y="160"/>
                  <a:pt x="81" y="160"/>
                </a:cubicBezTo>
                <a:cubicBezTo>
                  <a:pt x="83" y="160"/>
                  <a:pt x="85" y="159"/>
                  <a:pt x="87" y="156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6" y="145"/>
                  <a:pt x="96" y="145"/>
                  <a:pt x="96" y="145"/>
                </a:cubicBezTo>
                <a:cubicBezTo>
                  <a:pt x="98" y="143"/>
                  <a:pt x="99" y="141"/>
                  <a:pt x="99" y="138"/>
                </a:cubicBezTo>
                <a:close/>
                <a:moveTo>
                  <a:pt x="52" y="135"/>
                </a:moveTo>
                <a:cubicBezTo>
                  <a:pt x="49" y="139"/>
                  <a:pt x="49" y="142"/>
                  <a:pt x="55" y="146"/>
                </a:cubicBezTo>
                <a:cubicBezTo>
                  <a:pt x="59" y="150"/>
                  <a:pt x="63" y="149"/>
                  <a:pt x="67" y="145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83" y="124"/>
                  <a:pt x="78" y="119"/>
                  <a:pt x="77" y="118"/>
                </a:cubicBezTo>
                <a:cubicBezTo>
                  <a:pt x="72" y="115"/>
                  <a:pt x="68" y="115"/>
                  <a:pt x="64" y="120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7" y="128"/>
                  <a:pt x="57" y="128"/>
                  <a:pt x="57" y="128"/>
                </a:cubicBezTo>
                <a:lnTo>
                  <a:pt x="52" y="135"/>
                </a:lnTo>
                <a:close/>
                <a:moveTo>
                  <a:pt x="35" y="118"/>
                </a:moveTo>
                <a:cubicBezTo>
                  <a:pt x="33" y="120"/>
                  <a:pt x="33" y="123"/>
                  <a:pt x="33" y="125"/>
                </a:cubicBezTo>
                <a:cubicBezTo>
                  <a:pt x="33" y="127"/>
                  <a:pt x="35" y="129"/>
                  <a:pt x="37" y="131"/>
                </a:cubicBezTo>
                <a:cubicBezTo>
                  <a:pt x="41" y="134"/>
                  <a:pt x="45" y="134"/>
                  <a:pt x="49" y="129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112"/>
                  <a:pt x="64" y="110"/>
                  <a:pt x="64" y="107"/>
                </a:cubicBezTo>
                <a:cubicBezTo>
                  <a:pt x="63" y="105"/>
                  <a:pt x="62" y="103"/>
                  <a:pt x="60" y="101"/>
                </a:cubicBezTo>
                <a:cubicBezTo>
                  <a:pt x="56" y="98"/>
                  <a:pt x="52" y="99"/>
                  <a:pt x="48" y="103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1" y="111"/>
                  <a:pt x="41" y="111"/>
                  <a:pt x="41" y="111"/>
                </a:cubicBezTo>
                <a:lnTo>
                  <a:pt x="35" y="118"/>
                </a:lnTo>
                <a:close/>
                <a:moveTo>
                  <a:pt x="32" y="113"/>
                </a:moveTo>
                <a:cubicBezTo>
                  <a:pt x="45" y="98"/>
                  <a:pt x="45" y="98"/>
                  <a:pt x="45" y="98"/>
                </a:cubicBezTo>
                <a:cubicBezTo>
                  <a:pt x="50" y="91"/>
                  <a:pt x="45" y="86"/>
                  <a:pt x="43" y="85"/>
                </a:cubicBezTo>
                <a:cubicBezTo>
                  <a:pt x="39" y="81"/>
                  <a:pt x="35" y="82"/>
                  <a:pt x="31" y="87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3"/>
                  <a:pt x="27" y="93"/>
                  <a:pt x="27" y="93"/>
                </a:cubicBezTo>
                <a:cubicBezTo>
                  <a:pt x="21" y="99"/>
                  <a:pt x="21" y="99"/>
                  <a:pt x="21" y="99"/>
                </a:cubicBezTo>
                <a:cubicBezTo>
                  <a:pt x="19" y="102"/>
                  <a:pt x="18" y="104"/>
                  <a:pt x="18" y="106"/>
                </a:cubicBezTo>
                <a:cubicBezTo>
                  <a:pt x="18" y="109"/>
                  <a:pt x="20" y="110"/>
                  <a:pt x="21" y="111"/>
                </a:cubicBezTo>
                <a:cubicBezTo>
                  <a:pt x="23" y="113"/>
                  <a:pt x="25" y="115"/>
                  <a:pt x="28" y="115"/>
                </a:cubicBezTo>
                <a:cubicBezTo>
                  <a:pt x="29" y="115"/>
                  <a:pt x="31" y="114"/>
                  <a:pt x="32" y="113"/>
                </a:cubicBezTo>
                <a:close/>
                <a:moveTo>
                  <a:pt x="182" y="100"/>
                </a:moveTo>
                <a:cubicBezTo>
                  <a:pt x="185" y="96"/>
                  <a:pt x="187" y="92"/>
                  <a:pt x="181" y="87"/>
                </a:cubicBezTo>
                <a:cubicBezTo>
                  <a:pt x="176" y="83"/>
                  <a:pt x="176" y="83"/>
                  <a:pt x="176" y="83"/>
                </a:cubicBezTo>
                <a:cubicBezTo>
                  <a:pt x="154" y="63"/>
                  <a:pt x="127" y="41"/>
                  <a:pt x="121" y="37"/>
                </a:cubicBezTo>
                <a:cubicBezTo>
                  <a:pt x="118" y="37"/>
                  <a:pt x="111" y="40"/>
                  <a:pt x="105" y="4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04" y="42"/>
                  <a:pt x="95" y="45"/>
                  <a:pt x="87" y="45"/>
                </a:cubicBezTo>
                <a:cubicBezTo>
                  <a:pt x="82" y="45"/>
                  <a:pt x="79" y="44"/>
                  <a:pt x="76" y="42"/>
                </a:cubicBezTo>
                <a:cubicBezTo>
                  <a:pt x="71" y="39"/>
                  <a:pt x="71" y="35"/>
                  <a:pt x="71" y="33"/>
                </a:cubicBezTo>
                <a:cubicBezTo>
                  <a:pt x="71" y="28"/>
                  <a:pt x="75" y="23"/>
                  <a:pt x="78" y="22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82"/>
                  <a:pt x="28" y="82"/>
                  <a:pt x="28" y="82"/>
                </a:cubicBezTo>
                <a:cubicBezTo>
                  <a:pt x="32" y="78"/>
                  <a:pt x="35" y="77"/>
                  <a:pt x="38" y="77"/>
                </a:cubicBezTo>
                <a:cubicBezTo>
                  <a:pt x="41" y="77"/>
                  <a:pt x="44" y="78"/>
                  <a:pt x="47" y="81"/>
                </a:cubicBezTo>
                <a:cubicBezTo>
                  <a:pt x="51" y="84"/>
                  <a:pt x="53" y="89"/>
                  <a:pt x="53" y="94"/>
                </a:cubicBezTo>
                <a:cubicBezTo>
                  <a:pt x="57" y="93"/>
                  <a:pt x="60" y="94"/>
                  <a:pt x="64" y="97"/>
                </a:cubicBezTo>
                <a:cubicBezTo>
                  <a:pt x="68" y="101"/>
                  <a:pt x="70" y="105"/>
                  <a:pt x="69" y="110"/>
                </a:cubicBezTo>
                <a:cubicBezTo>
                  <a:pt x="73" y="110"/>
                  <a:pt x="77" y="111"/>
                  <a:pt x="80" y="114"/>
                </a:cubicBezTo>
                <a:cubicBezTo>
                  <a:pt x="84" y="117"/>
                  <a:pt x="86" y="121"/>
                  <a:pt x="86" y="125"/>
                </a:cubicBezTo>
                <a:cubicBezTo>
                  <a:pt x="90" y="124"/>
                  <a:pt x="95" y="125"/>
                  <a:pt x="98" y="128"/>
                </a:cubicBezTo>
                <a:cubicBezTo>
                  <a:pt x="104" y="132"/>
                  <a:pt x="106" y="138"/>
                  <a:pt x="103" y="144"/>
                </a:cubicBezTo>
                <a:cubicBezTo>
                  <a:pt x="107" y="147"/>
                  <a:pt x="107" y="147"/>
                  <a:pt x="107" y="147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9" y="148"/>
                  <a:pt x="109" y="148"/>
                  <a:pt x="109" y="148"/>
                </a:cubicBezTo>
                <a:cubicBezTo>
                  <a:pt x="110" y="149"/>
                  <a:pt x="112" y="150"/>
                  <a:pt x="113" y="150"/>
                </a:cubicBezTo>
                <a:cubicBezTo>
                  <a:pt x="116" y="150"/>
                  <a:pt x="118" y="148"/>
                  <a:pt x="120" y="146"/>
                </a:cubicBezTo>
                <a:cubicBezTo>
                  <a:pt x="122" y="143"/>
                  <a:pt x="124" y="140"/>
                  <a:pt x="121" y="137"/>
                </a:cubicBezTo>
                <a:cubicBezTo>
                  <a:pt x="120" y="137"/>
                  <a:pt x="120" y="137"/>
                  <a:pt x="120" y="137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99" y="119"/>
                  <a:pt x="99" y="118"/>
                  <a:pt x="99" y="117"/>
                </a:cubicBezTo>
                <a:cubicBezTo>
                  <a:pt x="99" y="116"/>
                  <a:pt x="99" y="115"/>
                  <a:pt x="100" y="115"/>
                </a:cubicBezTo>
                <a:cubicBezTo>
                  <a:pt x="101" y="113"/>
                  <a:pt x="103" y="113"/>
                  <a:pt x="104" y="114"/>
                </a:cubicBezTo>
                <a:cubicBezTo>
                  <a:pt x="131" y="137"/>
                  <a:pt x="131" y="137"/>
                  <a:pt x="131" y="137"/>
                </a:cubicBezTo>
                <a:cubicBezTo>
                  <a:pt x="132" y="138"/>
                  <a:pt x="134" y="138"/>
                  <a:pt x="135" y="138"/>
                </a:cubicBezTo>
                <a:cubicBezTo>
                  <a:pt x="138" y="138"/>
                  <a:pt x="140" y="137"/>
                  <a:pt x="142" y="134"/>
                </a:cubicBezTo>
                <a:cubicBezTo>
                  <a:pt x="144" y="132"/>
                  <a:pt x="145" y="130"/>
                  <a:pt x="145" y="128"/>
                </a:cubicBezTo>
                <a:cubicBezTo>
                  <a:pt x="144" y="126"/>
                  <a:pt x="143" y="123"/>
                  <a:pt x="141" y="121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23" y="107"/>
                  <a:pt x="123" y="107"/>
                  <a:pt x="123" y="107"/>
                </a:cubicBezTo>
                <a:cubicBezTo>
                  <a:pt x="122" y="106"/>
                  <a:pt x="122" y="105"/>
                  <a:pt x="122" y="105"/>
                </a:cubicBezTo>
                <a:cubicBezTo>
                  <a:pt x="122" y="104"/>
                  <a:pt x="122" y="103"/>
                  <a:pt x="122" y="102"/>
                </a:cubicBezTo>
                <a:cubicBezTo>
                  <a:pt x="123" y="101"/>
                  <a:pt x="126" y="101"/>
                  <a:pt x="127" y="102"/>
                </a:cubicBezTo>
                <a:cubicBezTo>
                  <a:pt x="151" y="121"/>
                  <a:pt x="151" y="121"/>
                  <a:pt x="151" y="121"/>
                </a:cubicBezTo>
                <a:cubicBezTo>
                  <a:pt x="153" y="123"/>
                  <a:pt x="155" y="124"/>
                  <a:pt x="157" y="124"/>
                </a:cubicBezTo>
                <a:cubicBezTo>
                  <a:pt x="160" y="124"/>
                  <a:pt x="163" y="122"/>
                  <a:pt x="165" y="119"/>
                </a:cubicBezTo>
                <a:cubicBezTo>
                  <a:pt x="167" y="117"/>
                  <a:pt x="168" y="115"/>
                  <a:pt x="167" y="113"/>
                </a:cubicBezTo>
                <a:cubicBezTo>
                  <a:pt x="167" y="110"/>
                  <a:pt x="166" y="108"/>
                  <a:pt x="164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44" y="90"/>
                  <a:pt x="144" y="90"/>
                  <a:pt x="144" y="90"/>
                </a:cubicBezTo>
                <a:cubicBezTo>
                  <a:pt x="142" y="89"/>
                  <a:pt x="142" y="87"/>
                  <a:pt x="143" y="86"/>
                </a:cubicBezTo>
                <a:cubicBezTo>
                  <a:pt x="144" y="84"/>
                  <a:pt x="147" y="84"/>
                  <a:pt x="148" y="85"/>
                </a:cubicBezTo>
                <a:cubicBezTo>
                  <a:pt x="169" y="102"/>
                  <a:pt x="169" y="102"/>
                  <a:pt x="169" y="102"/>
                </a:cubicBezTo>
                <a:cubicBezTo>
                  <a:pt x="173" y="106"/>
                  <a:pt x="178" y="105"/>
                  <a:pt x="182" y="10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Freeform 14"/>
          <p:cNvSpPr>
            <a:spLocks noEditPoints="1"/>
          </p:cNvSpPr>
          <p:nvPr/>
        </p:nvSpPr>
        <p:spPr bwMode="auto">
          <a:xfrm>
            <a:off x="9788525" y="5232400"/>
            <a:ext cx="900113" cy="754063"/>
          </a:xfrm>
          <a:custGeom>
            <a:avLst/>
            <a:gdLst>
              <a:gd name="T0" fmla="*/ 121169 w 208"/>
              <a:gd name="T1" fmla="*/ 615385 h 174"/>
              <a:gd name="T2" fmla="*/ 121169 w 208"/>
              <a:gd name="T3" fmla="*/ 411701 h 174"/>
              <a:gd name="T4" fmla="*/ 151461 w 208"/>
              <a:gd name="T5" fmla="*/ 381365 h 174"/>
              <a:gd name="T6" fmla="*/ 199063 w 208"/>
              <a:gd name="T7" fmla="*/ 381365 h 174"/>
              <a:gd name="T8" fmla="*/ 229356 w 208"/>
              <a:gd name="T9" fmla="*/ 411701 h 174"/>
              <a:gd name="T10" fmla="*/ 229356 w 208"/>
              <a:gd name="T11" fmla="*/ 615385 h 174"/>
              <a:gd name="T12" fmla="*/ 199063 w 208"/>
              <a:gd name="T13" fmla="*/ 645721 h 174"/>
              <a:gd name="T14" fmla="*/ 151461 w 208"/>
              <a:gd name="T15" fmla="*/ 645721 h 174"/>
              <a:gd name="T16" fmla="*/ 121169 w 208"/>
              <a:gd name="T17" fmla="*/ 615385 h 174"/>
              <a:gd name="T18" fmla="*/ 328887 w 208"/>
              <a:gd name="T19" fmla="*/ 307692 h 174"/>
              <a:gd name="T20" fmla="*/ 302923 w 208"/>
              <a:gd name="T21" fmla="*/ 338028 h 174"/>
              <a:gd name="T22" fmla="*/ 302923 w 208"/>
              <a:gd name="T23" fmla="*/ 615385 h 174"/>
              <a:gd name="T24" fmla="*/ 328887 w 208"/>
              <a:gd name="T25" fmla="*/ 645721 h 174"/>
              <a:gd name="T26" fmla="*/ 380817 w 208"/>
              <a:gd name="T27" fmla="*/ 645721 h 174"/>
              <a:gd name="T28" fmla="*/ 411109 w 208"/>
              <a:gd name="T29" fmla="*/ 615385 h 174"/>
              <a:gd name="T30" fmla="*/ 411109 w 208"/>
              <a:gd name="T31" fmla="*/ 338028 h 174"/>
              <a:gd name="T32" fmla="*/ 380817 w 208"/>
              <a:gd name="T33" fmla="*/ 307692 h 174"/>
              <a:gd name="T34" fmla="*/ 328887 w 208"/>
              <a:gd name="T35" fmla="*/ 307692 h 174"/>
              <a:gd name="T36" fmla="*/ 510641 w 208"/>
              <a:gd name="T37" fmla="*/ 247021 h 174"/>
              <a:gd name="T38" fmla="*/ 480349 w 208"/>
              <a:gd name="T39" fmla="*/ 277357 h 174"/>
              <a:gd name="T40" fmla="*/ 480349 w 208"/>
              <a:gd name="T41" fmla="*/ 615385 h 174"/>
              <a:gd name="T42" fmla="*/ 510641 w 208"/>
              <a:gd name="T43" fmla="*/ 645721 h 174"/>
              <a:gd name="T44" fmla="*/ 558243 w 208"/>
              <a:gd name="T45" fmla="*/ 645721 h 174"/>
              <a:gd name="T46" fmla="*/ 588535 w 208"/>
              <a:gd name="T47" fmla="*/ 615385 h 174"/>
              <a:gd name="T48" fmla="*/ 588535 w 208"/>
              <a:gd name="T49" fmla="*/ 277357 h 174"/>
              <a:gd name="T50" fmla="*/ 558243 w 208"/>
              <a:gd name="T51" fmla="*/ 247021 h 174"/>
              <a:gd name="T52" fmla="*/ 510641 w 208"/>
              <a:gd name="T53" fmla="*/ 247021 h 174"/>
              <a:gd name="T54" fmla="*/ 692395 w 208"/>
              <a:gd name="T55" fmla="*/ 182015 h 174"/>
              <a:gd name="T56" fmla="*/ 662102 w 208"/>
              <a:gd name="T57" fmla="*/ 212351 h 174"/>
              <a:gd name="T58" fmla="*/ 662102 w 208"/>
              <a:gd name="T59" fmla="*/ 615385 h 174"/>
              <a:gd name="T60" fmla="*/ 692395 w 208"/>
              <a:gd name="T61" fmla="*/ 645721 h 174"/>
              <a:gd name="T62" fmla="*/ 739997 w 208"/>
              <a:gd name="T63" fmla="*/ 645721 h 174"/>
              <a:gd name="T64" fmla="*/ 770289 w 208"/>
              <a:gd name="T65" fmla="*/ 615385 h 174"/>
              <a:gd name="T66" fmla="*/ 770289 w 208"/>
              <a:gd name="T67" fmla="*/ 212351 h 174"/>
              <a:gd name="T68" fmla="*/ 739997 w 208"/>
              <a:gd name="T69" fmla="*/ 182015 h 174"/>
              <a:gd name="T70" fmla="*/ 692395 w 208"/>
              <a:gd name="T71" fmla="*/ 182015 h 174"/>
              <a:gd name="T72" fmla="*/ 134151 w 208"/>
              <a:gd name="T73" fmla="*/ 303359 h 174"/>
              <a:gd name="T74" fmla="*/ 670757 w 208"/>
              <a:gd name="T75" fmla="*/ 99675 h 174"/>
              <a:gd name="T76" fmla="*/ 683740 w 208"/>
              <a:gd name="T77" fmla="*/ 130011 h 174"/>
              <a:gd name="T78" fmla="*/ 739997 w 208"/>
              <a:gd name="T79" fmla="*/ 39003 h 174"/>
              <a:gd name="T80" fmla="*/ 636138 w 208"/>
              <a:gd name="T81" fmla="*/ 34670 h 174"/>
              <a:gd name="T82" fmla="*/ 649120 w 208"/>
              <a:gd name="T83" fmla="*/ 65005 h 174"/>
              <a:gd name="T84" fmla="*/ 129824 w 208"/>
              <a:gd name="T85" fmla="*/ 264355 h 174"/>
              <a:gd name="T86" fmla="*/ 134151 w 208"/>
              <a:gd name="T87" fmla="*/ 303359 h 174"/>
              <a:gd name="T88" fmla="*/ 900113 w 208"/>
              <a:gd name="T89" fmla="*/ 702059 h 174"/>
              <a:gd name="T90" fmla="*/ 809236 w 208"/>
              <a:gd name="T91" fmla="*/ 650054 h 174"/>
              <a:gd name="T92" fmla="*/ 809236 w 208"/>
              <a:gd name="T93" fmla="*/ 680390 h 174"/>
              <a:gd name="T94" fmla="*/ 73567 w 208"/>
              <a:gd name="T95" fmla="*/ 680390 h 174"/>
              <a:gd name="T96" fmla="*/ 73567 w 208"/>
              <a:gd name="T97" fmla="*/ 91008 h 174"/>
              <a:gd name="T98" fmla="*/ 108187 w 208"/>
              <a:gd name="T99" fmla="*/ 91008 h 174"/>
              <a:gd name="T100" fmla="*/ 51930 w 208"/>
              <a:gd name="T101" fmla="*/ 0 h 174"/>
              <a:gd name="T102" fmla="*/ 0 w 208"/>
              <a:gd name="T103" fmla="*/ 91008 h 174"/>
              <a:gd name="T104" fmla="*/ 34620 w 208"/>
              <a:gd name="T105" fmla="*/ 91008 h 174"/>
              <a:gd name="T106" fmla="*/ 34620 w 208"/>
              <a:gd name="T107" fmla="*/ 680390 h 174"/>
              <a:gd name="T108" fmla="*/ 34620 w 208"/>
              <a:gd name="T109" fmla="*/ 702059 h 174"/>
              <a:gd name="T110" fmla="*/ 34620 w 208"/>
              <a:gd name="T111" fmla="*/ 719393 h 174"/>
              <a:gd name="T112" fmla="*/ 809236 w 208"/>
              <a:gd name="T113" fmla="*/ 719393 h 174"/>
              <a:gd name="T114" fmla="*/ 809236 w 208"/>
              <a:gd name="T115" fmla="*/ 754063 h 174"/>
              <a:gd name="T116" fmla="*/ 900113 w 208"/>
              <a:gd name="T117" fmla="*/ 702059 h 1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8" h="174">
                <a:moveTo>
                  <a:pt x="28" y="142"/>
                </a:moveTo>
                <a:cubicBezTo>
                  <a:pt x="28" y="95"/>
                  <a:pt x="28" y="95"/>
                  <a:pt x="28" y="95"/>
                </a:cubicBezTo>
                <a:cubicBezTo>
                  <a:pt x="28" y="91"/>
                  <a:pt x="31" y="88"/>
                  <a:pt x="35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50" y="88"/>
                  <a:pt x="53" y="91"/>
                  <a:pt x="53" y="95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53" y="146"/>
                  <a:pt x="50" y="149"/>
                  <a:pt x="46" y="149"/>
                </a:cubicBezTo>
                <a:cubicBezTo>
                  <a:pt x="35" y="149"/>
                  <a:pt x="35" y="149"/>
                  <a:pt x="35" y="149"/>
                </a:cubicBezTo>
                <a:cubicBezTo>
                  <a:pt x="31" y="149"/>
                  <a:pt x="28" y="146"/>
                  <a:pt x="28" y="142"/>
                </a:cubicBezTo>
                <a:close/>
                <a:moveTo>
                  <a:pt x="76" y="71"/>
                </a:moveTo>
                <a:cubicBezTo>
                  <a:pt x="73" y="71"/>
                  <a:pt x="70" y="74"/>
                  <a:pt x="70" y="78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70" y="146"/>
                  <a:pt x="73" y="149"/>
                  <a:pt x="76" y="149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92" y="149"/>
                  <a:pt x="95" y="146"/>
                  <a:pt x="95" y="142"/>
                </a:cubicBezTo>
                <a:cubicBezTo>
                  <a:pt x="95" y="78"/>
                  <a:pt x="95" y="78"/>
                  <a:pt x="95" y="78"/>
                </a:cubicBezTo>
                <a:cubicBezTo>
                  <a:pt x="95" y="74"/>
                  <a:pt x="92" y="71"/>
                  <a:pt x="88" y="71"/>
                </a:cubicBezTo>
                <a:lnTo>
                  <a:pt x="76" y="71"/>
                </a:lnTo>
                <a:close/>
                <a:moveTo>
                  <a:pt x="118" y="57"/>
                </a:moveTo>
                <a:cubicBezTo>
                  <a:pt x="114" y="57"/>
                  <a:pt x="111" y="60"/>
                  <a:pt x="111" y="64"/>
                </a:cubicBezTo>
                <a:cubicBezTo>
                  <a:pt x="111" y="142"/>
                  <a:pt x="111" y="142"/>
                  <a:pt x="111" y="142"/>
                </a:cubicBezTo>
                <a:cubicBezTo>
                  <a:pt x="111" y="146"/>
                  <a:pt x="114" y="149"/>
                  <a:pt x="118" y="149"/>
                </a:cubicBezTo>
                <a:cubicBezTo>
                  <a:pt x="129" y="149"/>
                  <a:pt x="129" y="149"/>
                  <a:pt x="129" y="149"/>
                </a:cubicBezTo>
                <a:cubicBezTo>
                  <a:pt x="133" y="149"/>
                  <a:pt x="136" y="146"/>
                  <a:pt x="136" y="142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3" y="57"/>
                  <a:pt x="129" y="57"/>
                </a:cubicBezTo>
                <a:lnTo>
                  <a:pt x="118" y="57"/>
                </a:lnTo>
                <a:close/>
                <a:moveTo>
                  <a:pt x="160" y="42"/>
                </a:moveTo>
                <a:cubicBezTo>
                  <a:pt x="156" y="42"/>
                  <a:pt x="153" y="45"/>
                  <a:pt x="153" y="49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6"/>
                  <a:pt x="156" y="149"/>
                  <a:pt x="160" y="149"/>
                </a:cubicBezTo>
                <a:cubicBezTo>
                  <a:pt x="171" y="149"/>
                  <a:pt x="171" y="149"/>
                  <a:pt x="171" y="149"/>
                </a:cubicBezTo>
                <a:cubicBezTo>
                  <a:pt x="175" y="149"/>
                  <a:pt x="178" y="146"/>
                  <a:pt x="178" y="142"/>
                </a:cubicBezTo>
                <a:cubicBezTo>
                  <a:pt x="178" y="49"/>
                  <a:pt x="178" y="49"/>
                  <a:pt x="178" y="49"/>
                </a:cubicBezTo>
                <a:cubicBezTo>
                  <a:pt x="178" y="45"/>
                  <a:pt x="175" y="42"/>
                  <a:pt x="171" y="42"/>
                </a:cubicBezTo>
                <a:lnTo>
                  <a:pt x="160" y="42"/>
                </a:lnTo>
                <a:close/>
                <a:moveTo>
                  <a:pt x="31" y="70"/>
                </a:moveTo>
                <a:cubicBezTo>
                  <a:pt x="76" y="62"/>
                  <a:pt x="117" y="46"/>
                  <a:pt x="155" y="23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71" y="9"/>
                  <a:pt x="171" y="9"/>
                  <a:pt x="171" y="9"/>
                </a:cubicBezTo>
                <a:cubicBezTo>
                  <a:pt x="147" y="8"/>
                  <a:pt x="147" y="8"/>
                  <a:pt x="147" y="8"/>
                </a:cubicBezTo>
                <a:cubicBezTo>
                  <a:pt x="150" y="15"/>
                  <a:pt x="150" y="15"/>
                  <a:pt x="150" y="15"/>
                </a:cubicBezTo>
                <a:cubicBezTo>
                  <a:pt x="114" y="37"/>
                  <a:pt x="73" y="53"/>
                  <a:pt x="30" y="61"/>
                </a:cubicBezTo>
                <a:lnTo>
                  <a:pt x="31" y="70"/>
                </a:lnTo>
                <a:close/>
                <a:moveTo>
                  <a:pt x="208" y="162"/>
                </a:moveTo>
                <a:cubicBezTo>
                  <a:pt x="187" y="150"/>
                  <a:pt x="187" y="150"/>
                  <a:pt x="187" y="150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7" y="157"/>
                  <a:pt x="17" y="157"/>
                  <a:pt x="17" y="157"/>
                </a:cubicBezTo>
                <a:cubicBezTo>
                  <a:pt x="17" y="21"/>
                  <a:pt x="17" y="21"/>
                  <a:pt x="17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57"/>
                  <a:pt x="8" y="157"/>
                  <a:pt x="8" y="157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6"/>
                  <a:pt x="8" y="166"/>
                  <a:pt x="8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7" y="174"/>
                  <a:pt x="187" y="174"/>
                  <a:pt x="187" y="174"/>
                </a:cubicBezTo>
                <a:lnTo>
                  <a:pt x="208" y="16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Freeform 15"/>
          <p:cNvSpPr/>
          <p:nvPr/>
        </p:nvSpPr>
        <p:spPr bwMode="auto">
          <a:xfrm>
            <a:off x="7861300" y="873125"/>
            <a:ext cx="611188" cy="892175"/>
          </a:xfrm>
          <a:custGeom>
            <a:avLst/>
            <a:gdLst>
              <a:gd name="T0" fmla="*/ 611188 w 141"/>
              <a:gd name="T1" fmla="*/ 593340 h 206"/>
              <a:gd name="T2" fmla="*/ 398789 w 141"/>
              <a:gd name="T3" fmla="*/ 394116 h 206"/>
              <a:gd name="T4" fmla="*/ 290423 w 141"/>
              <a:gd name="T5" fmla="*/ 363800 h 206"/>
              <a:gd name="T6" fmla="*/ 147379 w 141"/>
              <a:gd name="T7" fmla="*/ 290173 h 206"/>
              <a:gd name="T8" fmla="*/ 299092 w 141"/>
              <a:gd name="T9" fmla="*/ 225209 h 206"/>
              <a:gd name="T10" fmla="*/ 459475 w 141"/>
              <a:gd name="T11" fmla="*/ 281512 h 206"/>
              <a:gd name="T12" fmla="*/ 533164 w 141"/>
              <a:gd name="T13" fmla="*/ 277181 h 206"/>
              <a:gd name="T14" fmla="*/ 567841 w 141"/>
              <a:gd name="T15" fmla="*/ 220878 h 206"/>
              <a:gd name="T16" fmla="*/ 368447 w 141"/>
              <a:gd name="T17" fmla="*/ 103943 h 206"/>
              <a:gd name="T18" fmla="*/ 368447 w 141"/>
              <a:gd name="T19" fmla="*/ 34648 h 206"/>
              <a:gd name="T20" fmla="*/ 329435 w 141"/>
              <a:gd name="T21" fmla="*/ 0 h 206"/>
              <a:gd name="T22" fmla="*/ 281753 w 141"/>
              <a:gd name="T23" fmla="*/ 0 h 206"/>
              <a:gd name="T24" fmla="*/ 242741 w 141"/>
              <a:gd name="T25" fmla="*/ 34648 h 206"/>
              <a:gd name="T26" fmla="*/ 242741 w 141"/>
              <a:gd name="T27" fmla="*/ 99612 h 206"/>
              <a:gd name="T28" fmla="*/ 0 w 141"/>
              <a:gd name="T29" fmla="*/ 294504 h 206"/>
              <a:gd name="T30" fmla="*/ 229737 w 141"/>
              <a:gd name="T31" fmla="*/ 489397 h 206"/>
              <a:gd name="T32" fmla="*/ 359777 w 141"/>
              <a:gd name="T33" fmla="*/ 519714 h 206"/>
              <a:gd name="T34" fmla="*/ 468144 w 141"/>
              <a:gd name="T35" fmla="*/ 597671 h 206"/>
              <a:gd name="T36" fmla="*/ 312096 w 141"/>
              <a:gd name="T37" fmla="*/ 671297 h 206"/>
              <a:gd name="T38" fmla="*/ 125705 w 141"/>
              <a:gd name="T39" fmla="*/ 602002 h 206"/>
              <a:gd name="T40" fmla="*/ 43347 w 141"/>
              <a:gd name="T41" fmla="*/ 619325 h 206"/>
              <a:gd name="T42" fmla="*/ 21673 w 141"/>
              <a:gd name="T43" fmla="*/ 671297 h 206"/>
              <a:gd name="T44" fmla="*/ 242741 w 141"/>
              <a:gd name="T45" fmla="*/ 788232 h 206"/>
              <a:gd name="T46" fmla="*/ 242741 w 141"/>
              <a:gd name="T47" fmla="*/ 861858 h 206"/>
              <a:gd name="T48" fmla="*/ 281753 w 141"/>
              <a:gd name="T49" fmla="*/ 892175 h 206"/>
              <a:gd name="T50" fmla="*/ 329435 w 141"/>
              <a:gd name="T51" fmla="*/ 892175 h 206"/>
              <a:gd name="T52" fmla="*/ 368447 w 141"/>
              <a:gd name="T53" fmla="*/ 861858 h 206"/>
              <a:gd name="T54" fmla="*/ 368447 w 141"/>
              <a:gd name="T55" fmla="*/ 792563 h 206"/>
              <a:gd name="T56" fmla="*/ 611188 w 141"/>
              <a:gd name="T57" fmla="*/ 593340 h 2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41" h="206">
                <a:moveTo>
                  <a:pt x="141" y="137"/>
                </a:moveTo>
                <a:cubicBezTo>
                  <a:pt x="141" y="116"/>
                  <a:pt x="125" y="99"/>
                  <a:pt x="92" y="91"/>
                </a:cubicBezTo>
                <a:cubicBezTo>
                  <a:pt x="88" y="90"/>
                  <a:pt x="70" y="85"/>
                  <a:pt x="67" y="84"/>
                </a:cubicBezTo>
                <a:cubicBezTo>
                  <a:pt x="41" y="78"/>
                  <a:pt x="34" y="74"/>
                  <a:pt x="34" y="67"/>
                </a:cubicBezTo>
                <a:cubicBezTo>
                  <a:pt x="34" y="60"/>
                  <a:pt x="43" y="52"/>
                  <a:pt x="69" y="52"/>
                </a:cubicBezTo>
                <a:cubicBezTo>
                  <a:pt x="87" y="52"/>
                  <a:pt x="106" y="65"/>
                  <a:pt x="106" y="65"/>
                </a:cubicBezTo>
                <a:cubicBezTo>
                  <a:pt x="113" y="70"/>
                  <a:pt x="117" y="70"/>
                  <a:pt x="123" y="64"/>
                </a:cubicBezTo>
                <a:cubicBezTo>
                  <a:pt x="123" y="64"/>
                  <a:pt x="131" y="58"/>
                  <a:pt x="131" y="51"/>
                </a:cubicBezTo>
                <a:cubicBezTo>
                  <a:pt x="131" y="42"/>
                  <a:pt x="109" y="29"/>
                  <a:pt x="85" y="24"/>
                </a:cubicBezTo>
                <a:cubicBezTo>
                  <a:pt x="85" y="8"/>
                  <a:pt x="85" y="8"/>
                  <a:pt x="85" y="8"/>
                </a:cubicBezTo>
                <a:cubicBezTo>
                  <a:pt x="85" y="4"/>
                  <a:pt x="81" y="0"/>
                  <a:pt x="76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0" y="0"/>
                  <a:pt x="56" y="4"/>
                  <a:pt x="56" y="8"/>
                </a:cubicBezTo>
                <a:cubicBezTo>
                  <a:pt x="56" y="23"/>
                  <a:pt x="56" y="23"/>
                  <a:pt x="56" y="23"/>
                </a:cubicBezTo>
                <a:cubicBezTo>
                  <a:pt x="19" y="27"/>
                  <a:pt x="0" y="46"/>
                  <a:pt x="0" y="68"/>
                </a:cubicBezTo>
                <a:cubicBezTo>
                  <a:pt x="0" y="95"/>
                  <a:pt x="25" y="105"/>
                  <a:pt x="53" y="113"/>
                </a:cubicBezTo>
                <a:cubicBezTo>
                  <a:pt x="57" y="113"/>
                  <a:pt x="79" y="119"/>
                  <a:pt x="83" y="120"/>
                </a:cubicBezTo>
                <a:cubicBezTo>
                  <a:pt x="103" y="125"/>
                  <a:pt x="108" y="133"/>
                  <a:pt x="108" y="138"/>
                </a:cubicBezTo>
                <a:cubicBezTo>
                  <a:pt x="108" y="146"/>
                  <a:pt x="98" y="155"/>
                  <a:pt x="72" y="155"/>
                </a:cubicBezTo>
                <a:cubicBezTo>
                  <a:pt x="54" y="155"/>
                  <a:pt x="29" y="139"/>
                  <a:pt x="29" y="139"/>
                </a:cubicBezTo>
                <a:cubicBezTo>
                  <a:pt x="22" y="135"/>
                  <a:pt x="16" y="136"/>
                  <a:pt x="10" y="143"/>
                </a:cubicBezTo>
                <a:cubicBezTo>
                  <a:pt x="10" y="143"/>
                  <a:pt x="5" y="148"/>
                  <a:pt x="5" y="155"/>
                </a:cubicBezTo>
                <a:cubicBezTo>
                  <a:pt x="5" y="165"/>
                  <a:pt x="31" y="177"/>
                  <a:pt x="56" y="182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6" y="203"/>
                  <a:pt x="60" y="206"/>
                  <a:pt x="65" y="206"/>
                </a:cubicBezTo>
                <a:cubicBezTo>
                  <a:pt x="76" y="206"/>
                  <a:pt x="76" y="206"/>
                  <a:pt x="76" y="206"/>
                </a:cubicBezTo>
                <a:cubicBezTo>
                  <a:pt x="81" y="206"/>
                  <a:pt x="85" y="203"/>
                  <a:pt x="85" y="199"/>
                </a:cubicBezTo>
                <a:cubicBezTo>
                  <a:pt x="85" y="183"/>
                  <a:pt x="85" y="183"/>
                  <a:pt x="85" y="183"/>
                </a:cubicBezTo>
                <a:cubicBezTo>
                  <a:pt x="124" y="179"/>
                  <a:pt x="141" y="159"/>
                  <a:pt x="141" y="13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Freeform 16"/>
          <p:cNvSpPr>
            <a:spLocks noEditPoints="1"/>
          </p:cNvSpPr>
          <p:nvPr/>
        </p:nvSpPr>
        <p:spPr bwMode="auto">
          <a:xfrm>
            <a:off x="5675313" y="5162550"/>
            <a:ext cx="844550" cy="763588"/>
          </a:xfrm>
          <a:custGeom>
            <a:avLst/>
            <a:gdLst>
              <a:gd name="T0" fmla="*/ 524054 w 195"/>
              <a:gd name="T1" fmla="*/ 104126 h 176"/>
              <a:gd name="T2" fmla="*/ 376799 w 195"/>
              <a:gd name="T3" fmla="*/ 47724 h 176"/>
              <a:gd name="T4" fmla="*/ 268524 w 195"/>
              <a:gd name="T5" fmla="*/ 104126 h 176"/>
              <a:gd name="T6" fmla="*/ 480744 w 195"/>
              <a:gd name="T7" fmla="*/ 0 h 176"/>
              <a:gd name="T8" fmla="*/ 125600 w 195"/>
              <a:gd name="T9" fmla="*/ 425180 h 176"/>
              <a:gd name="T10" fmla="*/ 342151 w 195"/>
              <a:gd name="T11" fmla="*/ 394810 h 176"/>
              <a:gd name="T12" fmla="*/ 463420 w 195"/>
              <a:gd name="T13" fmla="*/ 351424 h 176"/>
              <a:gd name="T14" fmla="*/ 502399 w 195"/>
              <a:gd name="T15" fmla="*/ 425180 h 176"/>
              <a:gd name="T16" fmla="*/ 844550 w 195"/>
              <a:gd name="T17" fmla="*/ 303700 h 176"/>
              <a:gd name="T18" fmla="*/ 744936 w 195"/>
              <a:gd name="T19" fmla="*/ 121480 h 176"/>
              <a:gd name="T20" fmla="*/ 675640 w 195"/>
              <a:gd name="T21" fmla="*/ 121480 h 176"/>
              <a:gd name="T22" fmla="*/ 606344 w 195"/>
              <a:gd name="T23" fmla="*/ 121480 h 176"/>
              <a:gd name="T24" fmla="*/ 519723 w 195"/>
              <a:gd name="T25" fmla="*/ 121480 h 176"/>
              <a:gd name="T26" fmla="*/ 264193 w 195"/>
              <a:gd name="T27" fmla="*/ 121480 h 176"/>
              <a:gd name="T28" fmla="*/ 160248 w 195"/>
              <a:gd name="T29" fmla="*/ 121480 h 176"/>
              <a:gd name="T30" fmla="*/ 99614 w 195"/>
              <a:gd name="T31" fmla="*/ 121480 h 176"/>
              <a:gd name="T32" fmla="*/ 0 w 195"/>
              <a:gd name="T33" fmla="*/ 303700 h 176"/>
              <a:gd name="T34" fmla="*/ 718950 w 195"/>
              <a:gd name="T35" fmla="*/ 459888 h 176"/>
              <a:gd name="T36" fmla="*/ 502399 w 195"/>
              <a:gd name="T37" fmla="*/ 490258 h 176"/>
              <a:gd name="T38" fmla="*/ 381130 w 195"/>
              <a:gd name="T39" fmla="*/ 529305 h 176"/>
              <a:gd name="T40" fmla="*/ 342151 w 195"/>
              <a:gd name="T41" fmla="*/ 459888 h 176"/>
              <a:gd name="T42" fmla="*/ 0 w 195"/>
              <a:gd name="T43" fmla="*/ 386133 h 176"/>
              <a:gd name="T44" fmla="*/ 99614 w 195"/>
              <a:gd name="T45" fmla="*/ 763588 h 176"/>
              <a:gd name="T46" fmla="*/ 160248 w 195"/>
              <a:gd name="T47" fmla="*/ 763588 h 176"/>
              <a:gd name="T48" fmla="*/ 640992 w 195"/>
              <a:gd name="T49" fmla="*/ 763588 h 176"/>
              <a:gd name="T50" fmla="*/ 697295 w 195"/>
              <a:gd name="T51" fmla="*/ 763588 h 176"/>
              <a:gd name="T52" fmla="*/ 844550 w 195"/>
              <a:gd name="T53" fmla="*/ 646447 h 176"/>
              <a:gd name="T54" fmla="*/ 718950 w 195"/>
              <a:gd name="T55" fmla="*/ 459888 h 176"/>
              <a:gd name="T56" fmla="*/ 381130 w 195"/>
              <a:gd name="T57" fmla="*/ 381794 h 176"/>
              <a:gd name="T58" fmla="*/ 368137 w 195"/>
              <a:gd name="T59" fmla="*/ 416503 h 176"/>
              <a:gd name="T60" fmla="*/ 368137 w 195"/>
              <a:gd name="T61" fmla="*/ 455550 h 176"/>
              <a:gd name="T62" fmla="*/ 368137 w 195"/>
              <a:gd name="T63" fmla="*/ 485920 h 176"/>
              <a:gd name="T64" fmla="*/ 463420 w 195"/>
              <a:gd name="T65" fmla="*/ 503274 h 176"/>
              <a:gd name="T66" fmla="*/ 476413 w 195"/>
              <a:gd name="T67" fmla="*/ 464227 h 176"/>
              <a:gd name="T68" fmla="*/ 476413 w 195"/>
              <a:gd name="T69" fmla="*/ 429518 h 176"/>
              <a:gd name="T70" fmla="*/ 476413 w 195"/>
              <a:gd name="T71" fmla="*/ 399148 h 17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5" h="176">
                <a:moveTo>
                  <a:pt x="133" y="24"/>
                </a:moveTo>
                <a:cubicBezTo>
                  <a:pt x="121" y="24"/>
                  <a:pt x="121" y="24"/>
                  <a:pt x="121" y="24"/>
                </a:cubicBezTo>
                <a:cubicBezTo>
                  <a:pt x="120" y="16"/>
                  <a:pt x="115" y="11"/>
                  <a:pt x="109" y="11"/>
                </a:cubicBezTo>
                <a:cubicBezTo>
                  <a:pt x="87" y="11"/>
                  <a:pt x="87" y="11"/>
                  <a:pt x="87" y="11"/>
                </a:cubicBezTo>
                <a:cubicBezTo>
                  <a:pt x="80" y="11"/>
                  <a:pt x="75" y="16"/>
                  <a:pt x="74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3" y="10"/>
                  <a:pt x="72" y="0"/>
                  <a:pt x="84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23" y="0"/>
                  <a:pt x="132" y="10"/>
                  <a:pt x="133" y="24"/>
                </a:cubicBezTo>
                <a:close/>
                <a:moveTo>
                  <a:pt x="29" y="98"/>
                </a:moveTo>
                <a:cubicBezTo>
                  <a:pt x="79" y="98"/>
                  <a:pt x="79" y="98"/>
                  <a:pt x="79" y="98"/>
                </a:cubicBezTo>
                <a:cubicBezTo>
                  <a:pt x="79" y="91"/>
                  <a:pt x="79" y="91"/>
                  <a:pt x="79" y="91"/>
                </a:cubicBezTo>
                <a:cubicBezTo>
                  <a:pt x="79" y="85"/>
                  <a:pt x="83" y="81"/>
                  <a:pt x="88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2" y="81"/>
                  <a:pt x="116" y="85"/>
                  <a:pt x="116" y="91"/>
                </a:cubicBezTo>
                <a:cubicBezTo>
                  <a:pt x="116" y="98"/>
                  <a:pt x="116" y="98"/>
                  <a:pt x="116" y="98"/>
                </a:cubicBezTo>
                <a:cubicBezTo>
                  <a:pt x="166" y="98"/>
                  <a:pt x="166" y="98"/>
                  <a:pt x="166" y="98"/>
                </a:cubicBezTo>
                <a:cubicBezTo>
                  <a:pt x="180" y="98"/>
                  <a:pt x="193" y="86"/>
                  <a:pt x="195" y="70"/>
                </a:cubicBezTo>
                <a:cubicBezTo>
                  <a:pt x="195" y="55"/>
                  <a:pt x="195" y="55"/>
                  <a:pt x="195" y="55"/>
                </a:cubicBezTo>
                <a:cubicBezTo>
                  <a:pt x="195" y="40"/>
                  <a:pt x="185" y="28"/>
                  <a:pt x="172" y="28"/>
                </a:cubicBezTo>
                <a:cubicBezTo>
                  <a:pt x="161" y="28"/>
                  <a:pt x="161" y="28"/>
                  <a:pt x="161" y="28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0" y="28"/>
                  <a:pt x="140" y="28"/>
                  <a:pt x="140" y="28"/>
                </a:cubicBezTo>
                <a:cubicBezTo>
                  <a:pt x="134" y="28"/>
                  <a:pt x="134" y="28"/>
                  <a:pt x="134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75" y="28"/>
                  <a:pt x="75" y="28"/>
                  <a:pt x="75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0" y="28"/>
                  <a:pt x="0" y="40"/>
                  <a:pt x="0" y="55"/>
                </a:cubicBezTo>
                <a:cubicBezTo>
                  <a:pt x="0" y="70"/>
                  <a:pt x="0" y="70"/>
                  <a:pt x="0" y="70"/>
                </a:cubicBezTo>
                <a:cubicBezTo>
                  <a:pt x="2" y="86"/>
                  <a:pt x="15" y="98"/>
                  <a:pt x="29" y="98"/>
                </a:cubicBezTo>
                <a:close/>
                <a:moveTo>
                  <a:pt x="166" y="106"/>
                </a:moveTo>
                <a:cubicBezTo>
                  <a:pt x="116" y="106"/>
                  <a:pt x="116" y="106"/>
                  <a:pt x="116" y="106"/>
                </a:cubicBezTo>
                <a:cubicBezTo>
                  <a:pt x="116" y="113"/>
                  <a:pt x="116" y="113"/>
                  <a:pt x="116" y="113"/>
                </a:cubicBezTo>
                <a:cubicBezTo>
                  <a:pt x="116" y="118"/>
                  <a:pt x="112" y="122"/>
                  <a:pt x="107" y="122"/>
                </a:cubicBezTo>
                <a:cubicBezTo>
                  <a:pt x="88" y="122"/>
                  <a:pt x="88" y="122"/>
                  <a:pt x="88" y="122"/>
                </a:cubicBezTo>
                <a:cubicBezTo>
                  <a:pt x="83" y="122"/>
                  <a:pt x="79" y="118"/>
                  <a:pt x="79" y="113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29" y="106"/>
                  <a:pt x="29" y="106"/>
                  <a:pt x="29" y="106"/>
                </a:cubicBezTo>
                <a:cubicBezTo>
                  <a:pt x="17" y="106"/>
                  <a:pt x="6" y="99"/>
                  <a:pt x="0" y="89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64"/>
                  <a:pt x="10" y="176"/>
                  <a:pt x="23" y="176"/>
                </a:cubicBezTo>
                <a:cubicBezTo>
                  <a:pt x="30" y="176"/>
                  <a:pt x="30" y="176"/>
                  <a:pt x="30" y="176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45" y="176"/>
                  <a:pt x="45" y="176"/>
                  <a:pt x="45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61" y="176"/>
                  <a:pt x="161" y="176"/>
                  <a:pt x="161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5" y="176"/>
                  <a:pt x="195" y="164"/>
                  <a:pt x="195" y="149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89" y="99"/>
                  <a:pt x="178" y="106"/>
                  <a:pt x="166" y="106"/>
                </a:cubicBezTo>
                <a:close/>
                <a:moveTo>
                  <a:pt x="107" y="88"/>
                </a:moveTo>
                <a:cubicBezTo>
                  <a:pt x="88" y="88"/>
                  <a:pt x="88" y="88"/>
                  <a:pt x="88" y="88"/>
                </a:cubicBezTo>
                <a:cubicBezTo>
                  <a:pt x="87" y="88"/>
                  <a:pt x="85" y="90"/>
                  <a:pt x="85" y="92"/>
                </a:cubicBezTo>
                <a:cubicBezTo>
                  <a:pt x="85" y="96"/>
                  <a:pt x="85" y="96"/>
                  <a:pt x="85" y="96"/>
                </a:cubicBezTo>
                <a:cubicBezTo>
                  <a:pt x="85" y="99"/>
                  <a:pt x="85" y="99"/>
                  <a:pt x="85" y="99"/>
                </a:cubicBezTo>
                <a:cubicBezTo>
                  <a:pt x="85" y="105"/>
                  <a:pt x="85" y="105"/>
                  <a:pt x="85" y="105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5" y="114"/>
                  <a:pt x="87" y="116"/>
                  <a:pt x="88" y="116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8" y="116"/>
                  <a:pt x="110" y="114"/>
                  <a:pt x="110" y="112"/>
                </a:cubicBezTo>
                <a:cubicBezTo>
                  <a:pt x="110" y="107"/>
                  <a:pt x="110" y="107"/>
                  <a:pt x="110" y="107"/>
                </a:cubicBezTo>
                <a:cubicBezTo>
                  <a:pt x="110" y="105"/>
                  <a:pt x="110" y="105"/>
                  <a:pt x="110" y="105"/>
                </a:cubicBezTo>
                <a:cubicBezTo>
                  <a:pt x="110" y="99"/>
                  <a:pt x="110" y="99"/>
                  <a:pt x="110" y="99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110" y="92"/>
                  <a:pt x="110" y="92"/>
                  <a:pt x="110" y="92"/>
                </a:cubicBezTo>
                <a:cubicBezTo>
                  <a:pt x="110" y="90"/>
                  <a:pt x="108" y="88"/>
                  <a:pt x="107" y="8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TextBox 93"/>
          <p:cNvSpPr txBox="1">
            <a:spLocks noChangeArrowheads="1"/>
          </p:cNvSpPr>
          <p:nvPr/>
        </p:nvSpPr>
        <p:spPr bwMode="auto">
          <a:xfrm>
            <a:off x="5395913" y="8048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1" name="TextBox 93"/>
          <p:cNvSpPr txBox="1">
            <a:spLocks noChangeArrowheads="1"/>
          </p:cNvSpPr>
          <p:nvPr/>
        </p:nvSpPr>
        <p:spPr bwMode="auto">
          <a:xfrm>
            <a:off x="9536113" y="842963"/>
            <a:ext cx="14017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2" name="TextBox 93"/>
          <p:cNvSpPr txBox="1">
            <a:spLocks noChangeArrowheads="1"/>
          </p:cNvSpPr>
          <p:nvPr/>
        </p:nvSpPr>
        <p:spPr bwMode="auto">
          <a:xfrm>
            <a:off x="3360738" y="50339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93" name="TextBox 93"/>
          <p:cNvSpPr txBox="1">
            <a:spLocks noChangeArrowheads="1"/>
          </p:cNvSpPr>
          <p:nvPr/>
        </p:nvSpPr>
        <p:spPr bwMode="auto">
          <a:xfrm>
            <a:off x="7502525" y="50720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93"/>
          <p:cNvSpPr txBox="1">
            <a:spLocks noChangeArrowheads="1"/>
          </p:cNvSpPr>
          <p:nvPr/>
        </p:nvSpPr>
        <p:spPr bwMode="auto">
          <a:xfrm>
            <a:off x="3495675" y="877888"/>
            <a:ext cx="2452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549400" y="3678238"/>
            <a:ext cx="17002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4106863" y="2593975"/>
            <a:ext cx="16446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9193213" y="2593975"/>
            <a:ext cx="17605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6750050" y="3678238"/>
            <a:ext cx="16716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6" name="TextBox 93"/>
          <p:cNvSpPr txBox="1">
            <a:spLocks noChangeArrowheads="1"/>
          </p:cNvSpPr>
          <p:nvPr/>
        </p:nvSpPr>
        <p:spPr bwMode="auto">
          <a:xfrm>
            <a:off x="8685213" y="877888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7" name="TextBox 93"/>
          <p:cNvSpPr txBox="1">
            <a:spLocks noChangeArrowheads="1"/>
          </p:cNvSpPr>
          <p:nvPr/>
        </p:nvSpPr>
        <p:spPr bwMode="auto">
          <a:xfrm>
            <a:off x="996950" y="5299075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8" name="TextBox 93"/>
          <p:cNvSpPr txBox="1">
            <a:spLocks noChangeArrowheads="1"/>
          </p:cNvSpPr>
          <p:nvPr/>
        </p:nvSpPr>
        <p:spPr bwMode="auto">
          <a:xfrm>
            <a:off x="6186488" y="5299075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9" name="Freeform 23"/>
          <p:cNvSpPr>
            <a:spLocks noEditPoints="1"/>
          </p:cNvSpPr>
          <p:nvPr/>
        </p:nvSpPr>
        <p:spPr bwMode="auto">
          <a:xfrm>
            <a:off x="1865313" y="1533525"/>
            <a:ext cx="787400" cy="939800"/>
          </a:xfrm>
          <a:custGeom>
            <a:avLst/>
            <a:gdLst>
              <a:gd name="T0" fmla="*/ 297230 w 151"/>
              <a:gd name="T1" fmla="*/ 939800 h 180"/>
              <a:gd name="T2" fmla="*/ 297230 w 151"/>
              <a:gd name="T3" fmla="*/ 877147 h 180"/>
              <a:gd name="T4" fmla="*/ 526672 w 151"/>
              <a:gd name="T5" fmla="*/ 819714 h 180"/>
              <a:gd name="T6" fmla="*/ 265943 w 151"/>
              <a:gd name="T7" fmla="*/ 819714 h 180"/>
              <a:gd name="T8" fmla="*/ 495384 w 151"/>
              <a:gd name="T9" fmla="*/ 856262 h 180"/>
              <a:gd name="T10" fmla="*/ 385878 w 151"/>
              <a:gd name="T11" fmla="*/ 464679 h 180"/>
              <a:gd name="T12" fmla="*/ 396307 w 151"/>
              <a:gd name="T13" fmla="*/ 767503 h 180"/>
              <a:gd name="T14" fmla="*/ 396307 w 151"/>
              <a:gd name="T15" fmla="*/ 767503 h 180"/>
              <a:gd name="T16" fmla="*/ 427595 w 151"/>
              <a:gd name="T17" fmla="*/ 464679 h 180"/>
              <a:gd name="T18" fmla="*/ 286801 w 151"/>
              <a:gd name="T19" fmla="*/ 433352 h 180"/>
              <a:gd name="T20" fmla="*/ 286801 w 151"/>
              <a:gd name="T21" fmla="*/ 339372 h 180"/>
              <a:gd name="T22" fmla="*/ 458882 w 151"/>
              <a:gd name="T23" fmla="*/ 386362 h 180"/>
              <a:gd name="T24" fmla="*/ 552744 w 151"/>
              <a:gd name="T25" fmla="*/ 386362 h 180"/>
              <a:gd name="T26" fmla="*/ 135579 w 151"/>
              <a:gd name="T27" fmla="*/ 297603 h 180"/>
              <a:gd name="T28" fmla="*/ 271158 w 151"/>
              <a:gd name="T29" fmla="*/ 736177 h 180"/>
              <a:gd name="T30" fmla="*/ 333732 w 151"/>
              <a:gd name="T31" fmla="*/ 464679 h 180"/>
              <a:gd name="T32" fmla="*/ 208583 w 151"/>
              <a:gd name="T33" fmla="*/ 386362 h 180"/>
              <a:gd name="T34" fmla="*/ 365020 w 151"/>
              <a:gd name="T35" fmla="*/ 386362 h 180"/>
              <a:gd name="T36" fmla="*/ 385878 w 151"/>
              <a:gd name="T37" fmla="*/ 433352 h 180"/>
              <a:gd name="T38" fmla="*/ 427595 w 151"/>
              <a:gd name="T39" fmla="*/ 386362 h 180"/>
              <a:gd name="T40" fmla="*/ 557959 w 151"/>
              <a:gd name="T41" fmla="*/ 328930 h 180"/>
              <a:gd name="T42" fmla="*/ 505813 w 151"/>
              <a:gd name="T43" fmla="*/ 464679 h 180"/>
              <a:gd name="T44" fmla="*/ 479740 w 151"/>
              <a:gd name="T45" fmla="*/ 767503 h 180"/>
              <a:gd name="T46" fmla="*/ 625748 w 151"/>
              <a:gd name="T47" fmla="*/ 480342 h 180"/>
              <a:gd name="T48" fmla="*/ 396307 w 151"/>
              <a:gd name="T49" fmla="*/ 0 h 180"/>
              <a:gd name="T50" fmla="*/ 370234 w 151"/>
              <a:gd name="T51" fmla="*/ 78317 h 180"/>
              <a:gd name="T52" fmla="*/ 422380 w 151"/>
              <a:gd name="T53" fmla="*/ 78317 h 180"/>
              <a:gd name="T54" fmla="*/ 573603 w 151"/>
              <a:gd name="T55" fmla="*/ 36548 h 180"/>
              <a:gd name="T56" fmla="*/ 505813 w 151"/>
              <a:gd name="T57" fmla="*/ 93980 h 180"/>
              <a:gd name="T58" fmla="*/ 557959 w 151"/>
              <a:gd name="T59" fmla="*/ 120086 h 180"/>
              <a:gd name="T60" fmla="*/ 703967 w 151"/>
              <a:gd name="T61" fmla="*/ 125307 h 180"/>
              <a:gd name="T62" fmla="*/ 620534 w 151"/>
              <a:gd name="T63" fmla="*/ 161854 h 180"/>
              <a:gd name="T64" fmla="*/ 662250 w 151"/>
              <a:gd name="T65" fmla="*/ 203623 h 180"/>
              <a:gd name="T66" fmla="*/ 787400 w 151"/>
              <a:gd name="T67" fmla="*/ 276719 h 180"/>
              <a:gd name="T68" fmla="*/ 698752 w 151"/>
              <a:gd name="T69" fmla="*/ 261056 h 180"/>
              <a:gd name="T70" fmla="*/ 709181 w 151"/>
              <a:gd name="T71" fmla="*/ 318488 h 180"/>
              <a:gd name="T72" fmla="*/ 782185 w 151"/>
              <a:gd name="T73" fmla="*/ 438573 h 180"/>
              <a:gd name="T74" fmla="*/ 709181 w 151"/>
              <a:gd name="T75" fmla="*/ 396804 h 180"/>
              <a:gd name="T76" fmla="*/ 698752 w 151"/>
              <a:gd name="T77" fmla="*/ 449016 h 180"/>
              <a:gd name="T78" fmla="*/ 271158 w 151"/>
              <a:gd name="T79" fmla="*/ 130528 h 180"/>
              <a:gd name="T80" fmla="*/ 255514 w 151"/>
              <a:gd name="T81" fmla="*/ 46990 h 180"/>
              <a:gd name="T82" fmla="*/ 203368 w 151"/>
              <a:gd name="T83" fmla="*/ 73096 h 180"/>
              <a:gd name="T84" fmla="*/ 166866 w 151"/>
              <a:gd name="T85" fmla="*/ 198402 h 180"/>
              <a:gd name="T86" fmla="*/ 125150 w 151"/>
              <a:gd name="T87" fmla="*/ 125307 h 180"/>
              <a:gd name="T88" fmla="*/ 88648 w 151"/>
              <a:gd name="T89" fmla="*/ 167076 h 180"/>
              <a:gd name="T90" fmla="*/ 109506 w 151"/>
              <a:gd name="T91" fmla="*/ 292382 h 180"/>
              <a:gd name="T92" fmla="*/ 36502 w 151"/>
              <a:gd name="T93" fmla="*/ 250613 h 180"/>
              <a:gd name="T94" fmla="*/ 26073 w 151"/>
              <a:gd name="T95" fmla="*/ 308046 h 180"/>
              <a:gd name="T96" fmla="*/ 114721 w 151"/>
              <a:gd name="T97" fmla="*/ 417689 h 180"/>
              <a:gd name="T98" fmla="*/ 26073 w 151"/>
              <a:gd name="T99" fmla="*/ 407247 h 180"/>
              <a:gd name="T100" fmla="*/ 41717 w 151"/>
              <a:gd name="T101" fmla="*/ 459458 h 1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1" h="180">
                <a:moveTo>
                  <a:pt x="101" y="174"/>
                </a:moveTo>
                <a:cubicBezTo>
                  <a:pt x="101" y="177"/>
                  <a:pt x="98" y="180"/>
                  <a:pt x="95" y="180"/>
                </a:cubicBezTo>
                <a:cubicBezTo>
                  <a:pt x="57" y="180"/>
                  <a:pt x="57" y="180"/>
                  <a:pt x="57" y="180"/>
                </a:cubicBezTo>
                <a:cubicBezTo>
                  <a:pt x="54" y="180"/>
                  <a:pt x="51" y="177"/>
                  <a:pt x="51" y="174"/>
                </a:cubicBezTo>
                <a:cubicBezTo>
                  <a:pt x="51" y="174"/>
                  <a:pt x="51" y="174"/>
                  <a:pt x="51" y="174"/>
                </a:cubicBezTo>
                <a:cubicBezTo>
                  <a:pt x="51" y="170"/>
                  <a:pt x="54" y="168"/>
                  <a:pt x="57" y="168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98" y="168"/>
                  <a:pt x="101" y="170"/>
                  <a:pt x="101" y="174"/>
                </a:cubicBezTo>
                <a:close/>
                <a:moveTo>
                  <a:pt x="101" y="157"/>
                </a:moveTo>
                <a:cubicBezTo>
                  <a:pt x="101" y="154"/>
                  <a:pt x="98" y="151"/>
                  <a:pt x="95" y="151"/>
                </a:cubicBezTo>
                <a:cubicBezTo>
                  <a:pt x="57" y="151"/>
                  <a:pt x="57" y="151"/>
                  <a:pt x="57" y="151"/>
                </a:cubicBezTo>
                <a:cubicBezTo>
                  <a:pt x="54" y="151"/>
                  <a:pt x="51" y="154"/>
                  <a:pt x="51" y="157"/>
                </a:cubicBezTo>
                <a:cubicBezTo>
                  <a:pt x="51" y="157"/>
                  <a:pt x="51" y="157"/>
                  <a:pt x="51" y="157"/>
                </a:cubicBezTo>
                <a:cubicBezTo>
                  <a:pt x="51" y="161"/>
                  <a:pt x="54" y="164"/>
                  <a:pt x="57" y="164"/>
                </a:cubicBezTo>
                <a:cubicBezTo>
                  <a:pt x="95" y="164"/>
                  <a:pt x="95" y="164"/>
                  <a:pt x="95" y="164"/>
                </a:cubicBezTo>
                <a:cubicBezTo>
                  <a:pt x="98" y="164"/>
                  <a:pt x="101" y="161"/>
                  <a:pt x="101" y="157"/>
                </a:cubicBezTo>
                <a:close/>
                <a:moveTo>
                  <a:pt x="82" y="89"/>
                </a:moveTo>
                <a:cubicBezTo>
                  <a:pt x="74" y="89"/>
                  <a:pt x="74" y="89"/>
                  <a:pt x="74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8" y="147"/>
                  <a:pt x="80" y="147"/>
                  <a:pt x="82" y="147"/>
                </a:cubicBezTo>
                <a:lnTo>
                  <a:pt x="82" y="89"/>
                </a:lnTo>
                <a:close/>
                <a:moveTo>
                  <a:pt x="55" y="65"/>
                </a:moveTo>
                <a:cubicBezTo>
                  <a:pt x="50" y="65"/>
                  <a:pt x="46" y="69"/>
                  <a:pt x="46" y="74"/>
                </a:cubicBezTo>
                <a:cubicBezTo>
                  <a:pt x="46" y="79"/>
                  <a:pt x="50" y="83"/>
                  <a:pt x="55" y="83"/>
                </a:cubicBezTo>
                <a:cubicBezTo>
                  <a:pt x="64" y="83"/>
                  <a:pt x="64" y="83"/>
                  <a:pt x="64" y="83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69"/>
                  <a:pt x="60" y="65"/>
                  <a:pt x="55" y="65"/>
                </a:cubicBezTo>
                <a:close/>
                <a:moveTo>
                  <a:pt x="106" y="74"/>
                </a:moveTo>
                <a:cubicBezTo>
                  <a:pt x="106" y="69"/>
                  <a:pt x="102" y="65"/>
                  <a:pt x="97" y="65"/>
                </a:cubicBezTo>
                <a:cubicBezTo>
                  <a:pt x="92" y="65"/>
                  <a:pt x="88" y="69"/>
                  <a:pt x="88" y="74"/>
                </a:cubicBezTo>
                <a:cubicBezTo>
                  <a:pt x="88" y="83"/>
                  <a:pt x="88" y="83"/>
                  <a:pt x="88" y="83"/>
                </a:cubicBezTo>
                <a:cubicBezTo>
                  <a:pt x="97" y="83"/>
                  <a:pt x="97" y="83"/>
                  <a:pt x="97" y="83"/>
                </a:cubicBezTo>
                <a:cubicBezTo>
                  <a:pt x="102" y="83"/>
                  <a:pt x="106" y="79"/>
                  <a:pt x="106" y="74"/>
                </a:cubicBezTo>
                <a:close/>
                <a:moveTo>
                  <a:pt x="126" y="57"/>
                </a:moveTo>
                <a:cubicBezTo>
                  <a:pt x="122" y="41"/>
                  <a:pt x="103" y="24"/>
                  <a:pt x="76" y="24"/>
                </a:cubicBezTo>
                <a:cubicBezTo>
                  <a:pt x="49" y="24"/>
                  <a:pt x="30" y="41"/>
                  <a:pt x="26" y="57"/>
                </a:cubicBezTo>
                <a:cubicBezTo>
                  <a:pt x="23" y="70"/>
                  <a:pt x="26" y="81"/>
                  <a:pt x="32" y="92"/>
                </a:cubicBezTo>
                <a:cubicBezTo>
                  <a:pt x="37" y="103"/>
                  <a:pt x="42" y="111"/>
                  <a:pt x="47" y="121"/>
                </a:cubicBezTo>
                <a:cubicBezTo>
                  <a:pt x="49" y="127"/>
                  <a:pt x="50" y="135"/>
                  <a:pt x="52" y="141"/>
                </a:cubicBezTo>
                <a:cubicBezTo>
                  <a:pt x="53" y="146"/>
                  <a:pt x="55" y="147"/>
                  <a:pt x="60" y="147"/>
                </a:cubicBezTo>
                <a:cubicBezTo>
                  <a:pt x="62" y="147"/>
                  <a:pt x="63" y="147"/>
                  <a:pt x="64" y="147"/>
                </a:cubicBezTo>
                <a:cubicBezTo>
                  <a:pt x="64" y="89"/>
                  <a:pt x="64" y="89"/>
                  <a:pt x="64" y="89"/>
                </a:cubicBezTo>
                <a:cubicBezTo>
                  <a:pt x="55" y="89"/>
                  <a:pt x="55" y="89"/>
                  <a:pt x="55" y="89"/>
                </a:cubicBezTo>
                <a:cubicBezTo>
                  <a:pt x="51" y="89"/>
                  <a:pt x="47" y="87"/>
                  <a:pt x="45" y="84"/>
                </a:cubicBezTo>
                <a:cubicBezTo>
                  <a:pt x="42" y="81"/>
                  <a:pt x="40" y="78"/>
                  <a:pt x="40" y="74"/>
                </a:cubicBezTo>
                <a:cubicBezTo>
                  <a:pt x="40" y="70"/>
                  <a:pt x="42" y="66"/>
                  <a:pt x="45" y="63"/>
                </a:cubicBezTo>
                <a:cubicBezTo>
                  <a:pt x="47" y="60"/>
                  <a:pt x="51" y="59"/>
                  <a:pt x="55" y="59"/>
                </a:cubicBezTo>
                <a:cubicBezTo>
                  <a:pt x="63" y="59"/>
                  <a:pt x="70" y="65"/>
                  <a:pt x="70" y="74"/>
                </a:cubicBezTo>
                <a:cubicBezTo>
                  <a:pt x="70" y="74"/>
                  <a:pt x="70" y="74"/>
                  <a:pt x="70" y="74"/>
                </a:cubicBezTo>
                <a:cubicBezTo>
                  <a:pt x="70" y="83"/>
                  <a:pt x="70" y="83"/>
                  <a:pt x="70" y="83"/>
                </a:cubicBezTo>
                <a:cubicBezTo>
                  <a:pt x="74" y="83"/>
                  <a:pt x="74" y="83"/>
                  <a:pt x="74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0"/>
                  <a:pt x="84" y="66"/>
                  <a:pt x="86" y="63"/>
                </a:cubicBezTo>
                <a:cubicBezTo>
                  <a:pt x="89" y="60"/>
                  <a:pt x="93" y="59"/>
                  <a:pt x="97" y="59"/>
                </a:cubicBezTo>
                <a:cubicBezTo>
                  <a:pt x="101" y="59"/>
                  <a:pt x="105" y="60"/>
                  <a:pt x="107" y="63"/>
                </a:cubicBezTo>
                <a:cubicBezTo>
                  <a:pt x="110" y="66"/>
                  <a:pt x="112" y="70"/>
                  <a:pt x="112" y="74"/>
                </a:cubicBezTo>
                <a:cubicBezTo>
                  <a:pt x="112" y="78"/>
                  <a:pt x="110" y="81"/>
                  <a:pt x="107" y="84"/>
                </a:cubicBezTo>
                <a:cubicBezTo>
                  <a:pt x="105" y="87"/>
                  <a:pt x="101" y="89"/>
                  <a:pt x="97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147"/>
                  <a:pt x="88" y="147"/>
                  <a:pt x="88" y="147"/>
                </a:cubicBezTo>
                <a:cubicBezTo>
                  <a:pt x="89" y="147"/>
                  <a:pt x="90" y="147"/>
                  <a:pt x="92" y="147"/>
                </a:cubicBezTo>
                <a:cubicBezTo>
                  <a:pt x="97" y="147"/>
                  <a:pt x="99" y="146"/>
                  <a:pt x="100" y="141"/>
                </a:cubicBezTo>
                <a:cubicBezTo>
                  <a:pt x="102" y="135"/>
                  <a:pt x="102" y="127"/>
                  <a:pt x="105" y="121"/>
                </a:cubicBezTo>
                <a:cubicBezTo>
                  <a:pt x="110" y="111"/>
                  <a:pt x="115" y="103"/>
                  <a:pt x="120" y="92"/>
                </a:cubicBezTo>
                <a:cubicBezTo>
                  <a:pt x="126" y="81"/>
                  <a:pt x="129" y="70"/>
                  <a:pt x="126" y="57"/>
                </a:cubicBezTo>
                <a:close/>
                <a:moveTo>
                  <a:pt x="81" y="5"/>
                </a:moveTo>
                <a:cubicBezTo>
                  <a:pt x="81" y="2"/>
                  <a:pt x="79" y="0"/>
                  <a:pt x="7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2"/>
                  <a:pt x="71" y="5"/>
                </a:cubicBezTo>
                <a:cubicBezTo>
                  <a:pt x="71" y="15"/>
                  <a:pt x="71" y="15"/>
                  <a:pt x="71" y="15"/>
                </a:cubicBezTo>
                <a:cubicBezTo>
                  <a:pt x="71" y="19"/>
                  <a:pt x="73" y="21"/>
                  <a:pt x="76" y="21"/>
                </a:cubicBezTo>
                <a:cubicBezTo>
                  <a:pt x="76" y="21"/>
                  <a:pt x="76" y="21"/>
                  <a:pt x="76" y="21"/>
                </a:cubicBezTo>
                <a:cubicBezTo>
                  <a:pt x="79" y="21"/>
                  <a:pt x="81" y="19"/>
                  <a:pt x="81" y="15"/>
                </a:cubicBezTo>
                <a:lnTo>
                  <a:pt x="81" y="5"/>
                </a:lnTo>
                <a:close/>
                <a:moveTo>
                  <a:pt x="112" y="14"/>
                </a:moveTo>
                <a:cubicBezTo>
                  <a:pt x="113" y="12"/>
                  <a:pt x="112" y="8"/>
                  <a:pt x="110" y="7"/>
                </a:cubicBezTo>
                <a:cubicBezTo>
                  <a:pt x="110" y="7"/>
                  <a:pt x="110" y="7"/>
                  <a:pt x="110" y="7"/>
                </a:cubicBezTo>
                <a:cubicBezTo>
                  <a:pt x="107" y="5"/>
                  <a:pt x="104" y="6"/>
                  <a:pt x="102" y="9"/>
                </a:cubicBezTo>
                <a:cubicBezTo>
                  <a:pt x="97" y="18"/>
                  <a:pt x="97" y="18"/>
                  <a:pt x="97" y="18"/>
                </a:cubicBezTo>
                <a:cubicBezTo>
                  <a:pt x="96" y="21"/>
                  <a:pt x="97" y="24"/>
                  <a:pt x="100" y="25"/>
                </a:cubicBezTo>
                <a:cubicBezTo>
                  <a:pt x="100" y="25"/>
                  <a:pt x="100" y="25"/>
                  <a:pt x="100" y="25"/>
                </a:cubicBezTo>
                <a:cubicBezTo>
                  <a:pt x="102" y="27"/>
                  <a:pt x="106" y="26"/>
                  <a:pt x="107" y="23"/>
                </a:cubicBezTo>
                <a:lnTo>
                  <a:pt x="112" y="14"/>
                </a:lnTo>
                <a:close/>
                <a:moveTo>
                  <a:pt x="134" y="32"/>
                </a:moveTo>
                <a:cubicBezTo>
                  <a:pt x="137" y="30"/>
                  <a:pt x="137" y="27"/>
                  <a:pt x="135" y="24"/>
                </a:cubicBezTo>
                <a:cubicBezTo>
                  <a:pt x="135" y="24"/>
                  <a:pt x="135" y="24"/>
                  <a:pt x="135" y="24"/>
                </a:cubicBezTo>
                <a:cubicBezTo>
                  <a:pt x="133" y="22"/>
                  <a:pt x="129" y="22"/>
                  <a:pt x="127" y="24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17" y="33"/>
                  <a:pt x="117" y="36"/>
                  <a:pt x="119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21" y="41"/>
                  <a:pt x="125" y="41"/>
                  <a:pt x="127" y="39"/>
                </a:cubicBezTo>
                <a:lnTo>
                  <a:pt x="134" y="32"/>
                </a:lnTo>
                <a:close/>
                <a:moveTo>
                  <a:pt x="146" y="59"/>
                </a:moveTo>
                <a:cubicBezTo>
                  <a:pt x="149" y="58"/>
                  <a:pt x="151" y="56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0" y="50"/>
                  <a:pt x="147" y="48"/>
                  <a:pt x="144" y="48"/>
                </a:cubicBezTo>
                <a:cubicBezTo>
                  <a:pt x="134" y="50"/>
                  <a:pt x="134" y="50"/>
                  <a:pt x="134" y="50"/>
                </a:cubicBezTo>
                <a:cubicBezTo>
                  <a:pt x="131" y="50"/>
                  <a:pt x="129" y="53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9"/>
                  <a:pt x="133" y="61"/>
                  <a:pt x="136" y="61"/>
                </a:cubicBezTo>
                <a:lnTo>
                  <a:pt x="146" y="59"/>
                </a:lnTo>
                <a:close/>
                <a:moveTo>
                  <a:pt x="144" y="88"/>
                </a:moveTo>
                <a:cubicBezTo>
                  <a:pt x="147" y="89"/>
                  <a:pt x="150" y="87"/>
                  <a:pt x="150" y="84"/>
                </a:cubicBezTo>
                <a:cubicBezTo>
                  <a:pt x="150" y="84"/>
                  <a:pt x="150" y="84"/>
                  <a:pt x="150" y="84"/>
                </a:cubicBezTo>
                <a:cubicBezTo>
                  <a:pt x="151" y="81"/>
                  <a:pt x="149" y="78"/>
                  <a:pt x="146" y="78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3" y="75"/>
                  <a:pt x="130" y="77"/>
                  <a:pt x="130" y="80"/>
                </a:cubicBezTo>
                <a:cubicBezTo>
                  <a:pt x="130" y="80"/>
                  <a:pt x="130" y="80"/>
                  <a:pt x="130" y="80"/>
                </a:cubicBezTo>
                <a:cubicBezTo>
                  <a:pt x="129" y="83"/>
                  <a:pt x="131" y="86"/>
                  <a:pt x="134" y="86"/>
                </a:cubicBezTo>
                <a:lnTo>
                  <a:pt x="144" y="88"/>
                </a:lnTo>
                <a:close/>
                <a:moveTo>
                  <a:pt x="44" y="23"/>
                </a:moveTo>
                <a:cubicBezTo>
                  <a:pt x="46" y="26"/>
                  <a:pt x="49" y="27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4" y="24"/>
                  <a:pt x="55" y="21"/>
                  <a:pt x="54" y="18"/>
                </a:cubicBezTo>
                <a:cubicBezTo>
                  <a:pt x="49" y="9"/>
                  <a:pt x="49" y="9"/>
                  <a:pt x="49" y="9"/>
                </a:cubicBezTo>
                <a:cubicBezTo>
                  <a:pt x="48" y="6"/>
                  <a:pt x="44" y="5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39" y="8"/>
                  <a:pt x="38" y="12"/>
                  <a:pt x="39" y="14"/>
                </a:cubicBezTo>
                <a:lnTo>
                  <a:pt x="44" y="23"/>
                </a:lnTo>
                <a:close/>
                <a:moveTo>
                  <a:pt x="24" y="39"/>
                </a:moveTo>
                <a:cubicBezTo>
                  <a:pt x="27" y="41"/>
                  <a:pt x="30" y="41"/>
                  <a:pt x="32" y="38"/>
                </a:cubicBezTo>
                <a:cubicBezTo>
                  <a:pt x="32" y="38"/>
                  <a:pt x="32" y="38"/>
                  <a:pt x="32" y="38"/>
                </a:cubicBezTo>
                <a:cubicBezTo>
                  <a:pt x="34" y="36"/>
                  <a:pt x="34" y="33"/>
                  <a:pt x="32" y="31"/>
                </a:cubicBezTo>
                <a:cubicBezTo>
                  <a:pt x="24" y="24"/>
                  <a:pt x="24" y="24"/>
                  <a:pt x="24" y="24"/>
                </a:cubicBezTo>
                <a:cubicBezTo>
                  <a:pt x="22" y="22"/>
                  <a:pt x="18" y="22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4" y="27"/>
                  <a:pt x="15" y="30"/>
                  <a:pt x="17" y="32"/>
                </a:cubicBezTo>
                <a:lnTo>
                  <a:pt x="24" y="39"/>
                </a:lnTo>
                <a:close/>
                <a:moveTo>
                  <a:pt x="15" y="61"/>
                </a:moveTo>
                <a:cubicBezTo>
                  <a:pt x="18" y="61"/>
                  <a:pt x="21" y="59"/>
                  <a:pt x="21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2" y="53"/>
                  <a:pt x="20" y="50"/>
                  <a:pt x="17" y="50"/>
                </a:cubicBezTo>
                <a:cubicBezTo>
                  <a:pt x="7" y="48"/>
                  <a:pt x="7" y="48"/>
                  <a:pt x="7" y="48"/>
                </a:cubicBezTo>
                <a:cubicBezTo>
                  <a:pt x="4" y="48"/>
                  <a:pt x="1" y="50"/>
                  <a:pt x="1" y="53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6"/>
                  <a:pt x="2" y="58"/>
                  <a:pt x="5" y="59"/>
                </a:cubicBezTo>
                <a:lnTo>
                  <a:pt x="15" y="61"/>
                </a:lnTo>
                <a:close/>
                <a:moveTo>
                  <a:pt x="17" y="86"/>
                </a:moveTo>
                <a:cubicBezTo>
                  <a:pt x="20" y="86"/>
                  <a:pt x="22" y="83"/>
                  <a:pt x="22" y="80"/>
                </a:cubicBezTo>
                <a:cubicBezTo>
                  <a:pt x="22" y="80"/>
                  <a:pt x="22" y="80"/>
                  <a:pt x="22" y="80"/>
                </a:cubicBezTo>
                <a:cubicBezTo>
                  <a:pt x="21" y="77"/>
                  <a:pt x="18" y="75"/>
                  <a:pt x="15" y="76"/>
                </a:cubicBezTo>
                <a:cubicBezTo>
                  <a:pt x="5" y="78"/>
                  <a:pt x="5" y="78"/>
                  <a:pt x="5" y="78"/>
                </a:cubicBezTo>
                <a:cubicBezTo>
                  <a:pt x="2" y="78"/>
                  <a:pt x="0" y="81"/>
                  <a:pt x="1" y="84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5" y="89"/>
                  <a:pt x="8" y="88"/>
                </a:cubicBezTo>
                <a:lnTo>
                  <a:pt x="17" y="86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24"/>
          <p:cNvSpPr>
            <a:spLocks noEditPoints="1"/>
          </p:cNvSpPr>
          <p:nvPr/>
        </p:nvSpPr>
        <p:spPr bwMode="auto">
          <a:xfrm>
            <a:off x="9466263" y="4611688"/>
            <a:ext cx="955675" cy="793750"/>
          </a:xfrm>
          <a:custGeom>
            <a:avLst/>
            <a:gdLst>
              <a:gd name="T0" fmla="*/ 130557 w 183"/>
              <a:gd name="T1" fmla="*/ 647533 h 152"/>
              <a:gd name="T2" fmla="*/ 130557 w 183"/>
              <a:gd name="T3" fmla="*/ 433429 h 152"/>
              <a:gd name="T4" fmla="*/ 161890 w 183"/>
              <a:gd name="T5" fmla="*/ 402097 h 152"/>
              <a:gd name="T6" fmla="*/ 214113 w 183"/>
              <a:gd name="T7" fmla="*/ 402097 h 152"/>
              <a:gd name="T8" fmla="*/ 245447 w 183"/>
              <a:gd name="T9" fmla="*/ 433429 h 152"/>
              <a:gd name="T10" fmla="*/ 245447 w 183"/>
              <a:gd name="T11" fmla="*/ 647533 h 152"/>
              <a:gd name="T12" fmla="*/ 214113 w 183"/>
              <a:gd name="T13" fmla="*/ 678865 h 152"/>
              <a:gd name="T14" fmla="*/ 161890 w 183"/>
              <a:gd name="T15" fmla="*/ 678865 h 152"/>
              <a:gd name="T16" fmla="*/ 130557 w 183"/>
              <a:gd name="T17" fmla="*/ 647533 h 152"/>
              <a:gd name="T18" fmla="*/ 349892 w 183"/>
              <a:gd name="T19" fmla="*/ 323766 h 152"/>
              <a:gd name="T20" fmla="*/ 318558 w 183"/>
              <a:gd name="T21" fmla="*/ 355099 h 152"/>
              <a:gd name="T22" fmla="*/ 318558 w 183"/>
              <a:gd name="T23" fmla="*/ 647533 h 152"/>
              <a:gd name="T24" fmla="*/ 349892 w 183"/>
              <a:gd name="T25" fmla="*/ 678865 h 152"/>
              <a:gd name="T26" fmla="*/ 402115 w 183"/>
              <a:gd name="T27" fmla="*/ 678865 h 152"/>
              <a:gd name="T28" fmla="*/ 433448 w 183"/>
              <a:gd name="T29" fmla="*/ 647533 h 152"/>
              <a:gd name="T30" fmla="*/ 433448 w 183"/>
              <a:gd name="T31" fmla="*/ 355099 h 152"/>
              <a:gd name="T32" fmla="*/ 402115 w 183"/>
              <a:gd name="T33" fmla="*/ 323766 h 152"/>
              <a:gd name="T34" fmla="*/ 349892 w 183"/>
              <a:gd name="T35" fmla="*/ 323766 h 152"/>
              <a:gd name="T36" fmla="*/ 543116 w 183"/>
              <a:gd name="T37" fmla="*/ 261102 h 152"/>
              <a:gd name="T38" fmla="*/ 511782 w 183"/>
              <a:gd name="T39" fmla="*/ 292434 h 152"/>
              <a:gd name="T40" fmla="*/ 511782 w 183"/>
              <a:gd name="T41" fmla="*/ 647533 h 152"/>
              <a:gd name="T42" fmla="*/ 543116 w 183"/>
              <a:gd name="T43" fmla="*/ 678865 h 152"/>
              <a:gd name="T44" fmla="*/ 595339 w 183"/>
              <a:gd name="T45" fmla="*/ 678865 h 152"/>
              <a:gd name="T46" fmla="*/ 626672 w 183"/>
              <a:gd name="T47" fmla="*/ 647533 h 152"/>
              <a:gd name="T48" fmla="*/ 626672 w 183"/>
              <a:gd name="T49" fmla="*/ 292434 h 152"/>
              <a:gd name="T50" fmla="*/ 595339 w 183"/>
              <a:gd name="T51" fmla="*/ 261102 h 152"/>
              <a:gd name="T52" fmla="*/ 543116 w 183"/>
              <a:gd name="T53" fmla="*/ 261102 h 152"/>
              <a:gd name="T54" fmla="*/ 731117 w 183"/>
              <a:gd name="T55" fmla="*/ 193215 h 152"/>
              <a:gd name="T56" fmla="*/ 699784 w 183"/>
              <a:gd name="T57" fmla="*/ 224548 h 152"/>
              <a:gd name="T58" fmla="*/ 699784 w 183"/>
              <a:gd name="T59" fmla="*/ 647533 h 152"/>
              <a:gd name="T60" fmla="*/ 731117 w 183"/>
              <a:gd name="T61" fmla="*/ 678865 h 152"/>
              <a:gd name="T62" fmla="*/ 783340 w 183"/>
              <a:gd name="T63" fmla="*/ 678865 h 152"/>
              <a:gd name="T64" fmla="*/ 814674 w 183"/>
              <a:gd name="T65" fmla="*/ 647533 h 152"/>
              <a:gd name="T66" fmla="*/ 814674 w 183"/>
              <a:gd name="T67" fmla="*/ 224548 h 152"/>
              <a:gd name="T68" fmla="*/ 783340 w 183"/>
              <a:gd name="T69" fmla="*/ 193215 h 152"/>
              <a:gd name="T70" fmla="*/ 731117 w 183"/>
              <a:gd name="T71" fmla="*/ 193215 h 152"/>
              <a:gd name="T72" fmla="*/ 146223 w 183"/>
              <a:gd name="T73" fmla="*/ 318544 h 152"/>
              <a:gd name="T74" fmla="*/ 710228 w 183"/>
              <a:gd name="T75" fmla="*/ 104441 h 152"/>
              <a:gd name="T76" fmla="*/ 725895 w 183"/>
              <a:gd name="T77" fmla="*/ 135773 h 152"/>
              <a:gd name="T78" fmla="*/ 783340 w 183"/>
              <a:gd name="T79" fmla="*/ 41776 h 152"/>
              <a:gd name="T80" fmla="*/ 673673 w 183"/>
              <a:gd name="T81" fmla="*/ 36554 h 152"/>
              <a:gd name="T82" fmla="*/ 689339 w 183"/>
              <a:gd name="T83" fmla="*/ 67887 h 152"/>
              <a:gd name="T84" fmla="*/ 135779 w 183"/>
              <a:gd name="T85" fmla="*/ 276768 h 152"/>
              <a:gd name="T86" fmla="*/ 146223 w 183"/>
              <a:gd name="T87" fmla="*/ 318544 h 152"/>
              <a:gd name="T88" fmla="*/ 955675 w 183"/>
              <a:gd name="T89" fmla="*/ 741530 h 152"/>
              <a:gd name="T90" fmla="*/ 856452 w 183"/>
              <a:gd name="T91" fmla="*/ 684087 h 152"/>
              <a:gd name="T92" fmla="*/ 856452 w 183"/>
              <a:gd name="T93" fmla="*/ 720641 h 152"/>
              <a:gd name="T94" fmla="*/ 78334 w 183"/>
              <a:gd name="T95" fmla="*/ 720641 h 152"/>
              <a:gd name="T96" fmla="*/ 78334 w 183"/>
              <a:gd name="T97" fmla="*/ 99219 h 152"/>
              <a:gd name="T98" fmla="*/ 114890 w 183"/>
              <a:gd name="T99" fmla="*/ 99219 h 152"/>
              <a:gd name="T100" fmla="*/ 57445 w 183"/>
              <a:gd name="T101" fmla="*/ 0 h 152"/>
              <a:gd name="T102" fmla="*/ 0 w 183"/>
              <a:gd name="T103" fmla="*/ 99219 h 152"/>
              <a:gd name="T104" fmla="*/ 36556 w 183"/>
              <a:gd name="T105" fmla="*/ 99219 h 152"/>
              <a:gd name="T106" fmla="*/ 36556 w 183"/>
              <a:gd name="T107" fmla="*/ 720641 h 152"/>
              <a:gd name="T108" fmla="*/ 36556 w 183"/>
              <a:gd name="T109" fmla="*/ 741530 h 152"/>
              <a:gd name="T110" fmla="*/ 36556 w 183"/>
              <a:gd name="T111" fmla="*/ 762418 h 152"/>
              <a:gd name="T112" fmla="*/ 856452 w 183"/>
              <a:gd name="T113" fmla="*/ 762418 h 152"/>
              <a:gd name="T114" fmla="*/ 856452 w 183"/>
              <a:gd name="T115" fmla="*/ 793750 h 152"/>
              <a:gd name="T116" fmla="*/ 955675 w 183"/>
              <a:gd name="T117" fmla="*/ 741530 h 1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3" h="152">
                <a:moveTo>
                  <a:pt x="25" y="124"/>
                </a:moveTo>
                <a:cubicBezTo>
                  <a:pt x="25" y="83"/>
                  <a:pt x="25" y="83"/>
                  <a:pt x="25" y="83"/>
                </a:cubicBezTo>
                <a:cubicBezTo>
                  <a:pt x="25" y="80"/>
                  <a:pt x="28" y="77"/>
                  <a:pt x="31" y="77"/>
                </a:cubicBezTo>
                <a:cubicBezTo>
                  <a:pt x="41" y="77"/>
                  <a:pt x="41" y="77"/>
                  <a:pt x="41" y="77"/>
                </a:cubicBezTo>
                <a:cubicBezTo>
                  <a:pt x="44" y="77"/>
                  <a:pt x="47" y="80"/>
                  <a:pt x="47" y="83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7" y="127"/>
                  <a:pt x="44" y="130"/>
                  <a:pt x="41" y="130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28" y="130"/>
                  <a:pt x="25" y="127"/>
                  <a:pt x="25" y="124"/>
                </a:cubicBezTo>
                <a:close/>
                <a:moveTo>
                  <a:pt x="67" y="62"/>
                </a:moveTo>
                <a:cubicBezTo>
                  <a:pt x="64" y="62"/>
                  <a:pt x="61" y="65"/>
                  <a:pt x="61" y="68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1" y="127"/>
                  <a:pt x="64" y="130"/>
                  <a:pt x="67" y="130"/>
                </a:cubicBezTo>
                <a:cubicBezTo>
                  <a:pt x="77" y="130"/>
                  <a:pt x="77" y="130"/>
                  <a:pt x="77" y="130"/>
                </a:cubicBezTo>
                <a:cubicBezTo>
                  <a:pt x="81" y="130"/>
                  <a:pt x="83" y="127"/>
                  <a:pt x="83" y="124"/>
                </a:cubicBezTo>
                <a:cubicBezTo>
                  <a:pt x="83" y="68"/>
                  <a:pt x="83" y="68"/>
                  <a:pt x="83" y="68"/>
                </a:cubicBezTo>
                <a:cubicBezTo>
                  <a:pt x="83" y="65"/>
                  <a:pt x="81" y="62"/>
                  <a:pt x="77" y="62"/>
                </a:cubicBezTo>
                <a:lnTo>
                  <a:pt x="67" y="62"/>
                </a:lnTo>
                <a:close/>
                <a:moveTo>
                  <a:pt x="104" y="50"/>
                </a:moveTo>
                <a:cubicBezTo>
                  <a:pt x="100" y="50"/>
                  <a:pt x="98" y="53"/>
                  <a:pt x="98" y="56"/>
                </a:cubicBezTo>
                <a:cubicBezTo>
                  <a:pt x="98" y="124"/>
                  <a:pt x="98" y="124"/>
                  <a:pt x="98" y="124"/>
                </a:cubicBezTo>
                <a:cubicBezTo>
                  <a:pt x="98" y="127"/>
                  <a:pt x="100" y="130"/>
                  <a:pt x="104" y="130"/>
                </a:cubicBezTo>
                <a:cubicBezTo>
                  <a:pt x="114" y="130"/>
                  <a:pt x="114" y="130"/>
                  <a:pt x="114" y="130"/>
                </a:cubicBezTo>
                <a:cubicBezTo>
                  <a:pt x="117" y="130"/>
                  <a:pt x="120" y="127"/>
                  <a:pt x="120" y="124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53"/>
                  <a:pt x="117" y="50"/>
                  <a:pt x="114" y="50"/>
                </a:cubicBezTo>
                <a:lnTo>
                  <a:pt x="104" y="50"/>
                </a:lnTo>
                <a:close/>
                <a:moveTo>
                  <a:pt x="140" y="37"/>
                </a:moveTo>
                <a:cubicBezTo>
                  <a:pt x="137" y="37"/>
                  <a:pt x="134" y="40"/>
                  <a:pt x="134" y="43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34" y="127"/>
                  <a:pt x="137" y="130"/>
                  <a:pt x="140" y="130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54" y="130"/>
                  <a:pt x="156" y="127"/>
                  <a:pt x="156" y="12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6" y="40"/>
                  <a:pt x="154" y="37"/>
                  <a:pt x="150" y="37"/>
                </a:cubicBezTo>
                <a:lnTo>
                  <a:pt x="140" y="37"/>
                </a:lnTo>
                <a:close/>
                <a:moveTo>
                  <a:pt x="28" y="61"/>
                </a:moveTo>
                <a:cubicBezTo>
                  <a:pt x="67" y="54"/>
                  <a:pt x="103" y="40"/>
                  <a:pt x="136" y="20"/>
                </a:cubicBezTo>
                <a:cubicBezTo>
                  <a:pt x="139" y="26"/>
                  <a:pt x="139" y="26"/>
                  <a:pt x="139" y="26"/>
                </a:cubicBezTo>
                <a:cubicBezTo>
                  <a:pt x="150" y="8"/>
                  <a:pt x="150" y="8"/>
                  <a:pt x="150" y="8"/>
                </a:cubicBezTo>
                <a:cubicBezTo>
                  <a:pt x="129" y="7"/>
                  <a:pt x="129" y="7"/>
                  <a:pt x="129" y="7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00" y="32"/>
                  <a:pt x="64" y="46"/>
                  <a:pt x="26" y="53"/>
                </a:cubicBezTo>
                <a:lnTo>
                  <a:pt x="28" y="61"/>
                </a:lnTo>
                <a:close/>
                <a:moveTo>
                  <a:pt x="183" y="142"/>
                </a:moveTo>
                <a:cubicBezTo>
                  <a:pt x="164" y="131"/>
                  <a:pt x="164" y="131"/>
                  <a:pt x="164" y="131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5" y="138"/>
                  <a:pt x="15" y="138"/>
                  <a:pt x="15" y="138"/>
                </a:cubicBezTo>
                <a:cubicBezTo>
                  <a:pt x="15" y="19"/>
                  <a:pt x="15" y="19"/>
                  <a:pt x="15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9"/>
                  <a:pt x="0" y="19"/>
                  <a:pt x="0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38"/>
                  <a:pt x="7" y="138"/>
                  <a:pt x="7" y="138"/>
                </a:cubicBezTo>
                <a:cubicBezTo>
                  <a:pt x="7" y="142"/>
                  <a:pt x="7" y="142"/>
                  <a:pt x="7" y="142"/>
                </a:cubicBezTo>
                <a:cubicBezTo>
                  <a:pt x="7" y="146"/>
                  <a:pt x="7" y="146"/>
                  <a:pt x="7" y="146"/>
                </a:cubicBezTo>
                <a:cubicBezTo>
                  <a:pt x="164" y="146"/>
                  <a:pt x="164" y="146"/>
                  <a:pt x="164" y="146"/>
                </a:cubicBezTo>
                <a:cubicBezTo>
                  <a:pt x="164" y="152"/>
                  <a:pt x="164" y="152"/>
                  <a:pt x="164" y="152"/>
                </a:cubicBezTo>
                <a:lnTo>
                  <a:pt x="183" y="14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25"/>
          <p:cNvSpPr/>
          <p:nvPr/>
        </p:nvSpPr>
        <p:spPr bwMode="auto">
          <a:xfrm>
            <a:off x="7050088" y="1585913"/>
            <a:ext cx="646112" cy="939800"/>
          </a:xfrm>
          <a:custGeom>
            <a:avLst/>
            <a:gdLst>
              <a:gd name="T0" fmla="*/ 646113 w 124"/>
              <a:gd name="T1" fmla="*/ 626533 h 180"/>
              <a:gd name="T2" fmla="*/ 422058 w 124"/>
              <a:gd name="T3" fmla="*/ 412468 h 180"/>
              <a:gd name="T4" fmla="*/ 302214 w 124"/>
              <a:gd name="T5" fmla="*/ 386362 h 180"/>
              <a:gd name="T6" fmla="*/ 156318 w 124"/>
              <a:gd name="T7" fmla="*/ 308046 h 180"/>
              <a:gd name="T8" fmla="*/ 317846 w 124"/>
              <a:gd name="T9" fmla="*/ 234950 h 180"/>
              <a:gd name="T10" fmla="*/ 484585 w 124"/>
              <a:gd name="T11" fmla="*/ 297603 h 180"/>
              <a:gd name="T12" fmla="*/ 562744 w 124"/>
              <a:gd name="T13" fmla="*/ 292382 h 180"/>
              <a:gd name="T14" fmla="*/ 599218 w 124"/>
              <a:gd name="T15" fmla="*/ 234950 h 180"/>
              <a:gd name="T16" fmla="*/ 390794 w 124"/>
              <a:gd name="T17" fmla="*/ 109643 h 180"/>
              <a:gd name="T18" fmla="*/ 390794 w 124"/>
              <a:gd name="T19" fmla="*/ 31327 h 180"/>
              <a:gd name="T20" fmla="*/ 349109 w 124"/>
              <a:gd name="T21" fmla="*/ 0 h 180"/>
              <a:gd name="T22" fmla="*/ 297004 w 124"/>
              <a:gd name="T23" fmla="*/ 0 h 180"/>
              <a:gd name="T24" fmla="*/ 255319 w 124"/>
              <a:gd name="T25" fmla="*/ 31327 h 180"/>
              <a:gd name="T26" fmla="*/ 255319 w 124"/>
              <a:gd name="T27" fmla="*/ 104422 h 180"/>
              <a:gd name="T28" fmla="*/ 0 w 124"/>
              <a:gd name="T29" fmla="*/ 308046 h 180"/>
              <a:gd name="T30" fmla="*/ 244898 w 124"/>
              <a:gd name="T31" fmla="*/ 511669 h 180"/>
              <a:gd name="T32" fmla="*/ 375162 w 124"/>
              <a:gd name="T33" fmla="*/ 548217 h 180"/>
              <a:gd name="T34" fmla="*/ 489795 w 124"/>
              <a:gd name="T35" fmla="*/ 626533 h 180"/>
              <a:gd name="T36" fmla="*/ 333478 w 124"/>
              <a:gd name="T37" fmla="*/ 704850 h 180"/>
              <a:gd name="T38" fmla="*/ 135475 w 124"/>
              <a:gd name="T39" fmla="*/ 636976 h 180"/>
              <a:gd name="T40" fmla="*/ 46895 w 124"/>
              <a:gd name="T41" fmla="*/ 652639 h 180"/>
              <a:gd name="T42" fmla="*/ 26053 w 124"/>
              <a:gd name="T43" fmla="*/ 704850 h 180"/>
              <a:gd name="T44" fmla="*/ 255319 w 124"/>
              <a:gd name="T45" fmla="*/ 830157 h 180"/>
              <a:gd name="T46" fmla="*/ 255319 w 124"/>
              <a:gd name="T47" fmla="*/ 908473 h 180"/>
              <a:gd name="T48" fmla="*/ 297004 w 124"/>
              <a:gd name="T49" fmla="*/ 939800 h 180"/>
              <a:gd name="T50" fmla="*/ 349109 w 124"/>
              <a:gd name="T51" fmla="*/ 939800 h 180"/>
              <a:gd name="T52" fmla="*/ 390794 w 124"/>
              <a:gd name="T53" fmla="*/ 908473 h 180"/>
              <a:gd name="T54" fmla="*/ 390794 w 124"/>
              <a:gd name="T55" fmla="*/ 835378 h 180"/>
              <a:gd name="T56" fmla="*/ 646113 w 124"/>
              <a:gd name="T57" fmla="*/ 626533 h 18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4" h="180">
                <a:moveTo>
                  <a:pt x="124" y="120"/>
                </a:moveTo>
                <a:cubicBezTo>
                  <a:pt x="124" y="101"/>
                  <a:pt x="110" y="86"/>
                  <a:pt x="81" y="79"/>
                </a:cubicBezTo>
                <a:cubicBezTo>
                  <a:pt x="78" y="79"/>
                  <a:pt x="62" y="75"/>
                  <a:pt x="58" y="74"/>
                </a:cubicBezTo>
                <a:cubicBezTo>
                  <a:pt x="36" y="68"/>
                  <a:pt x="30" y="65"/>
                  <a:pt x="30" y="59"/>
                </a:cubicBezTo>
                <a:cubicBezTo>
                  <a:pt x="30" y="52"/>
                  <a:pt x="38" y="45"/>
                  <a:pt x="61" y="45"/>
                </a:cubicBezTo>
                <a:cubicBezTo>
                  <a:pt x="77" y="45"/>
                  <a:pt x="93" y="57"/>
                  <a:pt x="93" y="57"/>
                </a:cubicBezTo>
                <a:cubicBezTo>
                  <a:pt x="99" y="61"/>
                  <a:pt x="103" y="61"/>
                  <a:pt x="108" y="56"/>
                </a:cubicBezTo>
                <a:cubicBezTo>
                  <a:pt x="108" y="56"/>
                  <a:pt x="115" y="50"/>
                  <a:pt x="115" y="45"/>
                </a:cubicBezTo>
                <a:cubicBezTo>
                  <a:pt x="115" y="37"/>
                  <a:pt x="96" y="25"/>
                  <a:pt x="75" y="21"/>
                </a:cubicBezTo>
                <a:cubicBezTo>
                  <a:pt x="75" y="6"/>
                  <a:pt x="75" y="6"/>
                  <a:pt x="75" y="6"/>
                </a:cubicBezTo>
                <a:cubicBezTo>
                  <a:pt x="75" y="3"/>
                  <a:pt x="71" y="0"/>
                  <a:pt x="6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3" y="0"/>
                  <a:pt x="49" y="3"/>
                  <a:pt x="49" y="6"/>
                </a:cubicBezTo>
                <a:cubicBezTo>
                  <a:pt x="49" y="20"/>
                  <a:pt x="49" y="20"/>
                  <a:pt x="49" y="20"/>
                </a:cubicBezTo>
                <a:cubicBezTo>
                  <a:pt x="17" y="23"/>
                  <a:pt x="0" y="40"/>
                  <a:pt x="0" y="59"/>
                </a:cubicBezTo>
                <a:cubicBezTo>
                  <a:pt x="0" y="83"/>
                  <a:pt x="22" y="92"/>
                  <a:pt x="47" y="98"/>
                </a:cubicBezTo>
                <a:cubicBezTo>
                  <a:pt x="50" y="99"/>
                  <a:pt x="69" y="104"/>
                  <a:pt x="72" y="105"/>
                </a:cubicBezTo>
                <a:cubicBezTo>
                  <a:pt x="91" y="109"/>
                  <a:pt x="94" y="116"/>
                  <a:pt x="94" y="120"/>
                </a:cubicBezTo>
                <a:cubicBezTo>
                  <a:pt x="94" y="128"/>
                  <a:pt x="86" y="135"/>
                  <a:pt x="64" y="135"/>
                </a:cubicBezTo>
                <a:cubicBezTo>
                  <a:pt x="48" y="135"/>
                  <a:pt x="26" y="122"/>
                  <a:pt x="26" y="122"/>
                </a:cubicBezTo>
                <a:cubicBezTo>
                  <a:pt x="20" y="118"/>
                  <a:pt x="14" y="119"/>
                  <a:pt x="9" y="125"/>
                </a:cubicBezTo>
                <a:cubicBezTo>
                  <a:pt x="9" y="125"/>
                  <a:pt x="5" y="130"/>
                  <a:pt x="5" y="135"/>
                </a:cubicBezTo>
                <a:cubicBezTo>
                  <a:pt x="5" y="144"/>
                  <a:pt x="28" y="155"/>
                  <a:pt x="49" y="159"/>
                </a:cubicBezTo>
                <a:cubicBezTo>
                  <a:pt x="49" y="174"/>
                  <a:pt x="49" y="174"/>
                  <a:pt x="49" y="174"/>
                </a:cubicBezTo>
                <a:cubicBezTo>
                  <a:pt x="49" y="177"/>
                  <a:pt x="53" y="180"/>
                  <a:pt x="57" y="180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71" y="180"/>
                  <a:pt x="75" y="177"/>
                  <a:pt x="75" y="174"/>
                </a:cubicBezTo>
                <a:cubicBezTo>
                  <a:pt x="75" y="160"/>
                  <a:pt x="75" y="160"/>
                  <a:pt x="75" y="160"/>
                </a:cubicBezTo>
                <a:cubicBezTo>
                  <a:pt x="109" y="157"/>
                  <a:pt x="124" y="139"/>
                  <a:pt x="124" y="12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26"/>
          <p:cNvSpPr>
            <a:spLocks noEditPoints="1"/>
          </p:cNvSpPr>
          <p:nvPr/>
        </p:nvSpPr>
        <p:spPr bwMode="auto">
          <a:xfrm>
            <a:off x="4349750" y="4548188"/>
            <a:ext cx="893763" cy="804862"/>
          </a:xfrm>
          <a:custGeom>
            <a:avLst/>
            <a:gdLst>
              <a:gd name="T0" fmla="*/ 554029 w 171"/>
              <a:gd name="T1" fmla="*/ 109754 h 154"/>
              <a:gd name="T2" fmla="*/ 397228 w 171"/>
              <a:gd name="T3" fmla="*/ 52264 h 154"/>
              <a:gd name="T4" fmla="*/ 287468 w 171"/>
              <a:gd name="T5" fmla="*/ 109754 h 154"/>
              <a:gd name="T6" fmla="*/ 512215 w 171"/>
              <a:gd name="T7" fmla="*/ 0 h 154"/>
              <a:gd name="T8" fmla="*/ 135894 w 171"/>
              <a:gd name="T9" fmla="*/ 449469 h 154"/>
              <a:gd name="T10" fmla="*/ 360641 w 171"/>
              <a:gd name="T11" fmla="*/ 418111 h 154"/>
              <a:gd name="T12" fmla="*/ 491308 w 171"/>
              <a:gd name="T13" fmla="*/ 371073 h 154"/>
              <a:gd name="T14" fmla="*/ 533122 w 171"/>
              <a:gd name="T15" fmla="*/ 449469 h 154"/>
              <a:gd name="T16" fmla="*/ 893763 w 171"/>
              <a:gd name="T17" fmla="*/ 324036 h 154"/>
              <a:gd name="T18" fmla="*/ 789229 w 171"/>
              <a:gd name="T19" fmla="*/ 130660 h 154"/>
              <a:gd name="T20" fmla="*/ 716056 w 171"/>
              <a:gd name="T21" fmla="*/ 130660 h 154"/>
              <a:gd name="T22" fmla="*/ 637655 w 171"/>
              <a:gd name="T23" fmla="*/ 130660 h 154"/>
              <a:gd name="T24" fmla="*/ 548802 w 171"/>
              <a:gd name="T25" fmla="*/ 130660 h 154"/>
              <a:gd name="T26" fmla="*/ 282241 w 171"/>
              <a:gd name="T27" fmla="*/ 130660 h 154"/>
              <a:gd name="T28" fmla="*/ 172481 w 171"/>
              <a:gd name="T29" fmla="*/ 130660 h 154"/>
              <a:gd name="T30" fmla="*/ 104534 w 171"/>
              <a:gd name="T31" fmla="*/ 130660 h 154"/>
              <a:gd name="T32" fmla="*/ 0 w 171"/>
              <a:gd name="T33" fmla="*/ 324036 h 154"/>
              <a:gd name="T34" fmla="*/ 757869 w 171"/>
              <a:gd name="T35" fmla="*/ 486054 h 154"/>
              <a:gd name="T36" fmla="*/ 533122 w 171"/>
              <a:gd name="T37" fmla="*/ 517412 h 154"/>
              <a:gd name="T38" fmla="*/ 402455 w 171"/>
              <a:gd name="T39" fmla="*/ 564449 h 154"/>
              <a:gd name="T40" fmla="*/ 360641 w 171"/>
              <a:gd name="T41" fmla="*/ 486054 h 154"/>
              <a:gd name="T42" fmla="*/ 0 w 171"/>
              <a:gd name="T43" fmla="*/ 407658 h 154"/>
              <a:gd name="T44" fmla="*/ 104534 w 171"/>
              <a:gd name="T45" fmla="*/ 804863 h 154"/>
              <a:gd name="T46" fmla="*/ 172481 w 171"/>
              <a:gd name="T47" fmla="*/ 804863 h 154"/>
              <a:gd name="T48" fmla="*/ 679469 w 171"/>
              <a:gd name="T49" fmla="*/ 804863 h 154"/>
              <a:gd name="T50" fmla="*/ 736962 w 171"/>
              <a:gd name="T51" fmla="*/ 804863 h 154"/>
              <a:gd name="T52" fmla="*/ 893763 w 171"/>
              <a:gd name="T53" fmla="*/ 684656 h 154"/>
              <a:gd name="T54" fmla="*/ 757869 w 171"/>
              <a:gd name="T55" fmla="*/ 486054 h 154"/>
              <a:gd name="T56" fmla="*/ 402455 w 171"/>
              <a:gd name="T57" fmla="*/ 407658 h 154"/>
              <a:gd name="T58" fmla="*/ 392001 w 171"/>
              <a:gd name="T59" fmla="*/ 444243 h 154"/>
              <a:gd name="T60" fmla="*/ 392001 w 171"/>
              <a:gd name="T61" fmla="*/ 480827 h 154"/>
              <a:gd name="T62" fmla="*/ 392001 w 171"/>
              <a:gd name="T63" fmla="*/ 512186 h 154"/>
              <a:gd name="T64" fmla="*/ 486082 w 171"/>
              <a:gd name="T65" fmla="*/ 533091 h 154"/>
              <a:gd name="T66" fmla="*/ 501762 w 171"/>
              <a:gd name="T67" fmla="*/ 491280 h 154"/>
              <a:gd name="T68" fmla="*/ 501762 w 171"/>
              <a:gd name="T69" fmla="*/ 454695 h 154"/>
              <a:gd name="T70" fmla="*/ 501762 w 171"/>
              <a:gd name="T71" fmla="*/ 423337 h 1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1" h="154">
                <a:moveTo>
                  <a:pt x="116" y="21"/>
                </a:moveTo>
                <a:cubicBezTo>
                  <a:pt x="106" y="21"/>
                  <a:pt x="106" y="21"/>
                  <a:pt x="106" y="21"/>
                </a:cubicBezTo>
                <a:cubicBezTo>
                  <a:pt x="105" y="15"/>
                  <a:pt x="101" y="10"/>
                  <a:pt x="95" y="10"/>
                </a:cubicBezTo>
                <a:cubicBezTo>
                  <a:pt x="76" y="10"/>
                  <a:pt x="76" y="10"/>
                  <a:pt x="76" y="10"/>
                </a:cubicBezTo>
                <a:cubicBezTo>
                  <a:pt x="70" y="10"/>
                  <a:pt x="66" y="15"/>
                  <a:pt x="6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10"/>
                  <a:pt x="63" y="0"/>
                  <a:pt x="73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108" y="0"/>
                  <a:pt x="116" y="10"/>
                  <a:pt x="116" y="21"/>
                </a:cubicBezTo>
                <a:close/>
                <a:moveTo>
                  <a:pt x="26" y="86"/>
                </a:moveTo>
                <a:cubicBezTo>
                  <a:pt x="69" y="86"/>
                  <a:pt x="69" y="86"/>
                  <a:pt x="69" y="86"/>
                </a:cubicBezTo>
                <a:cubicBezTo>
                  <a:pt x="69" y="80"/>
                  <a:pt x="69" y="80"/>
                  <a:pt x="69" y="80"/>
                </a:cubicBezTo>
                <a:cubicBezTo>
                  <a:pt x="69" y="75"/>
                  <a:pt x="73" y="71"/>
                  <a:pt x="77" y="71"/>
                </a:cubicBezTo>
                <a:cubicBezTo>
                  <a:pt x="94" y="71"/>
                  <a:pt x="94" y="71"/>
                  <a:pt x="94" y="71"/>
                </a:cubicBezTo>
                <a:cubicBezTo>
                  <a:pt x="98" y="71"/>
                  <a:pt x="102" y="75"/>
                  <a:pt x="102" y="80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58" y="86"/>
                  <a:pt x="169" y="75"/>
                  <a:pt x="171" y="62"/>
                </a:cubicBezTo>
                <a:cubicBezTo>
                  <a:pt x="171" y="48"/>
                  <a:pt x="171" y="48"/>
                  <a:pt x="171" y="48"/>
                </a:cubicBezTo>
                <a:cubicBezTo>
                  <a:pt x="171" y="35"/>
                  <a:pt x="162" y="25"/>
                  <a:pt x="151" y="25"/>
                </a:cubicBezTo>
                <a:cubicBezTo>
                  <a:pt x="141" y="25"/>
                  <a:pt x="141" y="25"/>
                  <a:pt x="141" y="25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0" y="25"/>
                  <a:pt x="130" y="25"/>
                  <a:pt x="130" y="25"/>
                </a:cubicBezTo>
                <a:cubicBezTo>
                  <a:pt x="122" y="25"/>
                  <a:pt x="122" y="25"/>
                  <a:pt x="122" y="25"/>
                </a:cubicBezTo>
                <a:cubicBezTo>
                  <a:pt x="117" y="25"/>
                  <a:pt x="117" y="25"/>
                  <a:pt x="117" y="25"/>
                </a:cubicBezTo>
                <a:cubicBezTo>
                  <a:pt x="105" y="25"/>
                  <a:pt x="105" y="25"/>
                  <a:pt x="10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33" y="25"/>
                  <a:pt x="33" y="25"/>
                  <a:pt x="33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9" y="25"/>
                  <a:pt x="0" y="35"/>
                  <a:pt x="0" y="48"/>
                </a:cubicBezTo>
                <a:cubicBezTo>
                  <a:pt x="0" y="62"/>
                  <a:pt x="0" y="62"/>
                  <a:pt x="0" y="62"/>
                </a:cubicBezTo>
                <a:cubicBezTo>
                  <a:pt x="2" y="75"/>
                  <a:pt x="13" y="86"/>
                  <a:pt x="26" y="86"/>
                </a:cubicBezTo>
                <a:close/>
                <a:moveTo>
                  <a:pt x="145" y="93"/>
                </a:moveTo>
                <a:cubicBezTo>
                  <a:pt x="102" y="93"/>
                  <a:pt x="102" y="93"/>
                  <a:pt x="102" y="93"/>
                </a:cubicBezTo>
                <a:cubicBezTo>
                  <a:pt x="102" y="99"/>
                  <a:pt x="102" y="99"/>
                  <a:pt x="102" y="99"/>
                </a:cubicBezTo>
                <a:cubicBezTo>
                  <a:pt x="102" y="104"/>
                  <a:pt x="98" y="108"/>
                  <a:pt x="94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3" y="108"/>
                  <a:pt x="69" y="104"/>
                  <a:pt x="69" y="99"/>
                </a:cubicBezTo>
                <a:cubicBezTo>
                  <a:pt x="69" y="93"/>
                  <a:pt x="69" y="93"/>
                  <a:pt x="69" y="93"/>
                </a:cubicBezTo>
                <a:cubicBezTo>
                  <a:pt x="26" y="93"/>
                  <a:pt x="26" y="93"/>
                  <a:pt x="26" y="93"/>
                </a:cubicBezTo>
                <a:cubicBezTo>
                  <a:pt x="15" y="93"/>
                  <a:pt x="6" y="87"/>
                  <a:pt x="0" y="78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44"/>
                  <a:pt x="9" y="154"/>
                  <a:pt x="20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33" y="154"/>
                  <a:pt x="33" y="154"/>
                  <a:pt x="33" y="154"/>
                </a:cubicBezTo>
                <a:cubicBezTo>
                  <a:pt x="40" y="154"/>
                  <a:pt x="40" y="154"/>
                  <a:pt x="40" y="154"/>
                </a:cubicBezTo>
                <a:cubicBezTo>
                  <a:pt x="130" y="154"/>
                  <a:pt x="130" y="154"/>
                  <a:pt x="130" y="154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41" y="154"/>
                  <a:pt x="141" y="154"/>
                  <a:pt x="141" y="154"/>
                </a:cubicBezTo>
                <a:cubicBezTo>
                  <a:pt x="151" y="154"/>
                  <a:pt x="151" y="154"/>
                  <a:pt x="151" y="154"/>
                </a:cubicBezTo>
                <a:cubicBezTo>
                  <a:pt x="162" y="154"/>
                  <a:pt x="171" y="144"/>
                  <a:pt x="171" y="131"/>
                </a:cubicBezTo>
                <a:cubicBezTo>
                  <a:pt x="171" y="78"/>
                  <a:pt x="171" y="78"/>
                  <a:pt x="171" y="78"/>
                </a:cubicBezTo>
                <a:cubicBezTo>
                  <a:pt x="165" y="87"/>
                  <a:pt x="156" y="93"/>
                  <a:pt x="145" y="93"/>
                </a:cubicBezTo>
                <a:close/>
                <a:moveTo>
                  <a:pt x="93" y="78"/>
                </a:moveTo>
                <a:cubicBezTo>
                  <a:pt x="77" y="78"/>
                  <a:pt x="77" y="78"/>
                  <a:pt x="77" y="78"/>
                </a:cubicBezTo>
                <a:cubicBezTo>
                  <a:pt x="76" y="78"/>
                  <a:pt x="75" y="79"/>
                  <a:pt x="75" y="81"/>
                </a:cubicBezTo>
                <a:cubicBezTo>
                  <a:pt x="75" y="85"/>
                  <a:pt x="75" y="85"/>
                  <a:pt x="75" y="85"/>
                </a:cubicBezTo>
                <a:cubicBezTo>
                  <a:pt x="75" y="87"/>
                  <a:pt x="75" y="87"/>
                  <a:pt x="75" y="87"/>
                </a:cubicBezTo>
                <a:cubicBezTo>
                  <a:pt x="75" y="92"/>
                  <a:pt x="75" y="92"/>
                  <a:pt x="75" y="92"/>
                </a:cubicBezTo>
                <a:cubicBezTo>
                  <a:pt x="75" y="94"/>
                  <a:pt x="75" y="94"/>
                  <a:pt x="75" y="94"/>
                </a:cubicBezTo>
                <a:cubicBezTo>
                  <a:pt x="75" y="98"/>
                  <a:pt x="75" y="98"/>
                  <a:pt x="75" y="98"/>
                </a:cubicBezTo>
                <a:cubicBezTo>
                  <a:pt x="75" y="100"/>
                  <a:pt x="76" y="102"/>
                  <a:pt x="77" y="102"/>
                </a:cubicBezTo>
                <a:cubicBezTo>
                  <a:pt x="93" y="102"/>
                  <a:pt x="93" y="102"/>
                  <a:pt x="93" y="102"/>
                </a:cubicBezTo>
                <a:cubicBezTo>
                  <a:pt x="95" y="102"/>
                  <a:pt x="96" y="100"/>
                  <a:pt x="96" y="98"/>
                </a:cubicBezTo>
                <a:cubicBezTo>
                  <a:pt x="96" y="94"/>
                  <a:pt x="96" y="94"/>
                  <a:pt x="96" y="94"/>
                </a:cubicBezTo>
                <a:cubicBezTo>
                  <a:pt x="96" y="92"/>
                  <a:pt x="96" y="92"/>
                  <a:pt x="96" y="92"/>
                </a:cubicBezTo>
                <a:cubicBezTo>
                  <a:pt x="96" y="87"/>
                  <a:pt x="96" y="87"/>
                  <a:pt x="96" y="87"/>
                </a:cubicBezTo>
                <a:cubicBezTo>
                  <a:pt x="96" y="85"/>
                  <a:pt x="96" y="85"/>
                  <a:pt x="96" y="85"/>
                </a:cubicBezTo>
                <a:cubicBezTo>
                  <a:pt x="96" y="81"/>
                  <a:pt x="96" y="81"/>
                  <a:pt x="96" y="81"/>
                </a:cubicBezTo>
                <a:cubicBezTo>
                  <a:pt x="96" y="79"/>
                  <a:pt x="95" y="78"/>
                  <a:pt x="93" y="7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 bwMode="auto">
          <a:xfrm>
            <a:off x="936625" y="3432175"/>
            <a:ext cx="2576513" cy="1284288"/>
          </a:xfrm>
          <a:custGeom>
            <a:avLst/>
            <a:gdLst>
              <a:gd name="T0" fmla="*/ 1288257 w 584"/>
              <a:gd name="T1" fmla="*/ 1284287 h 291"/>
              <a:gd name="T2" fmla="*/ 2576513 w 584"/>
              <a:gd name="T3" fmla="*/ 0 h 291"/>
              <a:gd name="T4" fmla="*/ 0 w 584"/>
              <a:gd name="T5" fmla="*/ 0 h 291"/>
              <a:gd name="T6" fmla="*/ 1288257 w 584"/>
              <a:gd name="T7" fmla="*/ 1284287 h 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4" h="291">
                <a:moveTo>
                  <a:pt x="292" y="291"/>
                </a:moveTo>
                <a:cubicBezTo>
                  <a:pt x="453" y="291"/>
                  <a:pt x="584" y="161"/>
                  <a:pt x="58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1"/>
                  <a:pt x="131" y="291"/>
                  <a:pt x="292" y="291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Freeform 7"/>
          <p:cNvSpPr/>
          <p:nvPr/>
        </p:nvSpPr>
        <p:spPr bwMode="auto">
          <a:xfrm>
            <a:off x="3513138" y="2143125"/>
            <a:ext cx="2570162" cy="1289050"/>
          </a:xfrm>
          <a:custGeom>
            <a:avLst/>
            <a:gdLst>
              <a:gd name="T0" fmla="*/ 1287286 w 583"/>
              <a:gd name="T1" fmla="*/ 0 h 292"/>
              <a:gd name="T2" fmla="*/ 0 w 583"/>
              <a:gd name="T3" fmla="*/ 1289050 h 292"/>
              <a:gd name="T4" fmla="*/ 2570163 w 583"/>
              <a:gd name="T5" fmla="*/ 1289050 h 292"/>
              <a:gd name="T6" fmla="*/ 1287286 w 583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3" h="292">
                <a:moveTo>
                  <a:pt x="292" y="0"/>
                </a:moveTo>
                <a:cubicBezTo>
                  <a:pt x="131" y="0"/>
                  <a:pt x="0" y="131"/>
                  <a:pt x="0" y="292"/>
                </a:cubicBezTo>
                <a:cubicBezTo>
                  <a:pt x="583" y="292"/>
                  <a:pt x="583" y="292"/>
                  <a:pt x="583" y="292"/>
                </a:cubicBezTo>
                <a:cubicBezTo>
                  <a:pt x="583" y="131"/>
                  <a:pt x="453" y="0"/>
                  <a:pt x="292" y="0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8"/>
          <p:cNvSpPr/>
          <p:nvPr/>
        </p:nvSpPr>
        <p:spPr bwMode="auto">
          <a:xfrm>
            <a:off x="6083300" y="3432175"/>
            <a:ext cx="2576513" cy="1284288"/>
          </a:xfrm>
          <a:custGeom>
            <a:avLst/>
            <a:gdLst>
              <a:gd name="T0" fmla="*/ 1288257 w 584"/>
              <a:gd name="T1" fmla="*/ 1284287 h 291"/>
              <a:gd name="T2" fmla="*/ 2576513 w 584"/>
              <a:gd name="T3" fmla="*/ 0 h 291"/>
              <a:gd name="T4" fmla="*/ 0 w 584"/>
              <a:gd name="T5" fmla="*/ 0 h 291"/>
              <a:gd name="T6" fmla="*/ 1288257 w 584"/>
              <a:gd name="T7" fmla="*/ 1284287 h 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4" h="291">
                <a:moveTo>
                  <a:pt x="292" y="291"/>
                </a:moveTo>
                <a:cubicBezTo>
                  <a:pt x="453" y="291"/>
                  <a:pt x="584" y="161"/>
                  <a:pt x="58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1"/>
                  <a:pt x="131" y="291"/>
                  <a:pt x="292" y="291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9"/>
          <p:cNvSpPr/>
          <p:nvPr/>
        </p:nvSpPr>
        <p:spPr bwMode="auto">
          <a:xfrm>
            <a:off x="8659813" y="2143125"/>
            <a:ext cx="2570162" cy="1289050"/>
          </a:xfrm>
          <a:custGeom>
            <a:avLst/>
            <a:gdLst>
              <a:gd name="T0" fmla="*/ 1287286 w 583"/>
              <a:gd name="T1" fmla="*/ 0 h 292"/>
              <a:gd name="T2" fmla="*/ 0 w 583"/>
              <a:gd name="T3" fmla="*/ 1289050 h 292"/>
              <a:gd name="T4" fmla="*/ 2570163 w 583"/>
              <a:gd name="T5" fmla="*/ 1289050 h 292"/>
              <a:gd name="T6" fmla="*/ 1287286 w 583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3" h="292">
                <a:moveTo>
                  <a:pt x="292" y="0"/>
                </a:moveTo>
                <a:cubicBezTo>
                  <a:pt x="131" y="0"/>
                  <a:pt x="0" y="131"/>
                  <a:pt x="0" y="292"/>
                </a:cubicBezTo>
                <a:cubicBezTo>
                  <a:pt x="583" y="292"/>
                  <a:pt x="583" y="292"/>
                  <a:pt x="583" y="292"/>
                </a:cubicBezTo>
                <a:cubicBezTo>
                  <a:pt x="583" y="131"/>
                  <a:pt x="453" y="0"/>
                  <a:pt x="292" y="0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Box 93"/>
          <p:cNvSpPr txBox="1">
            <a:spLocks noChangeArrowheads="1"/>
          </p:cNvSpPr>
          <p:nvPr/>
        </p:nvSpPr>
        <p:spPr bwMode="auto">
          <a:xfrm>
            <a:off x="3495675" y="877888"/>
            <a:ext cx="2452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549400" y="3678238"/>
            <a:ext cx="17002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106863" y="2593975"/>
            <a:ext cx="16446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9193213" y="2593975"/>
            <a:ext cx="17605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6750050" y="3678238"/>
            <a:ext cx="16716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3083" name="TextBox 93"/>
          <p:cNvSpPr txBox="1">
            <a:spLocks noChangeArrowheads="1"/>
          </p:cNvSpPr>
          <p:nvPr/>
        </p:nvSpPr>
        <p:spPr bwMode="auto">
          <a:xfrm>
            <a:off x="8685213" y="877888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4" name="TextBox 93"/>
          <p:cNvSpPr txBox="1">
            <a:spLocks noChangeArrowheads="1"/>
          </p:cNvSpPr>
          <p:nvPr/>
        </p:nvSpPr>
        <p:spPr bwMode="auto">
          <a:xfrm>
            <a:off x="996950" y="5299075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5" name="TextBox 93"/>
          <p:cNvSpPr txBox="1">
            <a:spLocks noChangeArrowheads="1"/>
          </p:cNvSpPr>
          <p:nvPr/>
        </p:nvSpPr>
        <p:spPr bwMode="auto">
          <a:xfrm>
            <a:off x="6186488" y="5299075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6" name="Freeform 23"/>
          <p:cNvSpPr>
            <a:spLocks noEditPoints="1"/>
          </p:cNvSpPr>
          <p:nvPr/>
        </p:nvSpPr>
        <p:spPr bwMode="auto">
          <a:xfrm>
            <a:off x="1865313" y="1533525"/>
            <a:ext cx="787400" cy="939800"/>
          </a:xfrm>
          <a:custGeom>
            <a:avLst/>
            <a:gdLst>
              <a:gd name="T0" fmla="*/ 297230 w 151"/>
              <a:gd name="T1" fmla="*/ 939800 h 180"/>
              <a:gd name="T2" fmla="*/ 297230 w 151"/>
              <a:gd name="T3" fmla="*/ 877147 h 180"/>
              <a:gd name="T4" fmla="*/ 526672 w 151"/>
              <a:gd name="T5" fmla="*/ 819714 h 180"/>
              <a:gd name="T6" fmla="*/ 265943 w 151"/>
              <a:gd name="T7" fmla="*/ 819714 h 180"/>
              <a:gd name="T8" fmla="*/ 495384 w 151"/>
              <a:gd name="T9" fmla="*/ 856262 h 180"/>
              <a:gd name="T10" fmla="*/ 385878 w 151"/>
              <a:gd name="T11" fmla="*/ 464679 h 180"/>
              <a:gd name="T12" fmla="*/ 396307 w 151"/>
              <a:gd name="T13" fmla="*/ 767503 h 180"/>
              <a:gd name="T14" fmla="*/ 396307 w 151"/>
              <a:gd name="T15" fmla="*/ 767503 h 180"/>
              <a:gd name="T16" fmla="*/ 427595 w 151"/>
              <a:gd name="T17" fmla="*/ 464679 h 180"/>
              <a:gd name="T18" fmla="*/ 286801 w 151"/>
              <a:gd name="T19" fmla="*/ 433352 h 180"/>
              <a:gd name="T20" fmla="*/ 286801 w 151"/>
              <a:gd name="T21" fmla="*/ 339372 h 180"/>
              <a:gd name="T22" fmla="*/ 458882 w 151"/>
              <a:gd name="T23" fmla="*/ 386362 h 180"/>
              <a:gd name="T24" fmla="*/ 552744 w 151"/>
              <a:gd name="T25" fmla="*/ 386362 h 180"/>
              <a:gd name="T26" fmla="*/ 135579 w 151"/>
              <a:gd name="T27" fmla="*/ 297603 h 180"/>
              <a:gd name="T28" fmla="*/ 271158 w 151"/>
              <a:gd name="T29" fmla="*/ 736177 h 180"/>
              <a:gd name="T30" fmla="*/ 333732 w 151"/>
              <a:gd name="T31" fmla="*/ 464679 h 180"/>
              <a:gd name="T32" fmla="*/ 208583 w 151"/>
              <a:gd name="T33" fmla="*/ 386362 h 180"/>
              <a:gd name="T34" fmla="*/ 365020 w 151"/>
              <a:gd name="T35" fmla="*/ 386362 h 180"/>
              <a:gd name="T36" fmla="*/ 385878 w 151"/>
              <a:gd name="T37" fmla="*/ 433352 h 180"/>
              <a:gd name="T38" fmla="*/ 427595 w 151"/>
              <a:gd name="T39" fmla="*/ 386362 h 180"/>
              <a:gd name="T40" fmla="*/ 557959 w 151"/>
              <a:gd name="T41" fmla="*/ 328930 h 180"/>
              <a:gd name="T42" fmla="*/ 505813 w 151"/>
              <a:gd name="T43" fmla="*/ 464679 h 180"/>
              <a:gd name="T44" fmla="*/ 479740 w 151"/>
              <a:gd name="T45" fmla="*/ 767503 h 180"/>
              <a:gd name="T46" fmla="*/ 625748 w 151"/>
              <a:gd name="T47" fmla="*/ 480342 h 180"/>
              <a:gd name="T48" fmla="*/ 396307 w 151"/>
              <a:gd name="T49" fmla="*/ 0 h 180"/>
              <a:gd name="T50" fmla="*/ 370234 w 151"/>
              <a:gd name="T51" fmla="*/ 78317 h 180"/>
              <a:gd name="T52" fmla="*/ 422380 w 151"/>
              <a:gd name="T53" fmla="*/ 78317 h 180"/>
              <a:gd name="T54" fmla="*/ 573603 w 151"/>
              <a:gd name="T55" fmla="*/ 36548 h 180"/>
              <a:gd name="T56" fmla="*/ 505813 w 151"/>
              <a:gd name="T57" fmla="*/ 93980 h 180"/>
              <a:gd name="T58" fmla="*/ 557959 w 151"/>
              <a:gd name="T59" fmla="*/ 120086 h 180"/>
              <a:gd name="T60" fmla="*/ 703967 w 151"/>
              <a:gd name="T61" fmla="*/ 125307 h 180"/>
              <a:gd name="T62" fmla="*/ 620534 w 151"/>
              <a:gd name="T63" fmla="*/ 161854 h 180"/>
              <a:gd name="T64" fmla="*/ 662250 w 151"/>
              <a:gd name="T65" fmla="*/ 203623 h 180"/>
              <a:gd name="T66" fmla="*/ 787400 w 151"/>
              <a:gd name="T67" fmla="*/ 276719 h 180"/>
              <a:gd name="T68" fmla="*/ 698752 w 151"/>
              <a:gd name="T69" fmla="*/ 261056 h 180"/>
              <a:gd name="T70" fmla="*/ 709181 w 151"/>
              <a:gd name="T71" fmla="*/ 318488 h 180"/>
              <a:gd name="T72" fmla="*/ 782185 w 151"/>
              <a:gd name="T73" fmla="*/ 438573 h 180"/>
              <a:gd name="T74" fmla="*/ 709181 w 151"/>
              <a:gd name="T75" fmla="*/ 396804 h 180"/>
              <a:gd name="T76" fmla="*/ 698752 w 151"/>
              <a:gd name="T77" fmla="*/ 449016 h 180"/>
              <a:gd name="T78" fmla="*/ 271158 w 151"/>
              <a:gd name="T79" fmla="*/ 130528 h 180"/>
              <a:gd name="T80" fmla="*/ 255514 w 151"/>
              <a:gd name="T81" fmla="*/ 46990 h 180"/>
              <a:gd name="T82" fmla="*/ 203368 w 151"/>
              <a:gd name="T83" fmla="*/ 73096 h 180"/>
              <a:gd name="T84" fmla="*/ 166866 w 151"/>
              <a:gd name="T85" fmla="*/ 198402 h 180"/>
              <a:gd name="T86" fmla="*/ 125150 w 151"/>
              <a:gd name="T87" fmla="*/ 125307 h 180"/>
              <a:gd name="T88" fmla="*/ 88648 w 151"/>
              <a:gd name="T89" fmla="*/ 167076 h 180"/>
              <a:gd name="T90" fmla="*/ 109506 w 151"/>
              <a:gd name="T91" fmla="*/ 292382 h 180"/>
              <a:gd name="T92" fmla="*/ 36502 w 151"/>
              <a:gd name="T93" fmla="*/ 250613 h 180"/>
              <a:gd name="T94" fmla="*/ 26073 w 151"/>
              <a:gd name="T95" fmla="*/ 308046 h 180"/>
              <a:gd name="T96" fmla="*/ 114721 w 151"/>
              <a:gd name="T97" fmla="*/ 417689 h 180"/>
              <a:gd name="T98" fmla="*/ 26073 w 151"/>
              <a:gd name="T99" fmla="*/ 407247 h 180"/>
              <a:gd name="T100" fmla="*/ 41717 w 151"/>
              <a:gd name="T101" fmla="*/ 459458 h 1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1" h="180">
                <a:moveTo>
                  <a:pt x="101" y="174"/>
                </a:moveTo>
                <a:cubicBezTo>
                  <a:pt x="101" y="177"/>
                  <a:pt x="98" y="180"/>
                  <a:pt x="95" y="180"/>
                </a:cubicBezTo>
                <a:cubicBezTo>
                  <a:pt x="57" y="180"/>
                  <a:pt x="57" y="180"/>
                  <a:pt x="57" y="180"/>
                </a:cubicBezTo>
                <a:cubicBezTo>
                  <a:pt x="54" y="180"/>
                  <a:pt x="51" y="177"/>
                  <a:pt x="51" y="174"/>
                </a:cubicBezTo>
                <a:cubicBezTo>
                  <a:pt x="51" y="174"/>
                  <a:pt x="51" y="174"/>
                  <a:pt x="51" y="174"/>
                </a:cubicBezTo>
                <a:cubicBezTo>
                  <a:pt x="51" y="170"/>
                  <a:pt x="54" y="168"/>
                  <a:pt x="57" y="168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98" y="168"/>
                  <a:pt x="101" y="170"/>
                  <a:pt x="101" y="174"/>
                </a:cubicBezTo>
                <a:close/>
                <a:moveTo>
                  <a:pt x="101" y="157"/>
                </a:moveTo>
                <a:cubicBezTo>
                  <a:pt x="101" y="154"/>
                  <a:pt x="98" y="151"/>
                  <a:pt x="95" y="151"/>
                </a:cubicBezTo>
                <a:cubicBezTo>
                  <a:pt x="57" y="151"/>
                  <a:pt x="57" y="151"/>
                  <a:pt x="57" y="151"/>
                </a:cubicBezTo>
                <a:cubicBezTo>
                  <a:pt x="54" y="151"/>
                  <a:pt x="51" y="154"/>
                  <a:pt x="51" y="157"/>
                </a:cubicBezTo>
                <a:cubicBezTo>
                  <a:pt x="51" y="157"/>
                  <a:pt x="51" y="157"/>
                  <a:pt x="51" y="157"/>
                </a:cubicBezTo>
                <a:cubicBezTo>
                  <a:pt x="51" y="161"/>
                  <a:pt x="54" y="164"/>
                  <a:pt x="57" y="164"/>
                </a:cubicBezTo>
                <a:cubicBezTo>
                  <a:pt x="95" y="164"/>
                  <a:pt x="95" y="164"/>
                  <a:pt x="95" y="164"/>
                </a:cubicBezTo>
                <a:cubicBezTo>
                  <a:pt x="98" y="164"/>
                  <a:pt x="101" y="161"/>
                  <a:pt x="101" y="157"/>
                </a:cubicBezTo>
                <a:close/>
                <a:moveTo>
                  <a:pt x="82" y="89"/>
                </a:moveTo>
                <a:cubicBezTo>
                  <a:pt x="74" y="89"/>
                  <a:pt x="74" y="89"/>
                  <a:pt x="74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8" y="147"/>
                  <a:pt x="80" y="147"/>
                  <a:pt x="82" y="147"/>
                </a:cubicBezTo>
                <a:lnTo>
                  <a:pt x="82" y="89"/>
                </a:lnTo>
                <a:close/>
                <a:moveTo>
                  <a:pt x="55" y="65"/>
                </a:moveTo>
                <a:cubicBezTo>
                  <a:pt x="50" y="65"/>
                  <a:pt x="46" y="69"/>
                  <a:pt x="46" y="74"/>
                </a:cubicBezTo>
                <a:cubicBezTo>
                  <a:pt x="46" y="79"/>
                  <a:pt x="50" y="83"/>
                  <a:pt x="55" y="83"/>
                </a:cubicBezTo>
                <a:cubicBezTo>
                  <a:pt x="64" y="83"/>
                  <a:pt x="64" y="83"/>
                  <a:pt x="64" y="83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69"/>
                  <a:pt x="60" y="65"/>
                  <a:pt x="55" y="65"/>
                </a:cubicBezTo>
                <a:close/>
                <a:moveTo>
                  <a:pt x="106" y="74"/>
                </a:moveTo>
                <a:cubicBezTo>
                  <a:pt x="106" y="69"/>
                  <a:pt x="102" y="65"/>
                  <a:pt x="97" y="65"/>
                </a:cubicBezTo>
                <a:cubicBezTo>
                  <a:pt x="92" y="65"/>
                  <a:pt x="88" y="69"/>
                  <a:pt x="88" y="74"/>
                </a:cubicBezTo>
                <a:cubicBezTo>
                  <a:pt x="88" y="83"/>
                  <a:pt x="88" y="83"/>
                  <a:pt x="88" y="83"/>
                </a:cubicBezTo>
                <a:cubicBezTo>
                  <a:pt x="97" y="83"/>
                  <a:pt x="97" y="83"/>
                  <a:pt x="97" y="83"/>
                </a:cubicBezTo>
                <a:cubicBezTo>
                  <a:pt x="102" y="83"/>
                  <a:pt x="106" y="79"/>
                  <a:pt x="106" y="74"/>
                </a:cubicBezTo>
                <a:close/>
                <a:moveTo>
                  <a:pt x="126" y="57"/>
                </a:moveTo>
                <a:cubicBezTo>
                  <a:pt x="122" y="41"/>
                  <a:pt x="103" y="24"/>
                  <a:pt x="76" y="24"/>
                </a:cubicBezTo>
                <a:cubicBezTo>
                  <a:pt x="49" y="24"/>
                  <a:pt x="30" y="41"/>
                  <a:pt x="26" y="57"/>
                </a:cubicBezTo>
                <a:cubicBezTo>
                  <a:pt x="23" y="70"/>
                  <a:pt x="26" y="81"/>
                  <a:pt x="32" y="92"/>
                </a:cubicBezTo>
                <a:cubicBezTo>
                  <a:pt x="37" y="103"/>
                  <a:pt x="42" y="111"/>
                  <a:pt x="47" y="121"/>
                </a:cubicBezTo>
                <a:cubicBezTo>
                  <a:pt x="49" y="127"/>
                  <a:pt x="50" y="135"/>
                  <a:pt x="52" y="141"/>
                </a:cubicBezTo>
                <a:cubicBezTo>
                  <a:pt x="53" y="146"/>
                  <a:pt x="55" y="147"/>
                  <a:pt x="60" y="147"/>
                </a:cubicBezTo>
                <a:cubicBezTo>
                  <a:pt x="62" y="147"/>
                  <a:pt x="63" y="147"/>
                  <a:pt x="64" y="147"/>
                </a:cubicBezTo>
                <a:cubicBezTo>
                  <a:pt x="64" y="89"/>
                  <a:pt x="64" y="89"/>
                  <a:pt x="64" y="89"/>
                </a:cubicBezTo>
                <a:cubicBezTo>
                  <a:pt x="55" y="89"/>
                  <a:pt x="55" y="89"/>
                  <a:pt x="55" y="89"/>
                </a:cubicBezTo>
                <a:cubicBezTo>
                  <a:pt x="51" y="89"/>
                  <a:pt x="47" y="87"/>
                  <a:pt x="45" y="84"/>
                </a:cubicBezTo>
                <a:cubicBezTo>
                  <a:pt x="42" y="81"/>
                  <a:pt x="40" y="78"/>
                  <a:pt x="40" y="74"/>
                </a:cubicBezTo>
                <a:cubicBezTo>
                  <a:pt x="40" y="70"/>
                  <a:pt x="42" y="66"/>
                  <a:pt x="45" y="63"/>
                </a:cubicBezTo>
                <a:cubicBezTo>
                  <a:pt x="47" y="60"/>
                  <a:pt x="51" y="59"/>
                  <a:pt x="55" y="59"/>
                </a:cubicBezTo>
                <a:cubicBezTo>
                  <a:pt x="63" y="59"/>
                  <a:pt x="70" y="65"/>
                  <a:pt x="70" y="74"/>
                </a:cubicBezTo>
                <a:cubicBezTo>
                  <a:pt x="70" y="74"/>
                  <a:pt x="70" y="74"/>
                  <a:pt x="70" y="74"/>
                </a:cubicBezTo>
                <a:cubicBezTo>
                  <a:pt x="70" y="83"/>
                  <a:pt x="70" y="83"/>
                  <a:pt x="70" y="83"/>
                </a:cubicBezTo>
                <a:cubicBezTo>
                  <a:pt x="74" y="83"/>
                  <a:pt x="74" y="83"/>
                  <a:pt x="74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0"/>
                  <a:pt x="84" y="66"/>
                  <a:pt x="86" y="63"/>
                </a:cubicBezTo>
                <a:cubicBezTo>
                  <a:pt x="89" y="60"/>
                  <a:pt x="93" y="59"/>
                  <a:pt x="97" y="59"/>
                </a:cubicBezTo>
                <a:cubicBezTo>
                  <a:pt x="101" y="59"/>
                  <a:pt x="105" y="60"/>
                  <a:pt x="107" y="63"/>
                </a:cubicBezTo>
                <a:cubicBezTo>
                  <a:pt x="110" y="66"/>
                  <a:pt x="112" y="70"/>
                  <a:pt x="112" y="74"/>
                </a:cubicBezTo>
                <a:cubicBezTo>
                  <a:pt x="112" y="78"/>
                  <a:pt x="110" y="81"/>
                  <a:pt x="107" y="84"/>
                </a:cubicBezTo>
                <a:cubicBezTo>
                  <a:pt x="105" y="87"/>
                  <a:pt x="101" y="89"/>
                  <a:pt x="97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147"/>
                  <a:pt x="88" y="147"/>
                  <a:pt x="88" y="147"/>
                </a:cubicBezTo>
                <a:cubicBezTo>
                  <a:pt x="89" y="147"/>
                  <a:pt x="90" y="147"/>
                  <a:pt x="92" y="147"/>
                </a:cubicBezTo>
                <a:cubicBezTo>
                  <a:pt x="97" y="147"/>
                  <a:pt x="99" y="146"/>
                  <a:pt x="100" y="141"/>
                </a:cubicBezTo>
                <a:cubicBezTo>
                  <a:pt x="102" y="135"/>
                  <a:pt x="102" y="127"/>
                  <a:pt x="105" y="121"/>
                </a:cubicBezTo>
                <a:cubicBezTo>
                  <a:pt x="110" y="111"/>
                  <a:pt x="115" y="103"/>
                  <a:pt x="120" y="92"/>
                </a:cubicBezTo>
                <a:cubicBezTo>
                  <a:pt x="126" y="81"/>
                  <a:pt x="129" y="70"/>
                  <a:pt x="126" y="57"/>
                </a:cubicBezTo>
                <a:close/>
                <a:moveTo>
                  <a:pt x="81" y="5"/>
                </a:moveTo>
                <a:cubicBezTo>
                  <a:pt x="81" y="2"/>
                  <a:pt x="79" y="0"/>
                  <a:pt x="7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2"/>
                  <a:pt x="71" y="5"/>
                </a:cubicBezTo>
                <a:cubicBezTo>
                  <a:pt x="71" y="15"/>
                  <a:pt x="71" y="15"/>
                  <a:pt x="71" y="15"/>
                </a:cubicBezTo>
                <a:cubicBezTo>
                  <a:pt x="71" y="19"/>
                  <a:pt x="73" y="21"/>
                  <a:pt x="76" y="21"/>
                </a:cubicBezTo>
                <a:cubicBezTo>
                  <a:pt x="76" y="21"/>
                  <a:pt x="76" y="21"/>
                  <a:pt x="76" y="21"/>
                </a:cubicBezTo>
                <a:cubicBezTo>
                  <a:pt x="79" y="21"/>
                  <a:pt x="81" y="19"/>
                  <a:pt x="81" y="15"/>
                </a:cubicBezTo>
                <a:lnTo>
                  <a:pt x="81" y="5"/>
                </a:lnTo>
                <a:close/>
                <a:moveTo>
                  <a:pt x="112" y="14"/>
                </a:moveTo>
                <a:cubicBezTo>
                  <a:pt x="113" y="12"/>
                  <a:pt x="112" y="8"/>
                  <a:pt x="110" y="7"/>
                </a:cubicBezTo>
                <a:cubicBezTo>
                  <a:pt x="110" y="7"/>
                  <a:pt x="110" y="7"/>
                  <a:pt x="110" y="7"/>
                </a:cubicBezTo>
                <a:cubicBezTo>
                  <a:pt x="107" y="5"/>
                  <a:pt x="104" y="6"/>
                  <a:pt x="102" y="9"/>
                </a:cubicBezTo>
                <a:cubicBezTo>
                  <a:pt x="97" y="18"/>
                  <a:pt x="97" y="18"/>
                  <a:pt x="97" y="18"/>
                </a:cubicBezTo>
                <a:cubicBezTo>
                  <a:pt x="96" y="21"/>
                  <a:pt x="97" y="24"/>
                  <a:pt x="100" y="25"/>
                </a:cubicBezTo>
                <a:cubicBezTo>
                  <a:pt x="100" y="25"/>
                  <a:pt x="100" y="25"/>
                  <a:pt x="100" y="25"/>
                </a:cubicBezTo>
                <a:cubicBezTo>
                  <a:pt x="102" y="27"/>
                  <a:pt x="106" y="26"/>
                  <a:pt x="107" y="23"/>
                </a:cubicBezTo>
                <a:lnTo>
                  <a:pt x="112" y="14"/>
                </a:lnTo>
                <a:close/>
                <a:moveTo>
                  <a:pt x="134" y="32"/>
                </a:moveTo>
                <a:cubicBezTo>
                  <a:pt x="137" y="30"/>
                  <a:pt x="137" y="27"/>
                  <a:pt x="135" y="24"/>
                </a:cubicBezTo>
                <a:cubicBezTo>
                  <a:pt x="135" y="24"/>
                  <a:pt x="135" y="24"/>
                  <a:pt x="135" y="24"/>
                </a:cubicBezTo>
                <a:cubicBezTo>
                  <a:pt x="133" y="22"/>
                  <a:pt x="129" y="22"/>
                  <a:pt x="127" y="24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17" y="33"/>
                  <a:pt x="117" y="36"/>
                  <a:pt x="119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21" y="41"/>
                  <a:pt x="125" y="41"/>
                  <a:pt x="127" y="39"/>
                </a:cubicBezTo>
                <a:lnTo>
                  <a:pt x="134" y="32"/>
                </a:lnTo>
                <a:close/>
                <a:moveTo>
                  <a:pt x="146" y="59"/>
                </a:moveTo>
                <a:cubicBezTo>
                  <a:pt x="149" y="58"/>
                  <a:pt x="151" y="56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0" y="50"/>
                  <a:pt x="147" y="48"/>
                  <a:pt x="144" y="48"/>
                </a:cubicBezTo>
                <a:cubicBezTo>
                  <a:pt x="134" y="50"/>
                  <a:pt x="134" y="50"/>
                  <a:pt x="134" y="50"/>
                </a:cubicBezTo>
                <a:cubicBezTo>
                  <a:pt x="131" y="50"/>
                  <a:pt x="129" y="53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9"/>
                  <a:pt x="133" y="61"/>
                  <a:pt x="136" y="61"/>
                </a:cubicBezTo>
                <a:lnTo>
                  <a:pt x="146" y="59"/>
                </a:lnTo>
                <a:close/>
                <a:moveTo>
                  <a:pt x="144" y="88"/>
                </a:moveTo>
                <a:cubicBezTo>
                  <a:pt x="147" y="89"/>
                  <a:pt x="150" y="87"/>
                  <a:pt x="150" y="84"/>
                </a:cubicBezTo>
                <a:cubicBezTo>
                  <a:pt x="150" y="84"/>
                  <a:pt x="150" y="84"/>
                  <a:pt x="150" y="84"/>
                </a:cubicBezTo>
                <a:cubicBezTo>
                  <a:pt x="151" y="81"/>
                  <a:pt x="149" y="78"/>
                  <a:pt x="146" y="78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3" y="75"/>
                  <a:pt x="130" y="77"/>
                  <a:pt x="130" y="80"/>
                </a:cubicBezTo>
                <a:cubicBezTo>
                  <a:pt x="130" y="80"/>
                  <a:pt x="130" y="80"/>
                  <a:pt x="130" y="80"/>
                </a:cubicBezTo>
                <a:cubicBezTo>
                  <a:pt x="129" y="83"/>
                  <a:pt x="131" y="86"/>
                  <a:pt x="134" y="86"/>
                </a:cubicBezTo>
                <a:lnTo>
                  <a:pt x="144" y="88"/>
                </a:lnTo>
                <a:close/>
                <a:moveTo>
                  <a:pt x="44" y="23"/>
                </a:moveTo>
                <a:cubicBezTo>
                  <a:pt x="46" y="26"/>
                  <a:pt x="49" y="27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4" y="24"/>
                  <a:pt x="55" y="21"/>
                  <a:pt x="54" y="18"/>
                </a:cubicBezTo>
                <a:cubicBezTo>
                  <a:pt x="49" y="9"/>
                  <a:pt x="49" y="9"/>
                  <a:pt x="49" y="9"/>
                </a:cubicBezTo>
                <a:cubicBezTo>
                  <a:pt x="48" y="6"/>
                  <a:pt x="44" y="5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39" y="8"/>
                  <a:pt x="38" y="12"/>
                  <a:pt x="39" y="14"/>
                </a:cubicBezTo>
                <a:lnTo>
                  <a:pt x="44" y="23"/>
                </a:lnTo>
                <a:close/>
                <a:moveTo>
                  <a:pt x="24" y="39"/>
                </a:moveTo>
                <a:cubicBezTo>
                  <a:pt x="27" y="41"/>
                  <a:pt x="30" y="41"/>
                  <a:pt x="32" y="38"/>
                </a:cubicBezTo>
                <a:cubicBezTo>
                  <a:pt x="32" y="38"/>
                  <a:pt x="32" y="38"/>
                  <a:pt x="32" y="38"/>
                </a:cubicBezTo>
                <a:cubicBezTo>
                  <a:pt x="34" y="36"/>
                  <a:pt x="34" y="33"/>
                  <a:pt x="32" y="31"/>
                </a:cubicBezTo>
                <a:cubicBezTo>
                  <a:pt x="24" y="24"/>
                  <a:pt x="24" y="24"/>
                  <a:pt x="24" y="24"/>
                </a:cubicBezTo>
                <a:cubicBezTo>
                  <a:pt x="22" y="22"/>
                  <a:pt x="18" y="22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4" y="27"/>
                  <a:pt x="15" y="30"/>
                  <a:pt x="17" y="32"/>
                </a:cubicBezTo>
                <a:lnTo>
                  <a:pt x="24" y="39"/>
                </a:lnTo>
                <a:close/>
                <a:moveTo>
                  <a:pt x="15" y="61"/>
                </a:moveTo>
                <a:cubicBezTo>
                  <a:pt x="18" y="61"/>
                  <a:pt x="21" y="59"/>
                  <a:pt x="21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2" y="53"/>
                  <a:pt x="20" y="50"/>
                  <a:pt x="17" y="50"/>
                </a:cubicBezTo>
                <a:cubicBezTo>
                  <a:pt x="7" y="48"/>
                  <a:pt x="7" y="48"/>
                  <a:pt x="7" y="48"/>
                </a:cubicBezTo>
                <a:cubicBezTo>
                  <a:pt x="4" y="48"/>
                  <a:pt x="1" y="50"/>
                  <a:pt x="1" y="53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6"/>
                  <a:pt x="2" y="58"/>
                  <a:pt x="5" y="59"/>
                </a:cubicBezTo>
                <a:lnTo>
                  <a:pt x="15" y="61"/>
                </a:lnTo>
                <a:close/>
                <a:moveTo>
                  <a:pt x="17" y="86"/>
                </a:moveTo>
                <a:cubicBezTo>
                  <a:pt x="20" y="86"/>
                  <a:pt x="22" y="83"/>
                  <a:pt x="22" y="80"/>
                </a:cubicBezTo>
                <a:cubicBezTo>
                  <a:pt x="22" y="80"/>
                  <a:pt x="22" y="80"/>
                  <a:pt x="22" y="80"/>
                </a:cubicBezTo>
                <a:cubicBezTo>
                  <a:pt x="21" y="77"/>
                  <a:pt x="18" y="75"/>
                  <a:pt x="15" y="76"/>
                </a:cubicBezTo>
                <a:cubicBezTo>
                  <a:pt x="5" y="78"/>
                  <a:pt x="5" y="78"/>
                  <a:pt x="5" y="78"/>
                </a:cubicBezTo>
                <a:cubicBezTo>
                  <a:pt x="2" y="78"/>
                  <a:pt x="0" y="81"/>
                  <a:pt x="1" y="84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5" y="89"/>
                  <a:pt x="8" y="88"/>
                </a:cubicBezTo>
                <a:lnTo>
                  <a:pt x="17" y="86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Freeform 24"/>
          <p:cNvSpPr>
            <a:spLocks noEditPoints="1"/>
          </p:cNvSpPr>
          <p:nvPr/>
        </p:nvSpPr>
        <p:spPr bwMode="auto">
          <a:xfrm>
            <a:off x="9466263" y="4611688"/>
            <a:ext cx="955675" cy="793750"/>
          </a:xfrm>
          <a:custGeom>
            <a:avLst/>
            <a:gdLst>
              <a:gd name="T0" fmla="*/ 130557 w 183"/>
              <a:gd name="T1" fmla="*/ 647533 h 152"/>
              <a:gd name="T2" fmla="*/ 130557 w 183"/>
              <a:gd name="T3" fmla="*/ 433429 h 152"/>
              <a:gd name="T4" fmla="*/ 161890 w 183"/>
              <a:gd name="T5" fmla="*/ 402097 h 152"/>
              <a:gd name="T6" fmla="*/ 214113 w 183"/>
              <a:gd name="T7" fmla="*/ 402097 h 152"/>
              <a:gd name="T8" fmla="*/ 245447 w 183"/>
              <a:gd name="T9" fmla="*/ 433429 h 152"/>
              <a:gd name="T10" fmla="*/ 245447 w 183"/>
              <a:gd name="T11" fmla="*/ 647533 h 152"/>
              <a:gd name="T12" fmla="*/ 214113 w 183"/>
              <a:gd name="T13" fmla="*/ 678865 h 152"/>
              <a:gd name="T14" fmla="*/ 161890 w 183"/>
              <a:gd name="T15" fmla="*/ 678865 h 152"/>
              <a:gd name="T16" fmla="*/ 130557 w 183"/>
              <a:gd name="T17" fmla="*/ 647533 h 152"/>
              <a:gd name="T18" fmla="*/ 349892 w 183"/>
              <a:gd name="T19" fmla="*/ 323766 h 152"/>
              <a:gd name="T20" fmla="*/ 318558 w 183"/>
              <a:gd name="T21" fmla="*/ 355099 h 152"/>
              <a:gd name="T22" fmla="*/ 318558 w 183"/>
              <a:gd name="T23" fmla="*/ 647533 h 152"/>
              <a:gd name="T24" fmla="*/ 349892 w 183"/>
              <a:gd name="T25" fmla="*/ 678865 h 152"/>
              <a:gd name="T26" fmla="*/ 402115 w 183"/>
              <a:gd name="T27" fmla="*/ 678865 h 152"/>
              <a:gd name="T28" fmla="*/ 433448 w 183"/>
              <a:gd name="T29" fmla="*/ 647533 h 152"/>
              <a:gd name="T30" fmla="*/ 433448 w 183"/>
              <a:gd name="T31" fmla="*/ 355099 h 152"/>
              <a:gd name="T32" fmla="*/ 402115 w 183"/>
              <a:gd name="T33" fmla="*/ 323766 h 152"/>
              <a:gd name="T34" fmla="*/ 349892 w 183"/>
              <a:gd name="T35" fmla="*/ 323766 h 152"/>
              <a:gd name="T36" fmla="*/ 543116 w 183"/>
              <a:gd name="T37" fmla="*/ 261102 h 152"/>
              <a:gd name="T38" fmla="*/ 511782 w 183"/>
              <a:gd name="T39" fmla="*/ 292434 h 152"/>
              <a:gd name="T40" fmla="*/ 511782 w 183"/>
              <a:gd name="T41" fmla="*/ 647533 h 152"/>
              <a:gd name="T42" fmla="*/ 543116 w 183"/>
              <a:gd name="T43" fmla="*/ 678865 h 152"/>
              <a:gd name="T44" fmla="*/ 595339 w 183"/>
              <a:gd name="T45" fmla="*/ 678865 h 152"/>
              <a:gd name="T46" fmla="*/ 626672 w 183"/>
              <a:gd name="T47" fmla="*/ 647533 h 152"/>
              <a:gd name="T48" fmla="*/ 626672 w 183"/>
              <a:gd name="T49" fmla="*/ 292434 h 152"/>
              <a:gd name="T50" fmla="*/ 595339 w 183"/>
              <a:gd name="T51" fmla="*/ 261102 h 152"/>
              <a:gd name="T52" fmla="*/ 543116 w 183"/>
              <a:gd name="T53" fmla="*/ 261102 h 152"/>
              <a:gd name="T54" fmla="*/ 731117 w 183"/>
              <a:gd name="T55" fmla="*/ 193215 h 152"/>
              <a:gd name="T56" fmla="*/ 699784 w 183"/>
              <a:gd name="T57" fmla="*/ 224548 h 152"/>
              <a:gd name="T58" fmla="*/ 699784 w 183"/>
              <a:gd name="T59" fmla="*/ 647533 h 152"/>
              <a:gd name="T60" fmla="*/ 731117 w 183"/>
              <a:gd name="T61" fmla="*/ 678865 h 152"/>
              <a:gd name="T62" fmla="*/ 783340 w 183"/>
              <a:gd name="T63" fmla="*/ 678865 h 152"/>
              <a:gd name="T64" fmla="*/ 814674 w 183"/>
              <a:gd name="T65" fmla="*/ 647533 h 152"/>
              <a:gd name="T66" fmla="*/ 814674 w 183"/>
              <a:gd name="T67" fmla="*/ 224548 h 152"/>
              <a:gd name="T68" fmla="*/ 783340 w 183"/>
              <a:gd name="T69" fmla="*/ 193215 h 152"/>
              <a:gd name="T70" fmla="*/ 731117 w 183"/>
              <a:gd name="T71" fmla="*/ 193215 h 152"/>
              <a:gd name="T72" fmla="*/ 146223 w 183"/>
              <a:gd name="T73" fmla="*/ 318544 h 152"/>
              <a:gd name="T74" fmla="*/ 710228 w 183"/>
              <a:gd name="T75" fmla="*/ 104441 h 152"/>
              <a:gd name="T76" fmla="*/ 725895 w 183"/>
              <a:gd name="T77" fmla="*/ 135773 h 152"/>
              <a:gd name="T78" fmla="*/ 783340 w 183"/>
              <a:gd name="T79" fmla="*/ 41776 h 152"/>
              <a:gd name="T80" fmla="*/ 673673 w 183"/>
              <a:gd name="T81" fmla="*/ 36554 h 152"/>
              <a:gd name="T82" fmla="*/ 689339 w 183"/>
              <a:gd name="T83" fmla="*/ 67887 h 152"/>
              <a:gd name="T84" fmla="*/ 135779 w 183"/>
              <a:gd name="T85" fmla="*/ 276768 h 152"/>
              <a:gd name="T86" fmla="*/ 146223 w 183"/>
              <a:gd name="T87" fmla="*/ 318544 h 152"/>
              <a:gd name="T88" fmla="*/ 955675 w 183"/>
              <a:gd name="T89" fmla="*/ 741530 h 152"/>
              <a:gd name="T90" fmla="*/ 856452 w 183"/>
              <a:gd name="T91" fmla="*/ 684087 h 152"/>
              <a:gd name="T92" fmla="*/ 856452 w 183"/>
              <a:gd name="T93" fmla="*/ 720641 h 152"/>
              <a:gd name="T94" fmla="*/ 78334 w 183"/>
              <a:gd name="T95" fmla="*/ 720641 h 152"/>
              <a:gd name="T96" fmla="*/ 78334 w 183"/>
              <a:gd name="T97" fmla="*/ 99219 h 152"/>
              <a:gd name="T98" fmla="*/ 114890 w 183"/>
              <a:gd name="T99" fmla="*/ 99219 h 152"/>
              <a:gd name="T100" fmla="*/ 57445 w 183"/>
              <a:gd name="T101" fmla="*/ 0 h 152"/>
              <a:gd name="T102" fmla="*/ 0 w 183"/>
              <a:gd name="T103" fmla="*/ 99219 h 152"/>
              <a:gd name="T104" fmla="*/ 36556 w 183"/>
              <a:gd name="T105" fmla="*/ 99219 h 152"/>
              <a:gd name="T106" fmla="*/ 36556 w 183"/>
              <a:gd name="T107" fmla="*/ 720641 h 152"/>
              <a:gd name="T108" fmla="*/ 36556 w 183"/>
              <a:gd name="T109" fmla="*/ 741530 h 152"/>
              <a:gd name="T110" fmla="*/ 36556 w 183"/>
              <a:gd name="T111" fmla="*/ 762418 h 152"/>
              <a:gd name="T112" fmla="*/ 856452 w 183"/>
              <a:gd name="T113" fmla="*/ 762418 h 152"/>
              <a:gd name="T114" fmla="*/ 856452 w 183"/>
              <a:gd name="T115" fmla="*/ 793750 h 152"/>
              <a:gd name="T116" fmla="*/ 955675 w 183"/>
              <a:gd name="T117" fmla="*/ 741530 h 1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3" h="152">
                <a:moveTo>
                  <a:pt x="25" y="124"/>
                </a:moveTo>
                <a:cubicBezTo>
                  <a:pt x="25" y="83"/>
                  <a:pt x="25" y="83"/>
                  <a:pt x="25" y="83"/>
                </a:cubicBezTo>
                <a:cubicBezTo>
                  <a:pt x="25" y="80"/>
                  <a:pt x="28" y="77"/>
                  <a:pt x="31" y="77"/>
                </a:cubicBezTo>
                <a:cubicBezTo>
                  <a:pt x="41" y="77"/>
                  <a:pt x="41" y="77"/>
                  <a:pt x="41" y="77"/>
                </a:cubicBezTo>
                <a:cubicBezTo>
                  <a:pt x="44" y="77"/>
                  <a:pt x="47" y="80"/>
                  <a:pt x="47" y="83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7" y="127"/>
                  <a:pt x="44" y="130"/>
                  <a:pt x="41" y="130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28" y="130"/>
                  <a:pt x="25" y="127"/>
                  <a:pt x="25" y="124"/>
                </a:cubicBezTo>
                <a:close/>
                <a:moveTo>
                  <a:pt x="67" y="62"/>
                </a:moveTo>
                <a:cubicBezTo>
                  <a:pt x="64" y="62"/>
                  <a:pt x="61" y="65"/>
                  <a:pt x="61" y="68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1" y="127"/>
                  <a:pt x="64" y="130"/>
                  <a:pt x="67" y="130"/>
                </a:cubicBezTo>
                <a:cubicBezTo>
                  <a:pt x="77" y="130"/>
                  <a:pt x="77" y="130"/>
                  <a:pt x="77" y="130"/>
                </a:cubicBezTo>
                <a:cubicBezTo>
                  <a:pt x="81" y="130"/>
                  <a:pt x="83" y="127"/>
                  <a:pt x="83" y="124"/>
                </a:cubicBezTo>
                <a:cubicBezTo>
                  <a:pt x="83" y="68"/>
                  <a:pt x="83" y="68"/>
                  <a:pt x="83" y="68"/>
                </a:cubicBezTo>
                <a:cubicBezTo>
                  <a:pt x="83" y="65"/>
                  <a:pt x="81" y="62"/>
                  <a:pt x="77" y="62"/>
                </a:cubicBezTo>
                <a:lnTo>
                  <a:pt x="67" y="62"/>
                </a:lnTo>
                <a:close/>
                <a:moveTo>
                  <a:pt x="104" y="50"/>
                </a:moveTo>
                <a:cubicBezTo>
                  <a:pt x="100" y="50"/>
                  <a:pt x="98" y="53"/>
                  <a:pt x="98" y="56"/>
                </a:cubicBezTo>
                <a:cubicBezTo>
                  <a:pt x="98" y="124"/>
                  <a:pt x="98" y="124"/>
                  <a:pt x="98" y="124"/>
                </a:cubicBezTo>
                <a:cubicBezTo>
                  <a:pt x="98" y="127"/>
                  <a:pt x="100" y="130"/>
                  <a:pt x="104" y="130"/>
                </a:cubicBezTo>
                <a:cubicBezTo>
                  <a:pt x="114" y="130"/>
                  <a:pt x="114" y="130"/>
                  <a:pt x="114" y="130"/>
                </a:cubicBezTo>
                <a:cubicBezTo>
                  <a:pt x="117" y="130"/>
                  <a:pt x="120" y="127"/>
                  <a:pt x="120" y="124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53"/>
                  <a:pt x="117" y="50"/>
                  <a:pt x="114" y="50"/>
                </a:cubicBezTo>
                <a:lnTo>
                  <a:pt x="104" y="50"/>
                </a:lnTo>
                <a:close/>
                <a:moveTo>
                  <a:pt x="140" y="37"/>
                </a:moveTo>
                <a:cubicBezTo>
                  <a:pt x="137" y="37"/>
                  <a:pt x="134" y="40"/>
                  <a:pt x="134" y="43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34" y="127"/>
                  <a:pt x="137" y="130"/>
                  <a:pt x="140" y="130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54" y="130"/>
                  <a:pt x="156" y="127"/>
                  <a:pt x="156" y="12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6" y="40"/>
                  <a:pt x="154" y="37"/>
                  <a:pt x="150" y="37"/>
                </a:cubicBezTo>
                <a:lnTo>
                  <a:pt x="140" y="37"/>
                </a:lnTo>
                <a:close/>
                <a:moveTo>
                  <a:pt x="28" y="61"/>
                </a:moveTo>
                <a:cubicBezTo>
                  <a:pt x="67" y="54"/>
                  <a:pt x="103" y="40"/>
                  <a:pt x="136" y="20"/>
                </a:cubicBezTo>
                <a:cubicBezTo>
                  <a:pt x="139" y="26"/>
                  <a:pt x="139" y="26"/>
                  <a:pt x="139" y="26"/>
                </a:cubicBezTo>
                <a:cubicBezTo>
                  <a:pt x="150" y="8"/>
                  <a:pt x="150" y="8"/>
                  <a:pt x="150" y="8"/>
                </a:cubicBezTo>
                <a:cubicBezTo>
                  <a:pt x="129" y="7"/>
                  <a:pt x="129" y="7"/>
                  <a:pt x="129" y="7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00" y="32"/>
                  <a:pt x="64" y="46"/>
                  <a:pt x="26" y="53"/>
                </a:cubicBezTo>
                <a:lnTo>
                  <a:pt x="28" y="61"/>
                </a:lnTo>
                <a:close/>
                <a:moveTo>
                  <a:pt x="183" y="142"/>
                </a:moveTo>
                <a:cubicBezTo>
                  <a:pt x="164" y="131"/>
                  <a:pt x="164" y="131"/>
                  <a:pt x="164" y="131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5" y="138"/>
                  <a:pt x="15" y="138"/>
                  <a:pt x="15" y="138"/>
                </a:cubicBezTo>
                <a:cubicBezTo>
                  <a:pt x="15" y="19"/>
                  <a:pt x="15" y="19"/>
                  <a:pt x="15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9"/>
                  <a:pt x="0" y="19"/>
                  <a:pt x="0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38"/>
                  <a:pt x="7" y="138"/>
                  <a:pt x="7" y="138"/>
                </a:cubicBezTo>
                <a:cubicBezTo>
                  <a:pt x="7" y="142"/>
                  <a:pt x="7" y="142"/>
                  <a:pt x="7" y="142"/>
                </a:cubicBezTo>
                <a:cubicBezTo>
                  <a:pt x="7" y="146"/>
                  <a:pt x="7" y="146"/>
                  <a:pt x="7" y="146"/>
                </a:cubicBezTo>
                <a:cubicBezTo>
                  <a:pt x="164" y="146"/>
                  <a:pt x="164" y="146"/>
                  <a:pt x="164" y="146"/>
                </a:cubicBezTo>
                <a:cubicBezTo>
                  <a:pt x="164" y="152"/>
                  <a:pt x="164" y="152"/>
                  <a:pt x="164" y="152"/>
                </a:cubicBezTo>
                <a:lnTo>
                  <a:pt x="183" y="14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Freeform 25"/>
          <p:cNvSpPr/>
          <p:nvPr/>
        </p:nvSpPr>
        <p:spPr bwMode="auto">
          <a:xfrm>
            <a:off x="7050088" y="1585913"/>
            <a:ext cx="646112" cy="939800"/>
          </a:xfrm>
          <a:custGeom>
            <a:avLst/>
            <a:gdLst>
              <a:gd name="T0" fmla="*/ 646113 w 124"/>
              <a:gd name="T1" fmla="*/ 626533 h 180"/>
              <a:gd name="T2" fmla="*/ 422058 w 124"/>
              <a:gd name="T3" fmla="*/ 412468 h 180"/>
              <a:gd name="T4" fmla="*/ 302214 w 124"/>
              <a:gd name="T5" fmla="*/ 386362 h 180"/>
              <a:gd name="T6" fmla="*/ 156318 w 124"/>
              <a:gd name="T7" fmla="*/ 308046 h 180"/>
              <a:gd name="T8" fmla="*/ 317846 w 124"/>
              <a:gd name="T9" fmla="*/ 234950 h 180"/>
              <a:gd name="T10" fmla="*/ 484585 w 124"/>
              <a:gd name="T11" fmla="*/ 297603 h 180"/>
              <a:gd name="T12" fmla="*/ 562744 w 124"/>
              <a:gd name="T13" fmla="*/ 292382 h 180"/>
              <a:gd name="T14" fmla="*/ 599218 w 124"/>
              <a:gd name="T15" fmla="*/ 234950 h 180"/>
              <a:gd name="T16" fmla="*/ 390794 w 124"/>
              <a:gd name="T17" fmla="*/ 109643 h 180"/>
              <a:gd name="T18" fmla="*/ 390794 w 124"/>
              <a:gd name="T19" fmla="*/ 31327 h 180"/>
              <a:gd name="T20" fmla="*/ 349109 w 124"/>
              <a:gd name="T21" fmla="*/ 0 h 180"/>
              <a:gd name="T22" fmla="*/ 297004 w 124"/>
              <a:gd name="T23" fmla="*/ 0 h 180"/>
              <a:gd name="T24" fmla="*/ 255319 w 124"/>
              <a:gd name="T25" fmla="*/ 31327 h 180"/>
              <a:gd name="T26" fmla="*/ 255319 w 124"/>
              <a:gd name="T27" fmla="*/ 104422 h 180"/>
              <a:gd name="T28" fmla="*/ 0 w 124"/>
              <a:gd name="T29" fmla="*/ 308046 h 180"/>
              <a:gd name="T30" fmla="*/ 244898 w 124"/>
              <a:gd name="T31" fmla="*/ 511669 h 180"/>
              <a:gd name="T32" fmla="*/ 375162 w 124"/>
              <a:gd name="T33" fmla="*/ 548217 h 180"/>
              <a:gd name="T34" fmla="*/ 489795 w 124"/>
              <a:gd name="T35" fmla="*/ 626533 h 180"/>
              <a:gd name="T36" fmla="*/ 333478 w 124"/>
              <a:gd name="T37" fmla="*/ 704850 h 180"/>
              <a:gd name="T38" fmla="*/ 135475 w 124"/>
              <a:gd name="T39" fmla="*/ 636976 h 180"/>
              <a:gd name="T40" fmla="*/ 46895 w 124"/>
              <a:gd name="T41" fmla="*/ 652639 h 180"/>
              <a:gd name="T42" fmla="*/ 26053 w 124"/>
              <a:gd name="T43" fmla="*/ 704850 h 180"/>
              <a:gd name="T44" fmla="*/ 255319 w 124"/>
              <a:gd name="T45" fmla="*/ 830157 h 180"/>
              <a:gd name="T46" fmla="*/ 255319 w 124"/>
              <a:gd name="T47" fmla="*/ 908473 h 180"/>
              <a:gd name="T48" fmla="*/ 297004 w 124"/>
              <a:gd name="T49" fmla="*/ 939800 h 180"/>
              <a:gd name="T50" fmla="*/ 349109 w 124"/>
              <a:gd name="T51" fmla="*/ 939800 h 180"/>
              <a:gd name="T52" fmla="*/ 390794 w 124"/>
              <a:gd name="T53" fmla="*/ 908473 h 180"/>
              <a:gd name="T54" fmla="*/ 390794 w 124"/>
              <a:gd name="T55" fmla="*/ 835378 h 180"/>
              <a:gd name="T56" fmla="*/ 646113 w 124"/>
              <a:gd name="T57" fmla="*/ 626533 h 18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4" h="180">
                <a:moveTo>
                  <a:pt x="124" y="120"/>
                </a:moveTo>
                <a:cubicBezTo>
                  <a:pt x="124" y="101"/>
                  <a:pt x="110" y="86"/>
                  <a:pt x="81" y="79"/>
                </a:cubicBezTo>
                <a:cubicBezTo>
                  <a:pt x="78" y="79"/>
                  <a:pt x="62" y="75"/>
                  <a:pt x="58" y="74"/>
                </a:cubicBezTo>
                <a:cubicBezTo>
                  <a:pt x="36" y="68"/>
                  <a:pt x="30" y="65"/>
                  <a:pt x="30" y="59"/>
                </a:cubicBezTo>
                <a:cubicBezTo>
                  <a:pt x="30" y="52"/>
                  <a:pt x="38" y="45"/>
                  <a:pt x="61" y="45"/>
                </a:cubicBezTo>
                <a:cubicBezTo>
                  <a:pt x="77" y="45"/>
                  <a:pt x="93" y="57"/>
                  <a:pt x="93" y="57"/>
                </a:cubicBezTo>
                <a:cubicBezTo>
                  <a:pt x="99" y="61"/>
                  <a:pt x="103" y="61"/>
                  <a:pt x="108" y="56"/>
                </a:cubicBezTo>
                <a:cubicBezTo>
                  <a:pt x="108" y="56"/>
                  <a:pt x="115" y="50"/>
                  <a:pt x="115" y="45"/>
                </a:cubicBezTo>
                <a:cubicBezTo>
                  <a:pt x="115" y="37"/>
                  <a:pt x="96" y="25"/>
                  <a:pt x="75" y="21"/>
                </a:cubicBezTo>
                <a:cubicBezTo>
                  <a:pt x="75" y="6"/>
                  <a:pt x="75" y="6"/>
                  <a:pt x="75" y="6"/>
                </a:cubicBezTo>
                <a:cubicBezTo>
                  <a:pt x="75" y="3"/>
                  <a:pt x="71" y="0"/>
                  <a:pt x="6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3" y="0"/>
                  <a:pt x="49" y="3"/>
                  <a:pt x="49" y="6"/>
                </a:cubicBezTo>
                <a:cubicBezTo>
                  <a:pt x="49" y="20"/>
                  <a:pt x="49" y="20"/>
                  <a:pt x="49" y="20"/>
                </a:cubicBezTo>
                <a:cubicBezTo>
                  <a:pt x="17" y="23"/>
                  <a:pt x="0" y="40"/>
                  <a:pt x="0" y="59"/>
                </a:cubicBezTo>
                <a:cubicBezTo>
                  <a:pt x="0" y="83"/>
                  <a:pt x="22" y="92"/>
                  <a:pt x="47" y="98"/>
                </a:cubicBezTo>
                <a:cubicBezTo>
                  <a:pt x="50" y="99"/>
                  <a:pt x="69" y="104"/>
                  <a:pt x="72" y="105"/>
                </a:cubicBezTo>
                <a:cubicBezTo>
                  <a:pt x="91" y="109"/>
                  <a:pt x="94" y="116"/>
                  <a:pt x="94" y="120"/>
                </a:cubicBezTo>
                <a:cubicBezTo>
                  <a:pt x="94" y="128"/>
                  <a:pt x="86" y="135"/>
                  <a:pt x="64" y="135"/>
                </a:cubicBezTo>
                <a:cubicBezTo>
                  <a:pt x="48" y="135"/>
                  <a:pt x="26" y="122"/>
                  <a:pt x="26" y="122"/>
                </a:cubicBezTo>
                <a:cubicBezTo>
                  <a:pt x="20" y="118"/>
                  <a:pt x="14" y="119"/>
                  <a:pt x="9" y="125"/>
                </a:cubicBezTo>
                <a:cubicBezTo>
                  <a:pt x="9" y="125"/>
                  <a:pt x="5" y="130"/>
                  <a:pt x="5" y="135"/>
                </a:cubicBezTo>
                <a:cubicBezTo>
                  <a:pt x="5" y="144"/>
                  <a:pt x="28" y="155"/>
                  <a:pt x="49" y="159"/>
                </a:cubicBezTo>
                <a:cubicBezTo>
                  <a:pt x="49" y="174"/>
                  <a:pt x="49" y="174"/>
                  <a:pt x="49" y="174"/>
                </a:cubicBezTo>
                <a:cubicBezTo>
                  <a:pt x="49" y="177"/>
                  <a:pt x="53" y="180"/>
                  <a:pt x="57" y="180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71" y="180"/>
                  <a:pt x="75" y="177"/>
                  <a:pt x="75" y="174"/>
                </a:cubicBezTo>
                <a:cubicBezTo>
                  <a:pt x="75" y="160"/>
                  <a:pt x="75" y="160"/>
                  <a:pt x="75" y="160"/>
                </a:cubicBezTo>
                <a:cubicBezTo>
                  <a:pt x="109" y="157"/>
                  <a:pt x="124" y="139"/>
                  <a:pt x="124" y="12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Freeform 26"/>
          <p:cNvSpPr>
            <a:spLocks noEditPoints="1"/>
          </p:cNvSpPr>
          <p:nvPr/>
        </p:nvSpPr>
        <p:spPr bwMode="auto">
          <a:xfrm>
            <a:off x="4349750" y="4548188"/>
            <a:ext cx="893763" cy="804862"/>
          </a:xfrm>
          <a:custGeom>
            <a:avLst/>
            <a:gdLst>
              <a:gd name="T0" fmla="*/ 554029 w 171"/>
              <a:gd name="T1" fmla="*/ 109754 h 154"/>
              <a:gd name="T2" fmla="*/ 397228 w 171"/>
              <a:gd name="T3" fmla="*/ 52264 h 154"/>
              <a:gd name="T4" fmla="*/ 287468 w 171"/>
              <a:gd name="T5" fmla="*/ 109754 h 154"/>
              <a:gd name="T6" fmla="*/ 512215 w 171"/>
              <a:gd name="T7" fmla="*/ 0 h 154"/>
              <a:gd name="T8" fmla="*/ 135894 w 171"/>
              <a:gd name="T9" fmla="*/ 449469 h 154"/>
              <a:gd name="T10" fmla="*/ 360641 w 171"/>
              <a:gd name="T11" fmla="*/ 418111 h 154"/>
              <a:gd name="T12" fmla="*/ 491308 w 171"/>
              <a:gd name="T13" fmla="*/ 371073 h 154"/>
              <a:gd name="T14" fmla="*/ 533122 w 171"/>
              <a:gd name="T15" fmla="*/ 449469 h 154"/>
              <a:gd name="T16" fmla="*/ 893763 w 171"/>
              <a:gd name="T17" fmla="*/ 324036 h 154"/>
              <a:gd name="T18" fmla="*/ 789229 w 171"/>
              <a:gd name="T19" fmla="*/ 130660 h 154"/>
              <a:gd name="T20" fmla="*/ 716056 w 171"/>
              <a:gd name="T21" fmla="*/ 130660 h 154"/>
              <a:gd name="T22" fmla="*/ 637655 w 171"/>
              <a:gd name="T23" fmla="*/ 130660 h 154"/>
              <a:gd name="T24" fmla="*/ 548802 w 171"/>
              <a:gd name="T25" fmla="*/ 130660 h 154"/>
              <a:gd name="T26" fmla="*/ 282241 w 171"/>
              <a:gd name="T27" fmla="*/ 130660 h 154"/>
              <a:gd name="T28" fmla="*/ 172481 w 171"/>
              <a:gd name="T29" fmla="*/ 130660 h 154"/>
              <a:gd name="T30" fmla="*/ 104534 w 171"/>
              <a:gd name="T31" fmla="*/ 130660 h 154"/>
              <a:gd name="T32" fmla="*/ 0 w 171"/>
              <a:gd name="T33" fmla="*/ 324036 h 154"/>
              <a:gd name="T34" fmla="*/ 757869 w 171"/>
              <a:gd name="T35" fmla="*/ 486054 h 154"/>
              <a:gd name="T36" fmla="*/ 533122 w 171"/>
              <a:gd name="T37" fmla="*/ 517412 h 154"/>
              <a:gd name="T38" fmla="*/ 402455 w 171"/>
              <a:gd name="T39" fmla="*/ 564449 h 154"/>
              <a:gd name="T40" fmla="*/ 360641 w 171"/>
              <a:gd name="T41" fmla="*/ 486054 h 154"/>
              <a:gd name="T42" fmla="*/ 0 w 171"/>
              <a:gd name="T43" fmla="*/ 407658 h 154"/>
              <a:gd name="T44" fmla="*/ 104534 w 171"/>
              <a:gd name="T45" fmla="*/ 804863 h 154"/>
              <a:gd name="T46" fmla="*/ 172481 w 171"/>
              <a:gd name="T47" fmla="*/ 804863 h 154"/>
              <a:gd name="T48" fmla="*/ 679469 w 171"/>
              <a:gd name="T49" fmla="*/ 804863 h 154"/>
              <a:gd name="T50" fmla="*/ 736962 w 171"/>
              <a:gd name="T51" fmla="*/ 804863 h 154"/>
              <a:gd name="T52" fmla="*/ 893763 w 171"/>
              <a:gd name="T53" fmla="*/ 684656 h 154"/>
              <a:gd name="T54" fmla="*/ 757869 w 171"/>
              <a:gd name="T55" fmla="*/ 486054 h 154"/>
              <a:gd name="T56" fmla="*/ 402455 w 171"/>
              <a:gd name="T57" fmla="*/ 407658 h 154"/>
              <a:gd name="T58" fmla="*/ 392001 w 171"/>
              <a:gd name="T59" fmla="*/ 444243 h 154"/>
              <a:gd name="T60" fmla="*/ 392001 w 171"/>
              <a:gd name="T61" fmla="*/ 480827 h 154"/>
              <a:gd name="T62" fmla="*/ 392001 w 171"/>
              <a:gd name="T63" fmla="*/ 512186 h 154"/>
              <a:gd name="T64" fmla="*/ 486082 w 171"/>
              <a:gd name="T65" fmla="*/ 533091 h 154"/>
              <a:gd name="T66" fmla="*/ 501762 w 171"/>
              <a:gd name="T67" fmla="*/ 491280 h 154"/>
              <a:gd name="T68" fmla="*/ 501762 w 171"/>
              <a:gd name="T69" fmla="*/ 454695 h 154"/>
              <a:gd name="T70" fmla="*/ 501762 w 171"/>
              <a:gd name="T71" fmla="*/ 423337 h 1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1" h="154">
                <a:moveTo>
                  <a:pt x="116" y="21"/>
                </a:moveTo>
                <a:cubicBezTo>
                  <a:pt x="106" y="21"/>
                  <a:pt x="106" y="21"/>
                  <a:pt x="106" y="21"/>
                </a:cubicBezTo>
                <a:cubicBezTo>
                  <a:pt x="105" y="15"/>
                  <a:pt x="101" y="10"/>
                  <a:pt x="95" y="10"/>
                </a:cubicBezTo>
                <a:cubicBezTo>
                  <a:pt x="76" y="10"/>
                  <a:pt x="76" y="10"/>
                  <a:pt x="76" y="10"/>
                </a:cubicBezTo>
                <a:cubicBezTo>
                  <a:pt x="70" y="10"/>
                  <a:pt x="66" y="15"/>
                  <a:pt x="6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10"/>
                  <a:pt x="63" y="0"/>
                  <a:pt x="73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108" y="0"/>
                  <a:pt x="116" y="10"/>
                  <a:pt x="116" y="21"/>
                </a:cubicBezTo>
                <a:close/>
                <a:moveTo>
                  <a:pt x="26" y="86"/>
                </a:moveTo>
                <a:cubicBezTo>
                  <a:pt x="69" y="86"/>
                  <a:pt x="69" y="86"/>
                  <a:pt x="69" y="86"/>
                </a:cubicBezTo>
                <a:cubicBezTo>
                  <a:pt x="69" y="80"/>
                  <a:pt x="69" y="80"/>
                  <a:pt x="69" y="80"/>
                </a:cubicBezTo>
                <a:cubicBezTo>
                  <a:pt x="69" y="75"/>
                  <a:pt x="73" y="71"/>
                  <a:pt x="77" y="71"/>
                </a:cubicBezTo>
                <a:cubicBezTo>
                  <a:pt x="94" y="71"/>
                  <a:pt x="94" y="71"/>
                  <a:pt x="94" y="71"/>
                </a:cubicBezTo>
                <a:cubicBezTo>
                  <a:pt x="98" y="71"/>
                  <a:pt x="102" y="75"/>
                  <a:pt x="102" y="80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58" y="86"/>
                  <a:pt x="169" y="75"/>
                  <a:pt x="171" y="62"/>
                </a:cubicBezTo>
                <a:cubicBezTo>
                  <a:pt x="171" y="48"/>
                  <a:pt x="171" y="48"/>
                  <a:pt x="171" y="48"/>
                </a:cubicBezTo>
                <a:cubicBezTo>
                  <a:pt x="171" y="35"/>
                  <a:pt x="162" y="25"/>
                  <a:pt x="151" y="25"/>
                </a:cubicBezTo>
                <a:cubicBezTo>
                  <a:pt x="141" y="25"/>
                  <a:pt x="141" y="25"/>
                  <a:pt x="141" y="25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0" y="25"/>
                  <a:pt x="130" y="25"/>
                  <a:pt x="130" y="25"/>
                </a:cubicBezTo>
                <a:cubicBezTo>
                  <a:pt x="122" y="25"/>
                  <a:pt x="122" y="25"/>
                  <a:pt x="122" y="25"/>
                </a:cubicBezTo>
                <a:cubicBezTo>
                  <a:pt x="117" y="25"/>
                  <a:pt x="117" y="25"/>
                  <a:pt x="117" y="25"/>
                </a:cubicBezTo>
                <a:cubicBezTo>
                  <a:pt x="105" y="25"/>
                  <a:pt x="105" y="25"/>
                  <a:pt x="10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33" y="25"/>
                  <a:pt x="33" y="25"/>
                  <a:pt x="33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9" y="25"/>
                  <a:pt x="0" y="35"/>
                  <a:pt x="0" y="48"/>
                </a:cubicBezTo>
                <a:cubicBezTo>
                  <a:pt x="0" y="62"/>
                  <a:pt x="0" y="62"/>
                  <a:pt x="0" y="62"/>
                </a:cubicBezTo>
                <a:cubicBezTo>
                  <a:pt x="2" y="75"/>
                  <a:pt x="13" y="86"/>
                  <a:pt x="26" y="86"/>
                </a:cubicBezTo>
                <a:close/>
                <a:moveTo>
                  <a:pt x="145" y="93"/>
                </a:moveTo>
                <a:cubicBezTo>
                  <a:pt x="102" y="93"/>
                  <a:pt x="102" y="93"/>
                  <a:pt x="102" y="93"/>
                </a:cubicBezTo>
                <a:cubicBezTo>
                  <a:pt x="102" y="99"/>
                  <a:pt x="102" y="99"/>
                  <a:pt x="102" y="99"/>
                </a:cubicBezTo>
                <a:cubicBezTo>
                  <a:pt x="102" y="104"/>
                  <a:pt x="98" y="108"/>
                  <a:pt x="94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3" y="108"/>
                  <a:pt x="69" y="104"/>
                  <a:pt x="69" y="99"/>
                </a:cubicBezTo>
                <a:cubicBezTo>
                  <a:pt x="69" y="93"/>
                  <a:pt x="69" y="93"/>
                  <a:pt x="69" y="93"/>
                </a:cubicBezTo>
                <a:cubicBezTo>
                  <a:pt x="26" y="93"/>
                  <a:pt x="26" y="93"/>
                  <a:pt x="26" y="93"/>
                </a:cubicBezTo>
                <a:cubicBezTo>
                  <a:pt x="15" y="93"/>
                  <a:pt x="6" y="87"/>
                  <a:pt x="0" y="78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44"/>
                  <a:pt x="9" y="154"/>
                  <a:pt x="20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33" y="154"/>
                  <a:pt x="33" y="154"/>
                  <a:pt x="33" y="154"/>
                </a:cubicBezTo>
                <a:cubicBezTo>
                  <a:pt x="40" y="154"/>
                  <a:pt x="40" y="154"/>
                  <a:pt x="40" y="154"/>
                </a:cubicBezTo>
                <a:cubicBezTo>
                  <a:pt x="130" y="154"/>
                  <a:pt x="130" y="154"/>
                  <a:pt x="130" y="154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41" y="154"/>
                  <a:pt x="141" y="154"/>
                  <a:pt x="141" y="154"/>
                </a:cubicBezTo>
                <a:cubicBezTo>
                  <a:pt x="151" y="154"/>
                  <a:pt x="151" y="154"/>
                  <a:pt x="151" y="154"/>
                </a:cubicBezTo>
                <a:cubicBezTo>
                  <a:pt x="162" y="154"/>
                  <a:pt x="171" y="144"/>
                  <a:pt x="171" y="131"/>
                </a:cubicBezTo>
                <a:cubicBezTo>
                  <a:pt x="171" y="78"/>
                  <a:pt x="171" y="78"/>
                  <a:pt x="171" y="78"/>
                </a:cubicBezTo>
                <a:cubicBezTo>
                  <a:pt x="165" y="87"/>
                  <a:pt x="156" y="93"/>
                  <a:pt x="145" y="93"/>
                </a:cubicBezTo>
                <a:close/>
                <a:moveTo>
                  <a:pt x="93" y="78"/>
                </a:moveTo>
                <a:cubicBezTo>
                  <a:pt x="77" y="78"/>
                  <a:pt x="77" y="78"/>
                  <a:pt x="77" y="78"/>
                </a:cubicBezTo>
                <a:cubicBezTo>
                  <a:pt x="76" y="78"/>
                  <a:pt x="75" y="79"/>
                  <a:pt x="75" y="81"/>
                </a:cubicBezTo>
                <a:cubicBezTo>
                  <a:pt x="75" y="85"/>
                  <a:pt x="75" y="85"/>
                  <a:pt x="75" y="85"/>
                </a:cubicBezTo>
                <a:cubicBezTo>
                  <a:pt x="75" y="87"/>
                  <a:pt x="75" y="87"/>
                  <a:pt x="75" y="87"/>
                </a:cubicBezTo>
                <a:cubicBezTo>
                  <a:pt x="75" y="92"/>
                  <a:pt x="75" y="92"/>
                  <a:pt x="75" y="92"/>
                </a:cubicBezTo>
                <a:cubicBezTo>
                  <a:pt x="75" y="94"/>
                  <a:pt x="75" y="94"/>
                  <a:pt x="75" y="94"/>
                </a:cubicBezTo>
                <a:cubicBezTo>
                  <a:pt x="75" y="98"/>
                  <a:pt x="75" y="98"/>
                  <a:pt x="75" y="98"/>
                </a:cubicBezTo>
                <a:cubicBezTo>
                  <a:pt x="75" y="100"/>
                  <a:pt x="76" y="102"/>
                  <a:pt x="77" y="102"/>
                </a:cubicBezTo>
                <a:cubicBezTo>
                  <a:pt x="93" y="102"/>
                  <a:pt x="93" y="102"/>
                  <a:pt x="93" y="102"/>
                </a:cubicBezTo>
                <a:cubicBezTo>
                  <a:pt x="95" y="102"/>
                  <a:pt x="96" y="100"/>
                  <a:pt x="96" y="98"/>
                </a:cubicBezTo>
                <a:cubicBezTo>
                  <a:pt x="96" y="94"/>
                  <a:pt x="96" y="94"/>
                  <a:pt x="96" y="94"/>
                </a:cubicBezTo>
                <a:cubicBezTo>
                  <a:pt x="96" y="92"/>
                  <a:pt x="96" y="92"/>
                  <a:pt x="96" y="92"/>
                </a:cubicBezTo>
                <a:cubicBezTo>
                  <a:pt x="96" y="87"/>
                  <a:pt x="96" y="87"/>
                  <a:pt x="96" y="87"/>
                </a:cubicBezTo>
                <a:cubicBezTo>
                  <a:pt x="96" y="85"/>
                  <a:pt x="96" y="85"/>
                  <a:pt x="96" y="85"/>
                </a:cubicBezTo>
                <a:cubicBezTo>
                  <a:pt x="96" y="81"/>
                  <a:pt x="96" y="81"/>
                  <a:pt x="96" y="81"/>
                </a:cubicBezTo>
                <a:cubicBezTo>
                  <a:pt x="96" y="79"/>
                  <a:pt x="95" y="78"/>
                  <a:pt x="93" y="7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93"/>
          <p:cNvSpPr txBox="1">
            <a:spLocks noChangeArrowheads="1"/>
          </p:cNvSpPr>
          <p:nvPr/>
        </p:nvSpPr>
        <p:spPr bwMode="auto">
          <a:xfrm>
            <a:off x="4849813" y="1055688"/>
            <a:ext cx="23526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2168525" y="2301875"/>
            <a:ext cx="18637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0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8478838" y="2301875"/>
            <a:ext cx="20050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000" b="1">
                <a:solidFill>
                  <a:srgbClr val="FFFFFF"/>
                </a:solidFill>
                <a:latin typeface="Montserrat" panose="02000505000000020004" pitchFamily="2" charset="0"/>
              </a:rPr>
              <a:t>2022</a:t>
            </a:r>
            <a:endParaRPr lang="en-US" alt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5359400" y="3744913"/>
            <a:ext cx="18986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0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5" name="TextBox 93"/>
          <p:cNvSpPr txBox="1">
            <a:spLocks noChangeArrowheads="1"/>
          </p:cNvSpPr>
          <p:nvPr/>
        </p:nvSpPr>
        <p:spPr bwMode="auto">
          <a:xfrm>
            <a:off x="1679575" y="4887913"/>
            <a:ext cx="23526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6" name="TextBox 93"/>
          <p:cNvSpPr txBox="1">
            <a:spLocks noChangeArrowheads="1"/>
          </p:cNvSpPr>
          <p:nvPr/>
        </p:nvSpPr>
        <p:spPr bwMode="auto">
          <a:xfrm>
            <a:off x="8193088" y="4892675"/>
            <a:ext cx="235267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 bwMode="auto">
          <a:xfrm>
            <a:off x="1255713" y="1820863"/>
            <a:ext cx="3227387" cy="1614487"/>
          </a:xfrm>
          <a:custGeom>
            <a:avLst/>
            <a:gdLst>
              <a:gd name="T0" fmla="*/ 1613694 w 730"/>
              <a:gd name="T1" fmla="*/ 0 h 365"/>
              <a:gd name="T2" fmla="*/ 0 w 730"/>
              <a:gd name="T3" fmla="*/ 1614487 h 365"/>
              <a:gd name="T4" fmla="*/ 3227387 w 730"/>
              <a:gd name="T5" fmla="*/ 1614487 h 365"/>
              <a:gd name="T6" fmla="*/ 1613694 w 730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30" h="365">
                <a:moveTo>
                  <a:pt x="365" y="0"/>
                </a:moveTo>
                <a:cubicBezTo>
                  <a:pt x="163" y="0"/>
                  <a:pt x="0" y="163"/>
                  <a:pt x="0" y="365"/>
                </a:cubicBezTo>
                <a:cubicBezTo>
                  <a:pt x="730" y="365"/>
                  <a:pt x="730" y="365"/>
                  <a:pt x="730" y="365"/>
                </a:cubicBezTo>
                <a:cubicBezTo>
                  <a:pt x="730" y="163"/>
                  <a:pt x="566" y="0"/>
                  <a:pt x="365" y="0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Freeform 7"/>
          <p:cNvSpPr/>
          <p:nvPr/>
        </p:nvSpPr>
        <p:spPr bwMode="auto">
          <a:xfrm>
            <a:off x="4483100" y="3435350"/>
            <a:ext cx="3222625" cy="1614488"/>
          </a:xfrm>
          <a:custGeom>
            <a:avLst/>
            <a:gdLst>
              <a:gd name="T0" fmla="*/ 1609102 w 729"/>
              <a:gd name="T1" fmla="*/ 1614487 h 365"/>
              <a:gd name="T2" fmla="*/ 3222625 w 729"/>
              <a:gd name="T3" fmla="*/ 0 h 365"/>
              <a:gd name="T4" fmla="*/ 0 w 729"/>
              <a:gd name="T5" fmla="*/ 0 h 365"/>
              <a:gd name="T6" fmla="*/ 1609102 w 729"/>
              <a:gd name="T7" fmla="*/ 1614487 h 3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9" h="365">
                <a:moveTo>
                  <a:pt x="364" y="365"/>
                </a:moveTo>
                <a:cubicBezTo>
                  <a:pt x="566" y="365"/>
                  <a:pt x="729" y="201"/>
                  <a:pt x="72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1"/>
                  <a:pt x="163" y="365"/>
                  <a:pt x="364" y="365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Freeform 8"/>
          <p:cNvSpPr/>
          <p:nvPr/>
        </p:nvSpPr>
        <p:spPr bwMode="auto">
          <a:xfrm>
            <a:off x="7705725" y="1820863"/>
            <a:ext cx="3225800" cy="1614487"/>
          </a:xfrm>
          <a:custGeom>
            <a:avLst/>
            <a:gdLst>
              <a:gd name="T0" fmla="*/ 1612900 w 730"/>
              <a:gd name="T1" fmla="*/ 0 h 365"/>
              <a:gd name="T2" fmla="*/ 0 w 730"/>
              <a:gd name="T3" fmla="*/ 1614487 h 365"/>
              <a:gd name="T4" fmla="*/ 3225800 w 730"/>
              <a:gd name="T5" fmla="*/ 1614487 h 365"/>
              <a:gd name="T6" fmla="*/ 1612900 w 730"/>
              <a:gd name="T7" fmla="*/ 0 h 3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30" h="365">
                <a:moveTo>
                  <a:pt x="365" y="0"/>
                </a:moveTo>
                <a:cubicBezTo>
                  <a:pt x="164" y="0"/>
                  <a:pt x="0" y="163"/>
                  <a:pt x="0" y="365"/>
                </a:cubicBezTo>
                <a:cubicBezTo>
                  <a:pt x="730" y="365"/>
                  <a:pt x="730" y="365"/>
                  <a:pt x="730" y="365"/>
                </a:cubicBezTo>
                <a:cubicBezTo>
                  <a:pt x="730" y="163"/>
                  <a:pt x="567" y="0"/>
                  <a:pt x="365" y="0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TextBox 93"/>
          <p:cNvSpPr txBox="1">
            <a:spLocks noChangeArrowheads="1"/>
          </p:cNvSpPr>
          <p:nvPr/>
        </p:nvSpPr>
        <p:spPr bwMode="auto">
          <a:xfrm>
            <a:off x="4849813" y="1055688"/>
            <a:ext cx="23526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2168525" y="2301875"/>
            <a:ext cx="18637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000" b="1">
                <a:solidFill>
                  <a:srgbClr val="FFFFFF"/>
                </a:solidFill>
                <a:latin typeface="Montserrat" panose="02000505000000020004" pitchFamily="2" charset="0"/>
              </a:rPr>
              <a:t>2013</a:t>
            </a:r>
            <a:endParaRPr lang="en-US" altLang="en-US"/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8478838" y="2301875"/>
            <a:ext cx="20050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000" b="1">
                <a:solidFill>
                  <a:srgbClr val="FFFFFF"/>
                </a:solidFill>
                <a:latin typeface="Montserrat" panose="02000505000000020004" pitchFamily="2" charset="0"/>
              </a:rPr>
              <a:t>2022</a:t>
            </a:r>
            <a:endParaRPr lang="en-US" altLang="en-US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5359400" y="3744913"/>
            <a:ext cx="18986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000" b="1">
                <a:solidFill>
                  <a:srgbClr val="FFFFFF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3081" name="TextBox 93"/>
          <p:cNvSpPr txBox="1">
            <a:spLocks noChangeArrowheads="1"/>
          </p:cNvSpPr>
          <p:nvPr/>
        </p:nvSpPr>
        <p:spPr bwMode="auto">
          <a:xfrm>
            <a:off x="1679575" y="4887913"/>
            <a:ext cx="23526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82" name="TextBox 93"/>
          <p:cNvSpPr txBox="1">
            <a:spLocks noChangeArrowheads="1"/>
          </p:cNvSpPr>
          <p:nvPr/>
        </p:nvSpPr>
        <p:spPr bwMode="auto">
          <a:xfrm>
            <a:off x="8193088" y="4892675"/>
            <a:ext cx="235267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1990725" y="1314450"/>
            <a:ext cx="1265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Oval 7"/>
          <p:cNvSpPr>
            <a:spLocks noChangeArrowheads="1"/>
          </p:cNvSpPr>
          <p:nvPr/>
        </p:nvSpPr>
        <p:spPr bwMode="auto">
          <a:xfrm>
            <a:off x="3575050" y="1177925"/>
            <a:ext cx="939800" cy="936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Oval 8"/>
          <p:cNvSpPr>
            <a:spLocks noChangeArrowheads="1"/>
          </p:cNvSpPr>
          <p:nvPr/>
        </p:nvSpPr>
        <p:spPr bwMode="auto">
          <a:xfrm>
            <a:off x="6435725" y="1177925"/>
            <a:ext cx="936625" cy="936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719138" y="1177925"/>
            <a:ext cx="936625" cy="936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5002213" y="4791075"/>
            <a:ext cx="947737" cy="9493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7862888" y="4799013"/>
            <a:ext cx="939800" cy="936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9296400" y="1181100"/>
            <a:ext cx="936625" cy="936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10721975" y="4799013"/>
            <a:ext cx="939800" cy="941387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2149475" y="4799013"/>
            <a:ext cx="936625" cy="936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501650" y="3170238"/>
            <a:ext cx="1371600" cy="379412"/>
          </a:xfrm>
          <a:custGeom>
            <a:avLst/>
            <a:gdLst>
              <a:gd name="T0" fmla="*/ 1351005 w 333"/>
              <a:gd name="T1" fmla="*/ 123721 h 92"/>
              <a:gd name="T2" fmla="*/ 794951 w 333"/>
              <a:gd name="T3" fmla="*/ 123721 h 92"/>
              <a:gd name="T4" fmla="*/ 741405 w 333"/>
              <a:gd name="T5" fmla="*/ 61861 h 92"/>
              <a:gd name="T6" fmla="*/ 687859 w 333"/>
              <a:gd name="T7" fmla="*/ 0 h 92"/>
              <a:gd name="T8" fmla="*/ 630195 w 333"/>
              <a:gd name="T9" fmla="*/ 61861 h 92"/>
              <a:gd name="T10" fmla="*/ 576649 w 333"/>
              <a:gd name="T11" fmla="*/ 123721 h 92"/>
              <a:gd name="T12" fmla="*/ 127686 w 333"/>
              <a:gd name="T13" fmla="*/ 123721 h 92"/>
              <a:gd name="T14" fmla="*/ 0 w 333"/>
              <a:gd name="T15" fmla="*/ 251567 h 92"/>
              <a:gd name="T16" fmla="*/ 127686 w 333"/>
              <a:gd name="T17" fmla="*/ 379412 h 92"/>
              <a:gd name="T18" fmla="*/ 1351005 w 333"/>
              <a:gd name="T19" fmla="*/ 379412 h 92"/>
              <a:gd name="T20" fmla="*/ 1371600 w 333"/>
              <a:gd name="T21" fmla="*/ 358792 h 92"/>
              <a:gd name="T22" fmla="*/ 1371600 w 333"/>
              <a:gd name="T23" fmla="*/ 148466 h 92"/>
              <a:gd name="T24" fmla="*/ 1351005 w 333"/>
              <a:gd name="T25" fmla="*/ 123721 h 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3" h="92">
                <a:moveTo>
                  <a:pt x="328" y="30"/>
                </a:moveTo>
                <a:cubicBezTo>
                  <a:pt x="193" y="30"/>
                  <a:pt x="193" y="30"/>
                  <a:pt x="193" y="3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31" y="30"/>
                  <a:pt x="31" y="30"/>
                  <a:pt x="31" y="30"/>
                </a:cubicBezTo>
                <a:cubicBezTo>
                  <a:pt x="14" y="30"/>
                  <a:pt x="0" y="44"/>
                  <a:pt x="0" y="61"/>
                </a:cubicBezTo>
                <a:cubicBezTo>
                  <a:pt x="0" y="78"/>
                  <a:pt x="14" y="92"/>
                  <a:pt x="31" y="92"/>
                </a:cubicBezTo>
                <a:cubicBezTo>
                  <a:pt x="328" y="92"/>
                  <a:pt x="328" y="92"/>
                  <a:pt x="328" y="92"/>
                </a:cubicBezTo>
                <a:cubicBezTo>
                  <a:pt x="331" y="92"/>
                  <a:pt x="333" y="90"/>
                  <a:pt x="333" y="87"/>
                </a:cubicBezTo>
                <a:cubicBezTo>
                  <a:pt x="333" y="36"/>
                  <a:pt x="333" y="36"/>
                  <a:pt x="333" y="36"/>
                </a:cubicBezTo>
                <a:cubicBezTo>
                  <a:pt x="333" y="33"/>
                  <a:pt x="331" y="30"/>
                  <a:pt x="328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3357563" y="3170238"/>
            <a:ext cx="1376362" cy="379412"/>
          </a:xfrm>
          <a:custGeom>
            <a:avLst/>
            <a:gdLst>
              <a:gd name="T0" fmla="*/ 1351638 w 334"/>
              <a:gd name="T1" fmla="*/ 123721 h 92"/>
              <a:gd name="T2" fmla="*/ 799444 w 334"/>
              <a:gd name="T3" fmla="*/ 123721 h 92"/>
              <a:gd name="T4" fmla="*/ 741753 w 334"/>
              <a:gd name="T5" fmla="*/ 61861 h 92"/>
              <a:gd name="T6" fmla="*/ 688182 w 334"/>
              <a:gd name="T7" fmla="*/ 0 h 92"/>
              <a:gd name="T8" fmla="*/ 634610 w 334"/>
              <a:gd name="T9" fmla="*/ 61861 h 92"/>
              <a:gd name="T10" fmla="*/ 576919 w 334"/>
              <a:gd name="T11" fmla="*/ 123721 h 92"/>
              <a:gd name="T12" fmla="*/ 24725 w 334"/>
              <a:gd name="T13" fmla="*/ 123721 h 92"/>
              <a:gd name="T14" fmla="*/ 0 w 334"/>
              <a:gd name="T15" fmla="*/ 148466 h 92"/>
              <a:gd name="T16" fmla="*/ 0 w 334"/>
              <a:gd name="T17" fmla="*/ 358792 h 92"/>
              <a:gd name="T18" fmla="*/ 24725 w 334"/>
              <a:gd name="T19" fmla="*/ 379412 h 92"/>
              <a:gd name="T20" fmla="*/ 1351638 w 334"/>
              <a:gd name="T21" fmla="*/ 379412 h 92"/>
              <a:gd name="T22" fmla="*/ 1376363 w 334"/>
              <a:gd name="T23" fmla="*/ 358792 h 92"/>
              <a:gd name="T24" fmla="*/ 1376363 w 334"/>
              <a:gd name="T25" fmla="*/ 148466 h 92"/>
              <a:gd name="T26" fmla="*/ 1351638 w 334"/>
              <a:gd name="T27" fmla="*/ 123721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8" y="30"/>
                </a:moveTo>
                <a:cubicBezTo>
                  <a:pt x="194" y="30"/>
                  <a:pt x="194" y="30"/>
                  <a:pt x="194" y="3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3" y="30"/>
                  <a:pt x="0" y="33"/>
                  <a:pt x="0" y="3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2"/>
                  <a:pt x="6" y="92"/>
                </a:cubicBezTo>
                <a:cubicBezTo>
                  <a:pt x="328" y="92"/>
                  <a:pt x="328" y="92"/>
                  <a:pt x="328" y="92"/>
                </a:cubicBezTo>
                <a:cubicBezTo>
                  <a:pt x="331" y="92"/>
                  <a:pt x="334" y="90"/>
                  <a:pt x="334" y="87"/>
                </a:cubicBezTo>
                <a:cubicBezTo>
                  <a:pt x="334" y="36"/>
                  <a:pt x="334" y="36"/>
                  <a:pt x="334" y="36"/>
                </a:cubicBezTo>
                <a:cubicBezTo>
                  <a:pt x="334" y="33"/>
                  <a:pt x="331" y="30"/>
                  <a:pt x="328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6218238" y="3170238"/>
            <a:ext cx="1371600" cy="379412"/>
          </a:xfrm>
          <a:custGeom>
            <a:avLst/>
            <a:gdLst>
              <a:gd name="T0" fmla="*/ 1351005 w 333"/>
              <a:gd name="T1" fmla="*/ 123721 h 92"/>
              <a:gd name="T2" fmla="*/ 794951 w 333"/>
              <a:gd name="T3" fmla="*/ 123721 h 92"/>
              <a:gd name="T4" fmla="*/ 741405 w 333"/>
              <a:gd name="T5" fmla="*/ 61861 h 92"/>
              <a:gd name="T6" fmla="*/ 683741 w 333"/>
              <a:gd name="T7" fmla="*/ 0 h 92"/>
              <a:gd name="T8" fmla="*/ 630195 w 333"/>
              <a:gd name="T9" fmla="*/ 61861 h 92"/>
              <a:gd name="T10" fmla="*/ 576649 w 333"/>
              <a:gd name="T11" fmla="*/ 123721 h 92"/>
              <a:gd name="T12" fmla="*/ 20595 w 333"/>
              <a:gd name="T13" fmla="*/ 123721 h 92"/>
              <a:gd name="T14" fmla="*/ 0 w 333"/>
              <a:gd name="T15" fmla="*/ 148466 h 92"/>
              <a:gd name="T16" fmla="*/ 0 w 333"/>
              <a:gd name="T17" fmla="*/ 358792 h 92"/>
              <a:gd name="T18" fmla="*/ 20595 w 333"/>
              <a:gd name="T19" fmla="*/ 379412 h 92"/>
              <a:gd name="T20" fmla="*/ 1351005 w 333"/>
              <a:gd name="T21" fmla="*/ 379412 h 92"/>
              <a:gd name="T22" fmla="*/ 1371600 w 333"/>
              <a:gd name="T23" fmla="*/ 358792 h 92"/>
              <a:gd name="T24" fmla="*/ 1371600 w 333"/>
              <a:gd name="T25" fmla="*/ 148466 h 92"/>
              <a:gd name="T26" fmla="*/ 1351005 w 333"/>
              <a:gd name="T27" fmla="*/ 123721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3" h="92">
                <a:moveTo>
                  <a:pt x="328" y="30"/>
                </a:moveTo>
                <a:cubicBezTo>
                  <a:pt x="193" y="30"/>
                  <a:pt x="193" y="30"/>
                  <a:pt x="193" y="3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66" y="0"/>
                  <a:pt x="166" y="0"/>
                  <a:pt x="166" y="0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2" y="30"/>
                  <a:pt x="0" y="33"/>
                  <a:pt x="0" y="3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2" y="92"/>
                  <a:pt x="5" y="92"/>
                </a:cubicBezTo>
                <a:cubicBezTo>
                  <a:pt x="328" y="92"/>
                  <a:pt x="328" y="92"/>
                  <a:pt x="328" y="92"/>
                </a:cubicBezTo>
                <a:cubicBezTo>
                  <a:pt x="331" y="92"/>
                  <a:pt x="333" y="90"/>
                  <a:pt x="333" y="87"/>
                </a:cubicBezTo>
                <a:cubicBezTo>
                  <a:pt x="333" y="36"/>
                  <a:pt x="333" y="36"/>
                  <a:pt x="333" y="36"/>
                </a:cubicBezTo>
                <a:cubicBezTo>
                  <a:pt x="333" y="33"/>
                  <a:pt x="331" y="30"/>
                  <a:pt x="328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4787900" y="3294063"/>
            <a:ext cx="1371600" cy="379412"/>
          </a:xfrm>
          <a:custGeom>
            <a:avLst/>
            <a:gdLst>
              <a:gd name="T0" fmla="*/ 1351005 w 333"/>
              <a:gd name="T1" fmla="*/ 0 h 92"/>
              <a:gd name="T2" fmla="*/ 24714 w 333"/>
              <a:gd name="T3" fmla="*/ 0 h 92"/>
              <a:gd name="T4" fmla="*/ 0 w 333"/>
              <a:gd name="T5" fmla="*/ 24744 h 92"/>
              <a:gd name="T6" fmla="*/ 0 w 333"/>
              <a:gd name="T7" fmla="*/ 235070 h 92"/>
              <a:gd name="T8" fmla="*/ 24714 w 333"/>
              <a:gd name="T9" fmla="*/ 255691 h 92"/>
              <a:gd name="T10" fmla="*/ 576649 w 333"/>
              <a:gd name="T11" fmla="*/ 255691 h 92"/>
              <a:gd name="T12" fmla="*/ 630195 w 333"/>
              <a:gd name="T13" fmla="*/ 317551 h 92"/>
              <a:gd name="T14" fmla="*/ 687859 w 333"/>
              <a:gd name="T15" fmla="*/ 379412 h 92"/>
              <a:gd name="T16" fmla="*/ 741405 w 333"/>
              <a:gd name="T17" fmla="*/ 317551 h 92"/>
              <a:gd name="T18" fmla="*/ 794951 w 333"/>
              <a:gd name="T19" fmla="*/ 255691 h 92"/>
              <a:gd name="T20" fmla="*/ 1351005 w 333"/>
              <a:gd name="T21" fmla="*/ 255691 h 92"/>
              <a:gd name="T22" fmla="*/ 1371600 w 333"/>
              <a:gd name="T23" fmla="*/ 235070 h 92"/>
              <a:gd name="T24" fmla="*/ 1371600 w 333"/>
              <a:gd name="T25" fmla="*/ 24744 h 92"/>
              <a:gd name="T26" fmla="*/ 1351005 w 333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3" h="92">
                <a:moveTo>
                  <a:pt x="328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3" y="62"/>
                  <a:pt x="6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3" y="77"/>
                  <a:pt x="153" y="77"/>
                  <a:pt x="153" y="77"/>
                </a:cubicBezTo>
                <a:cubicBezTo>
                  <a:pt x="167" y="92"/>
                  <a:pt x="167" y="92"/>
                  <a:pt x="167" y="92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328" y="62"/>
                  <a:pt x="328" y="62"/>
                  <a:pt x="328" y="62"/>
                </a:cubicBezTo>
                <a:cubicBezTo>
                  <a:pt x="331" y="62"/>
                  <a:pt x="333" y="60"/>
                  <a:pt x="333" y="57"/>
                </a:cubicBezTo>
                <a:cubicBezTo>
                  <a:pt x="333" y="6"/>
                  <a:pt x="333" y="6"/>
                  <a:pt x="333" y="6"/>
                </a:cubicBezTo>
                <a:cubicBezTo>
                  <a:pt x="333" y="3"/>
                  <a:pt x="331" y="0"/>
                  <a:pt x="328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9074150" y="3170238"/>
            <a:ext cx="1373188" cy="379412"/>
          </a:xfrm>
          <a:custGeom>
            <a:avLst/>
            <a:gdLst>
              <a:gd name="T0" fmla="*/ 1352570 w 333"/>
              <a:gd name="T1" fmla="*/ 123721 h 92"/>
              <a:gd name="T2" fmla="*/ 795872 w 333"/>
              <a:gd name="T3" fmla="*/ 123721 h 92"/>
              <a:gd name="T4" fmla="*/ 742264 w 333"/>
              <a:gd name="T5" fmla="*/ 61861 h 92"/>
              <a:gd name="T6" fmla="*/ 688656 w 333"/>
              <a:gd name="T7" fmla="*/ 0 h 92"/>
              <a:gd name="T8" fmla="*/ 630924 w 333"/>
              <a:gd name="T9" fmla="*/ 61861 h 92"/>
              <a:gd name="T10" fmla="*/ 577316 w 333"/>
              <a:gd name="T11" fmla="*/ 123721 h 92"/>
              <a:gd name="T12" fmla="*/ 24742 w 333"/>
              <a:gd name="T13" fmla="*/ 123721 h 92"/>
              <a:gd name="T14" fmla="*/ 0 w 333"/>
              <a:gd name="T15" fmla="*/ 148466 h 92"/>
              <a:gd name="T16" fmla="*/ 0 w 333"/>
              <a:gd name="T17" fmla="*/ 358792 h 92"/>
              <a:gd name="T18" fmla="*/ 24742 w 333"/>
              <a:gd name="T19" fmla="*/ 379412 h 92"/>
              <a:gd name="T20" fmla="*/ 1352570 w 333"/>
              <a:gd name="T21" fmla="*/ 379412 h 92"/>
              <a:gd name="T22" fmla="*/ 1373188 w 333"/>
              <a:gd name="T23" fmla="*/ 358792 h 92"/>
              <a:gd name="T24" fmla="*/ 1373188 w 333"/>
              <a:gd name="T25" fmla="*/ 148466 h 92"/>
              <a:gd name="T26" fmla="*/ 1352570 w 333"/>
              <a:gd name="T27" fmla="*/ 123721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3" h="92">
                <a:moveTo>
                  <a:pt x="328" y="30"/>
                </a:moveTo>
                <a:cubicBezTo>
                  <a:pt x="193" y="30"/>
                  <a:pt x="193" y="30"/>
                  <a:pt x="193" y="3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3" y="30"/>
                  <a:pt x="0" y="33"/>
                  <a:pt x="0" y="3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2"/>
                  <a:pt x="6" y="92"/>
                </a:cubicBezTo>
                <a:cubicBezTo>
                  <a:pt x="328" y="92"/>
                  <a:pt x="328" y="92"/>
                  <a:pt x="328" y="92"/>
                </a:cubicBezTo>
                <a:cubicBezTo>
                  <a:pt x="331" y="92"/>
                  <a:pt x="333" y="90"/>
                  <a:pt x="333" y="87"/>
                </a:cubicBezTo>
                <a:cubicBezTo>
                  <a:pt x="333" y="36"/>
                  <a:pt x="333" y="36"/>
                  <a:pt x="333" y="36"/>
                </a:cubicBezTo>
                <a:cubicBezTo>
                  <a:pt x="333" y="33"/>
                  <a:pt x="331" y="30"/>
                  <a:pt x="328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10504488" y="3294063"/>
            <a:ext cx="1371600" cy="379412"/>
          </a:xfrm>
          <a:custGeom>
            <a:avLst/>
            <a:gdLst>
              <a:gd name="T0" fmla="*/ 1243914 w 333"/>
              <a:gd name="T1" fmla="*/ 0 h 92"/>
              <a:gd name="T2" fmla="*/ 20595 w 333"/>
              <a:gd name="T3" fmla="*/ 0 h 92"/>
              <a:gd name="T4" fmla="*/ 0 w 333"/>
              <a:gd name="T5" fmla="*/ 24744 h 92"/>
              <a:gd name="T6" fmla="*/ 0 w 333"/>
              <a:gd name="T7" fmla="*/ 235070 h 92"/>
              <a:gd name="T8" fmla="*/ 20595 w 333"/>
              <a:gd name="T9" fmla="*/ 255691 h 92"/>
              <a:gd name="T10" fmla="*/ 576649 w 333"/>
              <a:gd name="T11" fmla="*/ 255691 h 92"/>
              <a:gd name="T12" fmla="*/ 630195 w 333"/>
              <a:gd name="T13" fmla="*/ 317551 h 92"/>
              <a:gd name="T14" fmla="*/ 683741 w 333"/>
              <a:gd name="T15" fmla="*/ 379412 h 92"/>
              <a:gd name="T16" fmla="*/ 741405 w 333"/>
              <a:gd name="T17" fmla="*/ 317551 h 92"/>
              <a:gd name="T18" fmla="*/ 794951 w 333"/>
              <a:gd name="T19" fmla="*/ 255691 h 92"/>
              <a:gd name="T20" fmla="*/ 1243914 w 333"/>
              <a:gd name="T21" fmla="*/ 255691 h 92"/>
              <a:gd name="T22" fmla="*/ 1371600 w 333"/>
              <a:gd name="T23" fmla="*/ 127845 h 92"/>
              <a:gd name="T24" fmla="*/ 1243914 w 333"/>
              <a:gd name="T25" fmla="*/ 0 h 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3" h="92">
                <a:moveTo>
                  <a:pt x="302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2" y="62"/>
                  <a:pt x="5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3" y="77"/>
                  <a:pt x="153" y="77"/>
                  <a:pt x="153" y="77"/>
                </a:cubicBezTo>
                <a:cubicBezTo>
                  <a:pt x="166" y="92"/>
                  <a:pt x="166" y="92"/>
                  <a:pt x="166" y="92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302" y="62"/>
                  <a:pt x="302" y="62"/>
                  <a:pt x="302" y="62"/>
                </a:cubicBezTo>
                <a:cubicBezTo>
                  <a:pt x="319" y="62"/>
                  <a:pt x="333" y="48"/>
                  <a:pt x="333" y="31"/>
                </a:cubicBezTo>
                <a:cubicBezTo>
                  <a:pt x="333" y="14"/>
                  <a:pt x="319" y="0"/>
                  <a:pt x="302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7643813" y="3294063"/>
            <a:ext cx="1376362" cy="379412"/>
          </a:xfrm>
          <a:custGeom>
            <a:avLst/>
            <a:gdLst>
              <a:gd name="T0" fmla="*/ 1351638 w 334"/>
              <a:gd name="T1" fmla="*/ 0 h 92"/>
              <a:gd name="T2" fmla="*/ 24725 w 334"/>
              <a:gd name="T3" fmla="*/ 0 h 92"/>
              <a:gd name="T4" fmla="*/ 0 w 334"/>
              <a:gd name="T5" fmla="*/ 24744 h 92"/>
              <a:gd name="T6" fmla="*/ 0 w 334"/>
              <a:gd name="T7" fmla="*/ 235070 h 92"/>
              <a:gd name="T8" fmla="*/ 24725 w 334"/>
              <a:gd name="T9" fmla="*/ 255691 h 92"/>
              <a:gd name="T10" fmla="*/ 576919 w 334"/>
              <a:gd name="T11" fmla="*/ 255691 h 92"/>
              <a:gd name="T12" fmla="*/ 634610 w 334"/>
              <a:gd name="T13" fmla="*/ 317551 h 92"/>
              <a:gd name="T14" fmla="*/ 688182 w 334"/>
              <a:gd name="T15" fmla="*/ 379412 h 92"/>
              <a:gd name="T16" fmla="*/ 741753 w 334"/>
              <a:gd name="T17" fmla="*/ 317551 h 92"/>
              <a:gd name="T18" fmla="*/ 799444 w 334"/>
              <a:gd name="T19" fmla="*/ 255691 h 92"/>
              <a:gd name="T20" fmla="*/ 1351638 w 334"/>
              <a:gd name="T21" fmla="*/ 255691 h 92"/>
              <a:gd name="T22" fmla="*/ 1376363 w 334"/>
              <a:gd name="T23" fmla="*/ 235070 h 92"/>
              <a:gd name="T24" fmla="*/ 1376363 w 334"/>
              <a:gd name="T25" fmla="*/ 24744 h 92"/>
              <a:gd name="T26" fmla="*/ 1351638 w 334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8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3" y="62"/>
                  <a:pt x="6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4" y="77"/>
                  <a:pt x="154" y="77"/>
                  <a:pt x="154" y="77"/>
                </a:cubicBezTo>
                <a:cubicBezTo>
                  <a:pt x="167" y="92"/>
                  <a:pt x="167" y="92"/>
                  <a:pt x="167" y="92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94" y="62"/>
                  <a:pt x="194" y="62"/>
                  <a:pt x="194" y="62"/>
                </a:cubicBezTo>
                <a:cubicBezTo>
                  <a:pt x="328" y="62"/>
                  <a:pt x="328" y="62"/>
                  <a:pt x="328" y="62"/>
                </a:cubicBezTo>
                <a:cubicBezTo>
                  <a:pt x="331" y="62"/>
                  <a:pt x="334" y="60"/>
                  <a:pt x="334" y="57"/>
                </a:cubicBezTo>
                <a:cubicBezTo>
                  <a:pt x="334" y="6"/>
                  <a:pt x="334" y="6"/>
                  <a:pt x="334" y="6"/>
                </a:cubicBezTo>
                <a:cubicBezTo>
                  <a:pt x="334" y="3"/>
                  <a:pt x="331" y="0"/>
                  <a:pt x="328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/>
          <p:nvPr/>
        </p:nvSpPr>
        <p:spPr bwMode="auto">
          <a:xfrm>
            <a:off x="1931988" y="3294063"/>
            <a:ext cx="1371600" cy="379412"/>
          </a:xfrm>
          <a:custGeom>
            <a:avLst/>
            <a:gdLst>
              <a:gd name="T0" fmla="*/ 1351005 w 333"/>
              <a:gd name="T1" fmla="*/ 0 h 92"/>
              <a:gd name="T2" fmla="*/ 20595 w 333"/>
              <a:gd name="T3" fmla="*/ 0 h 92"/>
              <a:gd name="T4" fmla="*/ 0 w 333"/>
              <a:gd name="T5" fmla="*/ 24744 h 92"/>
              <a:gd name="T6" fmla="*/ 0 w 333"/>
              <a:gd name="T7" fmla="*/ 235070 h 92"/>
              <a:gd name="T8" fmla="*/ 20595 w 333"/>
              <a:gd name="T9" fmla="*/ 255691 h 92"/>
              <a:gd name="T10" fmla="*/ 576649 w 333"/>
              <a:gd name="T11" fmla="*/ 255691 h 92"/>
              <a:gd name="T12" fmla="*/ 630195 w 333"/>
              <a:gd name="T13" fmla="*/ 317551 h 92"/>
              <a:gd name="T14" fmla="*/ 683741 w 333"/>
              <a:gd name="T15" fmla="*/ 379412 h 92"/>
              <a:gd name="T16" fmla="*/ 741405 w 333"/>
              <a:gd name="T17" fmla="*/ 317551 h 92"/>
              <a:gd name="T18" fmla="*/ 794951 w 333"/>
              <a:gd name="T19" fmla="*/ 255691 h 92"/>
              <a:gd name="T20" fmla="*/ 1351005 w 333"/>
              <a:gd name="T21" fmla="*/ 255691 h 92"/>
              <a:gd name="T22" fmla="*/ 1371600 w 333"/>
              <a:gd name="T23" fmla="*/ 235070 h 92"/>
              <a:gd name="T24" fmla="*/ 1371600 w 333"/>
              <a:gd name="T25" fmla="*/ 24744 h 92"/>
              <a:gd name="T26" fmla="*/ 1351005 w 333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3" h="92">
                <a:moveTo>
                  <a:pt x="328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2" y="62"/>
                  <a:pt x="5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3" y="77"/>
                  <a:pt x="153" y="77"/>
                  <a:pt x="153" y="77"/>
                </a:cubicBezTo>
                <a:cubicBezTo>
                  <a:pt x="166" y="92"/>
                  <a:pt x="166" y="92"/>
                  <a:pt x="166" y="92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328" y="62"/>
                  <a:pt x="328" y="62"/>
                  <a:pt x="328" y="62"/>
                </a:cubicBezTo>
                <a:cubicBezTo>
                  <a:pt x="331" y="62"/>
                  <a:pt x="333" y="60"/>
                  <a:pt x="333" y="57"/>
                </a:cubicBezTo>
                <a:cubicBezTo>
                  <a:pt x="333" y="6"/>
                  <a:pt x="333" y="6"/>
                  <a:pt x="333" y="6"/>
                </a:cubicBezTo>
                <a:cubicBezTo>
                  <a:pt x="333" y="3"/>
                  <a:pt x="331" y="0"/>
                  <a:pt x="328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806450" y="4489450"/>
            <a:ext cx="100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1986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3675063" y="4489450"/>
            <a:ext cx="989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6473825" y="4489450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2004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2278063" y="900113"/>
            <a:ext cx="919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1991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5022850" y="900113"/>
            <a:ext cx="1154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2000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7891463" y="900113"/>
            <a:ext cx="1128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2009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9383713" y="4494213"/>
            <a:ext cx="1001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2014</a:t>
            </a:r>
            <a:endParaRPr lang="en-US" altLang="en-US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10801350" y="900113"/>
            <a:ext cx="1027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700">
                <a:solidFill>
                  <a:srgbClr val="353535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75" name="Freeform 31"/>
          <p:cNvSpPr>
            <a:spLocks noEditPoints="1"/>
          </p:cNvSpPr>
          <p:nvPr/>
        </p:nvSpPr>
        <p:spPr bwMode="auto">
          <a:xfrm>
            <a:off x="2343150" y="4997450"/>
            <a:ext cx="549275" cy="549275"/>
          </a:xfrm>
          <a:custGeom>
            <a:avLst/>
            <a:gdLst>
              <a:gd name="T0" fmla="*/ 223014 w 133"/>
              <a:gd name="T1" fmla="*/ 528626 h 133"/>
              <a:gd name="T2" fmla="*/ 181715 w 133"/>
              <a:gd name="T3" fmla="*/ 458417 h 133"/>
              <a:gd name="T4" fmla="*/ 99117 w 133"/>
              <a:gd name="T5" fmla="*/ 487327 h 133"/>
              <a:gd name="T6" fmla="*/ 90858 w 133"/>
              <a:gd name="T7" fmla="*/ 375820 h 133"/>
              <a:gd name="T8" fmla="*/ 74338 w 133"/>
              <a:gd name="T9" fmla="*/ 334521 h 133"/>
              <a:gd name="T10" fmla="*/ 0 w 133"/>
              <a:gd name="T11" fmla="*/ 247793 h 133"/>
              <a:gd name="T12" fmla="*/ 78468 w 133"/>
              <a:gd name="T13" fmla="*/ 210624 h 133"/>
              <a:gd name="T14" fmla="*/ 57818 w 133"/>
              <a:gd name="T15" fmla="*/ 132156 h 133"/>
              <a:gd name="T16" fmla="*/ 128027 w 133"/>
              <a:gd name="T17" fmla="*/ 57818 h 133"/>
              <a:gd name="T18" fmla="*/ 210624 w 133"/>
              <a:gd name="T19" fmla="*/ 78468 h 133"/>
              <a:gd name="T20" fmla="*/ 247793 w 133"/>
              <a:gd name="T21" fmla="*/ 0 h 133"/>
              <a:gd name="T22" fmla="*/ 334521 w 133"/>
              <a:gd name="T23" fmla="*/ 74338 h 133"/>
              <a:gd name="T24" fmla="*/ 375820 w 133"/>
              <a:gd name="T25" fmla="*/ 90858 h 133"/>
              <a:gd name="T26" fmla="*/ 487327 w 133"/>
              <a:gd name="T27" fmla="*/ 99117 h 133"/>
              <a:gd name="T28" fmla="*/ 458417 w 133"/>
              <a:gd name="T29" fmla="*/ 181715 h 133"/>
              <a:gd name="T30" fmla="*/ 528626 w 133"/>
              <a:gd name="T31" fmla="*/ 223014 h 133"/>
              <a:gd name="T32" fmla="*/ 549275 w 133"/>
              <a:gd name="T33" fmla="*/ 301482 h 133"/>
              <a:gd name="T34" fmla="*/ 470807 w 133"/>
              <a:gd name="T35" fmla="*/ 338651 h 133"/>
              <a:gd name="T36" fmla="*/ 491457 w 133"/>
              <a:gd name="T37" fmla="*/ 417119 h 133"/>
              <a:gd name="T38" fmla="*/ 417119 w 133"/>
              <a:gd name="T39" fmla="*/ 491457 h 133"/>
              <a:gd name="T40" fmla="*/ 338651 w 133"/>
              <a:gd name="T41" fmla="*/ 470807 h 133"/>
              <a:gd name="T42" fmla="*/ 301482 w 133"/>
              <a:gd name="T43" fmla="*/ 549275 h 133"/>
              <a:gd name="T44" fmla="*/ 309742 w 133"/>
              <a:gd name="T45" fmla="*/ 470807 h 133"/>
              <a:gd name="T46" fmla="*/ 388209 w 133"/>
              <a:gd name="T47" fmla="*/ 437768 h 133"/>
              <a:gd name="T48" fmla="*/ 437768 w 133"/>
              <a:gd name="T49" fmla="*/ 388209 h 133"/>
              <a:gd name="T50" fmla="*/ 470807 w 133"/>
              <a:gd name="T51" fmla="*/ 309742 h 133"/>
              <a:gd name="T52" fmla="*/ 470807 w 133"/>
              <a:gd name="T53" fmla="*/ 239533 h 133"/>
              <a:gd name="T54" fmla="*/ 437768 w 133"/>
              <a:gd name="T55" fmla="*/ 161066 h 133"/>
              <a:gd name="T56" fmla="*/ 388209 w 133"/>
              <a:gd name="T57" fmla="*/ 111507 h 133"/>
              <a:gd name="T58" fmla="*/ 309742 w 133"/>
              <a:gd name="T59" fmla="*/ 78468 h 133"/>
              <a:gd name="T60" fmla="*/ 239533 w 133"/>
              <a:gd name="T61" fmla="*/ 78468 h 133"/>
              <a:gd name="T62" fmla="*/ 161066 w 133"/>
              <a:gd name="T63" fmla="*/ 111507 h 133"/>
              <a:gd name="T64" fmla="*/ 111507 w 133"/>
              <a:gd name="T65" fmla="*/ 161066 h 133"/>
              <a:gd name="T66" fmla="*/ 78468 w 133"/>
              <a:gd name="T67" fmla="*/ 239533 h 133"/>
              <a:gd name="T68" fmla="*/ 78468 w 133"/>
              <a:gd name="T69" fmla="*/ 309742 h 133"/>
              <a:gd name="T70" fmla="*/ 111507 w 133"/>
              <a:gd name="T71" fmla="*/ 388209 h 133"/>
              <a:gd name="T72" fmla="*/ 161066 w 133"/>
              <a:gd name="T73" fmla="*/ 437768 h 133"/>
              <a:gd name="T74" fmla="*/ 239533 w 133"/>
              <a:gd name="T75" fmla="*/ 470807 h 133"/>
              <a:gd name="T76" fmla="*/ 78468 w 133"/>
              <a:gd name="T77" fmla="*/ 433638 h 133"/>
              <a:gd name="T78" fmla="*/ 470807 w 133"/>
              <a:gd name="T79" fmla="*/ 433638 h 133"/>
              <a:gd name="T80" fmla="*/ 24779 w 133"/>
              <a:gd name="T81" fmla="*/ 301482 h 133"/>
              <a:gd name="T82" fmla="*/ 524496 w 133"/>
              <a:gd name="T83" fmla="*/ 301482 h 133"/>
              <a:gd name="T84" fmla="*/ 24779 w 133"/>
              <a:gd name="T85" fmla="*/ 301482 h 133"/>
              <a:gd name="T86" fmla="*/ 433638 w 133"/>
              <a:gd name="T87" fmla="*/ 78468 h 133"/>
              <a:gd name="T88" fmla="*/ 198235 w 133"/>
              <a:gd name="T89" fmla="*/ 351040 h 133"/>
              <a:gd name="T90" fmla="*/ 351040 w 133"/>
              <a:gd name="T91" fmla="*/ 198235 h 133"/>
              <a:gd name="T92" fmla="*/ 272573 w 133"/>
              <a:gd name="T93" fmla="*/ 384080 h 133"/>
              <a:gd name="T94" fmla="*/ 194105 w 133"/>
              <a:gd name="T95" fmla="*/ 256053 h 133"/>
              <a:gd name="T96" fmla="*/ 293222 w 133"/>
              <a:gd name="T97" fmla="*/ 355170 h 133"/>
              <a:gd name="T98" fmla="*/ 272573 w 133"/>
              <a:gd name="T99" fmla="*/ 189975 h 13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33" h="133">
                <a:moveTo>
                  <a:pt x="73" y="133"/>
                </a:moveTo>
                <a:cubicBezTo>
                  <a:pt x="60" y="133"/>
                  <a:pt x="60" y="133"/>
                  <a:pt x="60" y="133"/>
                </a:cubicBezTo>
                <a:cubicBezTo>
                  <a:pt x="57" y="133"/>
                  <a:pt x="55" y="131"/>
                  <a:pt x="54" y="128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2" y="114"/>
                  <a:pt x="52" y="114"/>
                  <a:pt x="51" y="114"/>
                </a:cubicBezTo>
                <a:cubicBezTo>
                  <a:pt x="49" y="113"/>
                  <a:pt x="46" y="112"/>
                  <a:pt x="44" y="111"/>
                </a:cubicBezTo>
                <a:cubicBezTo>
                  <a:pt x="43" y="110"/>
                  <a:pt x="43" y="110"/>
                  <a:pt x="42" y="111"/>
                </a:cubicBezTo>
                <a:cubicBezTo>
                  <a:pt x="31" y="119"/>
                  <a:pt x="31" y="119"/>
                  <a:pt x="31" y="119"/>
                </a:cubicBezTo>
                <a:cubicBezTo>
                  <a:pt x="29" y="120"/>
                  <a:pt x="26" y="120"/>
                  <a:pt x="24" y="118"/>
                </a:cubicBezTo>
                <a:cubicBezTo>
                  <a:pt x="15" y="109"/>
                  <a:pt x="15" y="109"/>
                  <a:pt x="15" y="109"/>
                </a:cubicBezTo>
                <a:cubicBezTo>
                  <a:pt x="13" y="107"/>
                  <a:pt x="13" y="104"/>
                  <a:pt x="14" y="101"/>
                </a:cubicBezTo>
                <a:cubicBezTo>
                  <a:pt x="22" y="91"/>
                  <a:pt x="22" y="91"/>
                  <a:pt x="22" y="91"/>
                </a:cubicBezTo>
                <a:cubicBezTo>
                  <a:pt x="22" y="90"/>
                  <a:pt x="22" y="90"/>
                  <a:pt x="22" y="89"/>
                </a:cubicBezTo>
                <a:cubicBezTo>
                  <a:pt x="21" y="87"/>
                  <a:pt x="20" y="84"/>
                  <a:pt x="19" y="82"/>
                </a:cubicBezTo>
                <a:cubicBezTo>
                  <a:pt x="19" y="81"/>
                  <a:pt x="18" y="81"/>
                  <a:pt x="18" y="81"/>
                </a:cubicBezTo>
                <a:cubicBezTo>
                  <a:pt x="5" y="79"/>
                  <a:pt x="5" y="79"/>
                  <a:pt x="5" y="79"/>
                </a:cubicBezTo>
                <a:cubicBezTo>
                  <a:pt x="2" y="78"/>
                  <a:pt x="0" y="76"/>
                  <a:pt x="0" y="73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7"/>
                  <a:pt x="2" y="55"/>
                  <a:pt x="5" y="54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52"/>
                  <a:pt x="19" y="52"/>
                  <a:pt x="19" y="51"/>
                </a:cubicBezTo>
                <a:cubicBezTo>
                  <a:pt x="20" y="49"/>
                  <a:pt x="21" y="46"/>
                  <a:pt x="22" y="44"/>
                </a:cubicBezTo>
                <a:cubicBezTo>
                  <a:pt x="22" y="43"/>
                  <a:pt x="22" y="43"/>
                  <a:pt x="22" y="42"/>
                </a:cubicBezTo>
                <a:cubicBezTo>
                  <a:pt x="14" y="32"/>
                  <a:pt x="14" y="32"/>
                  <a:pt x="14" y="32"/>
                </a:cubicBezTo>
                <a:cubicBezTo>
                  <a:pt x="13" y="29"/>
                  <a:pt x="13" y="26"/>
                  <a:pt x="15" y="24"/>
                </a:cubicBezTo>
                <a:cubicBezTo>
                  <a:pt x="24" y="15"/>
                  <a:pt x="24" y="15"/>
                  <a:pt x="24" y="15"/>
                </a:cubicBezTo>
                <a:cubicBezTo>
                  <a:pt x="26" y="13"/>
                  <a:pt x="29" y="13"/>
                  <a:pt x="31" y="14"/>
                </a:cubicBezTo>
                <a:cubicBezTo>
                  <a:pt x="42" y="22"/>
                  <a:pt x="42" y="22"/>
                  <a:pt x="42" y="22"/>
                </a:cubicBezTo>
                <a:cubicBezTo>
                  <a:pt x="43" y="22"/>
                  <a:pt x="43" y="22"/>
                  <a:pt x="44" y="22"/>
                </a:cubicBezTo>
                <a:cubicBezTo>
                  <a:pt x="46" y="21"/>
                  <a:pt x="49" y="20"/>
                  <a:pt x="51" y="19"/>
                </a:cubicBezTo>
                <a:cubicBezTo>
                  <a:pt x="52" y="19"/>
                  <a:pt x="52" y="18"/>
                  <a:pt x="52" y="18"/>
                </a:cubicBezTo>
                <a:cubicBezTo>
                  <a:pt x="54" y="5"/>
                  <a:pt x="54" y="5"/>
                  <a:pt x="54" y="5"/>
                </a:cubicBezTo>
                <a:cubicBezTo>
                  <a:pt x="55" y="2"/>
                  <a:pt x="57" y="0"/>
                  <a:pt x="60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0"/>
                  <a:pt x="78" y="2"/>
                  <a:pt x="79" y="5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81" y="19"/>
                  <a:pt x="82" y="19"/>
                </a:cubicBezTo>
                <a:cubicBezTo>
                  <a:pt x="84" y="20"/>
                  <a:pt x="87" y="21"/>
                  <a:pt x="89" y="22"/>
                </a:cubicBezTo>
                <a:cubicBezTo>
                  <a:pt x="90" y="22"/>
                  <a:pt x="90" y="22"/>
                  <a:pt x="91" y="22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4" y="13"/>
                  <a:pt x="107" y="13"/>
                  <a:pt x="109" y="15"/>
                </a:cubicBezTo>
                <a:cubicBezTo>
                  <a:pt x="118" y="24"/>
                  <a:pt x="118" y="24"/>
                  <a:pt x="118" y="24"/>
                </a:cubicBezTo>
                <a:cubicBezTo>
                  <a:pt x="120" y="26"/>
                  <a:pt x="120" y="29"/>
                  <a:pt x="119" y="32"/>
                </a:cubicBezTo>
                <a:cubicBezTo>
                  <a:pt x="111" y="42"/>
                  <a:pt x="111" y="42"/>
                  <a:pt x="111" y="42"/>
                </a:cubicBezTo>
                <a:cubicBezTo>
                  <a:pt x="110" y="43"/>
                  <a:pt x="110" y="43"/>
                  <a:pt x="111" y="44"/>
                </a:cubicBezTo>
                <a:cubicBezTo>
                  <a:pt x="112" y="46"/>
                  <a:pt x="113" y="49"/>
                  <a:pt x="114" y="51"/>
                </a:cubicBezTo>
                <a:cubicBezTo>
                  <a:pt x="114" y="52"/>
                  <a:pt x="114" y="52"/>
                  <a:pt x="115" y="52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31" y="55"/>
                  <a:pt x="133" y="57"/>
                  <a:pt x="133" y="60"/>
                </a:cubicBezTo>
                <a:cubicBezTo>
                  <a:pt x="133" y="73"/>
                  <a:pt x="133" y="73"/>
                  <a:pt x="133" y="73"/>
                </a:cubicBezTo>
                <a:cubicBezTo>
                  <a:pt x="133" y="76"/>
                  <a:pt x="131" y="78"/>
                  <a:pt x="128" y="79"/>
                </a:cubicBezTo>
                <a:cubicBezTo>
                  <a:pt x="115" y="81"/>
                  <a:pt x="115" y="81"/>
                  <a:pt x="115" y="81"/>
                </a:cubicBezTo>
                <a:cubicBezTo>
                  <a:pt x="114" y="81"/>
                  <a:pt x="114" y="81"/>
                  <a:pt x="114" y="82"/>
                </a:cubicBezTo>
                <a:cubicBezTo>
                  <a:pt x="113" y="84"/>
                  <a:pt x="112" y="87"/>
                  <a:pt x="111" y="89"/>
                </a:cubicBezTo>
                <a:cubicBezTo>
                  <a:pt x="110" y="90"/>
                  <a:pt x="110" y="90"/>
                  <a:pt x="111" y="91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20" y="104"/>
                  <a:pt x="120" y="107"/>
                  <a:pt x="118" y="109"/>
                </a:cubicBezTo>
                <a:cubicBezTo>
                  <a:pt x="109" y="118"/>
                  <a:pt x="109" y="118"/>
                  <a:pt x="109" y="118"/>
                </a:cubicBezTo>
                <a:cubicBezTo>
                  <a:pt x="107" y="120"/>
                  <a:pt x="104" y="120"/>
                  <a:pt x="101" y="119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90" y="110"/>
                  <a:pt x="90" y="110"/>
                  <a:pt x="89" y="111"/>
                </a:cubicBezTo>
                <a:cubicBezTo>
                  <a:pt x="87" y="112"/>
                  <a:pt x="84" y="113"/>
                  <a:pt x="82" y="114"/>
                </a:cubicBezTo>
                <a:cubicBezTo>
                  <a:pt x="81" y="114"/>
                  <a:pt x="81" y="114"/>
                  <a:pt x="81" y="115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78" y="131"/>
                  <a:pt x="76" y="133"/>
                  <a:pt x="73" y="133"/>
                </a:cubicBezTo>
                <a:close/>
                <a:moveTo>
                  <a:pt x="60" y="127"/>
                </a:moveTo>
                <a:cubicBezTo>
                  <a:pt x="73" y="127"/>
                  <a:pt x="73" y="127"/>
                  <a:pt x="73" y="127"/>
                </a:cubicBezTo>
                <a:cubicBezTo>
                  <a:pt x="75" y="114"/>
                  <a:pt x="75" y="114"/>
                  <a:pt x="75" y="114"/>
                </a:cubicBezTo>
                <a:cubicBezTo>
                  <a:pt x="75" y="111"/>
                  <a:pt x="77" y="109"/>
                  <a:pt x="80" y="108"/>
                </a:cubicBezTo>
                <a:cubicBezTo>
                  <a:pt x="82" y="107"/>
                  <a:pt x="84" y="106"/>
                  <a:pt x="86" y="105"/>
                </a:cubicBezTo>
                <a:cubicBezTo>
                  <a:pt x="89" y="104"/>
                  <a:pt x="92" y="104"/>
                  <a:pt x="94" y="106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106" y="94"/>
                  <a:pt x="106" y="94"/>
                  <a:pt x="106" y="94"/>
                </a:cubicBezTo>
                <a:cubicBezTo>
                  <a:pt x="104" y="92"/>
                  <a:pt x="104" y="89"/>
                  <a:pt x="105" y="86"/>
                </a:cubicBezTo>
                <a:cubicBezTo>
                  <a:pt x="106" y="84"/>
                  <a:pt x="107" y="82"/>
                  <a:pt x="108" y="80"/>
                </a:cubicBezTo>
                <a:cubicBezTo>
                  <a:pt x="109" y="77"/>
                  <a:pt x="111" y="75"/>
                  <a:pt x="114" y="75"/>
                </a:cubicBezTo>
                <a:cubicBezTo>
                  <a:pt x="127" y="73"/>
                  <a:pt x="127" y="73"/>
                  <a:pt x="127" y="73"/>
                </a:cubicBezTo>
                <a:cubicBezTo>
                  <a:pt x="127" y="60"/>
                  <a:pt x="127" y="60"/>
                  <a:pt x="127" y="60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1" y="58"/>
                  <a:pt x="109" y="56"/>
                  <a:pt x="108" y="53"/>
                </a:cubicBezTo>
                <a:cubicBezTo>
                  <a:pt x="107" y="51"/>
                  <a:pt x="106" y="49"/>
                  <a:pt x="105" y="46"/>
                </a:cubicBezTo>
                <a:cubicBezTo>
                  <a:pt x="104" y="44"/>
                  <a:pt x="104" y="41"/>
                  <a:pt x="106" y="39"/>
                </a:cubicBezTo>
                <a:cubicBezTo>
                  <a:pt x="113" y="28"/>
                  <a:pt x="113" y="28"/>
                  <a:pt x="113" y="28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94" y="27"/>
                  <a:pt x="94" y="27"/>
                  <a:pt x="94" y="27"/>
                </a:cubicBezTo>
                <a:cubicBezTo>
                  <a:pt x="92" y="29"/>
                  <a:pt x="89" y="29"/>
                  <a:pt x="86" y="28"/>
                </a:cubicBezTo>
                <a:cubicBezTo>
                  <a:pt x="84" y="26"/>
                  <a:pt x="82" y="26"/>
                  <a:pt x="80" y="25"/>
                </a:cubicBezTo>
                <a:cubicBezTo>
                  <a:pt x="77" y="24"/>
                  <a:pt x="75" y="22"/>
                  <a:pt x="75" y="19"/>
                </a:cubicBezTo>
                <a:cubicBezTo>
                  <a:pt x="73" y="6"/>
                  <a:pt x="73" y="6"/>
                  <a:pt x="73" y="6"/>
                </a:cubicBezTo>
                <a:cubicBezTo>
                  <a:pt x="60" y="6"/>
                  <a:pt x="60" y="6"/>
                  <a:pt x="60" y="6"/>
                </a:cubicBezTo>
                <a:cubicBezTo>
                  <a:pt x="58" y="19"/>
                  <a:pt x="58" y="19"/>
                  <a:pt x="58" y="19"/>
                </a:cubicBezTo>
                <a:cubicBezTo>
                  <a:pt x="58" y="22"/>
                  <a:pt x="56" y="24"/>
                  <a:pt x="53" y="25"/>
                </a:cubicBezTo>
                <a:cubicBezTo>
                  <a:pt x="51" y="26"/>
                  <a:pt x="49" y="26"/>
                  <a:pt x="46" y="28"/>
                </a:cubicBezTo>
                <a:cubicBezTo>
                  <a:pt x="44" y="29"/>
                  <a:pt x="41" y="29"/>
                  <a:pt x="39" y="27"/>
                </a:cubicBezTo>
                <a:cubicBezTo>
                  <a:pt x="28" y="19"/>
                  <a:pt x="28" y="19"/>
                  <a:pt x="28" y="19"/>
                </a:cubicBezTo>
                <a:cubicBezTo>
                  <a:pt x="19" y="28"/>
                  <a:pt x="19" y="28"/>
                  <a:pt x="19" y="28"/>
                </a:cubicBezTo>
                <a:cubicBezTo>
                  <a:pt x="27" y="39"/>
                  <a:pt x="27" y="39"/>
                  <a:pt x="27" y="39"/>
                </a:cubicBezTo>
                <a:cubicBezTo>
                  <a:pt x="29" y="41"/>
                  <a:pt x="29" y="44"/>
                  <a:pt x="28" y="46"/>
                </a:cubicBezTo>
                <a:cubicBezTo>
                  <a:pt x="26" y="49"/>
                  <a:pt x="26" y="51"/>
                  <a:pt x="25" y="53"/>
                </a:cubicBezTo>
                <a:cubicBezTo>
                  <a:pt x="24" y="56"/>
                  <a:pt x="22" y="58"/>
                  <a:pt x="19" y="58"/>
                </a:cubicBezTo>
                <a:cubicBezTo>
                  <a:pt x="6" y="60"/>
                  <a:pt x="6" y="60"/>
                  <a:pt x="6" y="60"/>
                </a:cubicBezTo>
                <a:cubicBezTo>
                  <a:pt x="6" y="73"/>
                  <a:pt x="6" y="73"/>
                  <a:pt x="6" y="73"/>
                </a:cubicBezTo>
                <a:cubicBezTo>
                  <a:pt x="19" y="75"/>
                  <a:pt x="19" y="75"/>
                  <a:pt x="19" y="75"/>
                </a:cubicBezTo>
                <a:cubicBezTo>
                  <a:pt x="22" y="75"/>
                  <a:pt x="24" y="77"/>
                  <a:pt x="25" y="80"/>
                </a:cubicBezTo>
                <a:cubicBezTo>
                  <a:pt x="26" y="82"/>
                  <a:pt x="26" y="84"/>
                  <a:pt x="28" y="86"/>
                </a:cubicBezTo>
                <a:cubicBezTo>
                  <a:pt x="29" y="89"/>
                  <a:pt x="29" y="92"/>
                  <a:pt x="27" y="94"/>
                </a:cubicBezTo>
                <a:cubicBezTo>
                  <a:pt x="19" y="105"/>
                  <a:pt x="19" y="105"/>
                  <a:pt x="19" y="105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41" y="104"/>
                  <a:pt x="44" y="104"/>
                  <a:pt x="46" y="105"/>
                </a:cubicBezTo>
                <a:cubicBezTo>
                  <a:pt x="49" y="106"/>
                  <a:pt x="51" y="107"/>
                  <a:pt x="53" y="108"/>
                </a:cubicBezTo>
                <a:cubicBezTo>
                  <a:pt x="56" y="109"/>
                  <a:pt x="58" y="111"/>
                  <a:pt x="58" y="114"/>
                </a:cubicBezTo>
                <a:lnTo>
                  <a:pt x="60" y="127"/>
                </a:lnTo>
                <a:close/>
                <a:moveTo>
                  <a:pt x="19" y="105"/>
                </a:moveTo>
                <a:cubicBezTo>
                  <a:pt x="19" y="105"/>
                  <a:pt x="19" y="105"/>
                  <a:pt x="19" y="105"/>
                </a:cubicBezTo>
                <a:cubicBezTo>
                  <a:pt x="19" y="105"/>
                  <a:pt x="19" y="105"/>
                  <a:pt x="19" y="105"/>
                </a:cubicBezTo>
                <a:close/>
                <a:moveTo>
                  <a:pt x="114" y="105"/>
                </a:moveTo>
                <a:cubicBezTo>
                  <a:pt x="114" y="105"/>
                  <a:pt x="114" y="105"/>
                  <a:pt x="114" y="105"/>
                </a:cubicBezTo>
                <a:close/>
                <a:moveTo>
                  <a:pt x="127" y="73"/>
                </a:moveTo>
                <a:cubicBezTo>
                  <a:pt x="127" y="73"/>
                  <a:pt x="127" y="73"/>
                  <a:pt x="127" y="73"/>
                </a:cubicBezTo>
                <a:close/>
                <a:moveTo>
                  <a:pt x="6" y="73"/>
                </a:moveTo>
                <a:cubicBezTo>
                  <a:pt x="6" y="73"/>
                  <a:pt x="6" y="73"/>
                  <a:pt x="6" y="73"/>
                </a:cubicBezTo>
                <a:close/>
                <a:moveTo>
                  <a:pt x="127" y="73"/>
                </a:moveTo>
                <a:cubicBezTo>
                  <a:pt x="127" y="73"/>
                  <a:pt x="127" y="73"/>
                  <a:pt x="127" y="73"/>
                </a:cubicBezTo>
                <a:close/>
                <a:moveTo>
                  <a:pt x="6" y="73"/>
                </a:moveTo>
                <a:cubicBezTo>
                  <a:pt x="6" y="73"/>
                  <a:pt x="6" y="73"/>
                  <a:pt x="6" y="73"/>
                </a:cubicBezTo>
                <a:cubicBezTo>
                  <a:pt x="6" y="73"/>
                  <a:pt x="6" y="73"/>
                  <a:pt x="6" y="73"/>
                </a:cubicBezTo>
                <a:close/>
                <a:moveTo>
                  <a:pt x="105" y="19"/>
                </a:moveTo>
                <a:cubicBezTo>
                  <a:pt x="105" y="19"/>
                  <a:pt x="105" y="19"/>
                  <a:pt x="105" y="19"/>
                </a:cubicBezTo>
                <a:close/>
                <a:moveTo>
                  <a:pt x="105" y="19"/>
                </a:moveTo>
                <a:cubicBezTo>
                  <a:pt x="105" y="19"/>
                  <a:pt x="105" y="19"/>
                  <a:pt x="105" y="19"/>
                </a:cubicBezTo>
                <a:close/>
                <a:moveTo>
                  <a:pt x="66" y="93"/>
                </a:moveTo>
                <a:cubicBezTo>
                  <a:pt x="59" y="93"/>
                  <a:pt x="53" y="90"/>
                  <a:pt x="48" y="85"/>
                </a:cubicBezTo>
                <a:cubicBezTo>
                  <a:pt x="41" y="79"/>
                  <a:pt x="39" y="69"/>
                  <a:pt x="41" y="60"/>
                </a:cubicBezTo>
                <a:cubicBezTo>
                  <a:pt x="43" y="51"/>
                  <a:pt x="51" y="43"/>
                  <a:pt x="61" y="41"/>
                </a:cubicBezTo>
                <a:cubicBezTo>
                  <a:pt x="69" y="39"/>
                  <a:pt x="79" y="41"/>
                  <a:pt x="85" y="48"/>
                </a:cubicBezTo>
                <a:cubicBezTo>
                  <a:pt x="91" y="54"/>
                  <a:pt x="94" y="63"/>
                  <a:pt x="92" y="72"/>
                </a:cubicBezTo>
                <a:cubicBezTo>
                  <a:pt x="90" y="82"/>
                  <a:pt x="82" y="90"/>
                  <a:pt x="73" y="92"/>
                </a:cubicBezTo>
                <a:cubicBezTo>
                  <a:pt x="70" y="93"/>
                  <a:pt x="68" y="93"/>
                  <a:pt x="66" y="93"/>
                </a:cubicBezTo>
                <a:close/>
                <a:moveTo>
                  <a:pt x="66" y="46"/>
                </a:moveTo>
                <a:cubicBezTo>
                  <a:pt x="65" y="46"/>
                  <a:pt x="63" y="46"/>
                  <a:pt x="62" y="47"/>
                </a:cubicBezTo>
                <a:cubicBezTo>
                  <a:pt x="54" y="48"/>
                  <a:pt x="48" y="54"/>
                  <a:pt x="47" y="62"/>
                </a:cubicBezTo>
                <a:cubicBezTo>
                  <a:pt x="45" y="69"/>
                  <a:pt x="47" y="76"/>
                  <a:pt x="52" y="81"/>
                </a:cubicBezTo>
                <a:cubicBezTo>
                  <a:pt x="57" y="86"/>
                  <a:pt x="64" y="88"/>
                  <a:pt x="71" y="86"/>
                </a:cubicBezTo>
                <a:cubicBezTo>
                  <a:pt x="71" y="86"/>
                  <a:pt x="71" y="86"/>
                  <a:pt x="71" y="86"/>
                </a:cubicBezTo>
                <a:cubicBezTo>
                  <a:pt x="79" y="85"/>
                  <a:pt x="85" y="78"/>
                  <a:pt x="86" y="71"/>
                </a:cubicBezTo>
                <a:cubicBezTo>
                  <a:pt x="88" y="64"/>
                  <a:pt x="86" y="57"/>
                  <a:pt x="81" y="52"/>
                </a:cubicBezTo>
                <a:cubicBezTo>
                  <a:pt x="77" y="48"/>
                  <a:pt x="72" y="46"/>
                  <a:pt x="66" y="46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>
            <a:spLocks noEditPoints="1"/>
          </p:cNvSpPr>
          <p:nvPr/>
        </p:nvSpPr>
        <p:spPr bwMode="auto">
          <a:xfrm>
            <a:off x="3724275" y="1449388"/>
            <a:ext cx="642938" cy="404812"/>
          </a:xfrm>
          <a:custGeom>
            <a:avLst/>
            <a:gdLst>
              <a:gd name="T0" fmla="*/ 560510 w 156"/>
              <a:gd name="T1" fmla="*/ 404812 h 98"/>
              <a:gd name="T2" fmla="*/ 82428 w 156"/>
              <a:gd name="T3" fmla="*/ 404812 h 98"/>
              <a:gd name="T4" fmla="*/ 0 w 156"/>
              <a:gd name="T5" fmla="*/ 322197 h 98"/>
              <a:gd name="T6" fmla="*/ 0 w 156"/>
              <a:gd name="T7" fmla="*/ 82615 h 98"/>
              <a:gd name="T8" fmla="*/ 82428 w 156"/>
              <a:gd name="T9" fmla="*/ 0 h 98"/>
              <a:gd name="T10" fmla="*/ 560510 w 156"/>
              <a:gd name="T11" fmla="*/ 0 h 98"/>
              <a:gd name="T12" fmla="*/ 642938 w 156"/>
              <a:gd name="T13" fmla="*/ 82615 h 98"/>
              <a:gd name="T14" fmla="*/ 642938 w 156"/>
              <a:gd name="T15" fmla="*/ 322197 h 98"/>
              <a:gd name="T16" fmla="*/ 560510 w 156"/>
              <a:gd name="T17" fmla="*/ 404812 h 98"/>
              <a:gd name="T18" fmla="*/ 82428 w 156"/>
              <a:gd name="T19" fmla="*/ 24784 h 98"/>
              <a:gd name="T20" fmla="*/ 24728 w 156"/>
              <a:gd name="T21" fmla="*/ 82615 h 98"/>
              <a:gd name="T22" fmla="*/ 24728 w 156"/>
              <a:gd name="T23" fmla="*/ 322197 h 98"/>
              <a:gd name="T24" fmla="*/ 82428 w 156"/>
              <a:gd name="T25" fmla="*/ 380028 h 98"/>
              <a:gd name="T26" fmla="*/ 560510 w 156"/>
              <a:gd name="T27" fmla="*/ 380028 h 98"/>
              <a:gd name="T28" fmla="*/ 614088 w 156"/>
              <a:gd name="T29" fmla="*/ 322197 h 98"/>
              <a:gd name="T30" fmla="*/ 614088 w 156"/>
              <a:gd name="T31" fmla="*/ 82615 h 98"/>
              <a:gd name="T32" fmla="*/ 560510 w 156"/>
              <a:gd name="T33" fmla="*/ 24784 h 98"/>
              <a:gd name="T34" fmla="*/ 82428 w 156"/>
              <a:gd name="T35" fmla="*/ 24784 h 98"/>
              <a:gd name="T36" fmla="*/ 552267 w 156"/>
              <a:gd name="T37" fmla="*/ 338720 h 98"/>
              <a:gd name="T38" fmla="*/ 544024 w 156"/>
              <a:gd name="T39" fmla="*/ 338720 h 98"/>
              <a:gd name="T40" fmla="*/ 403897 w 156"/>
              <a:gd name="T41" fmla="*/ 218929 h 98"/>
              <a:gd name="T42" fmla="*/ 329712 w 156"/>
              <a:gd name="T43" fmla="*/ 276759 h 98"/>
              <a:gd name="T44" fmla="*/ 313226 w 156"/>
              <a:gd name="T45" fmla="*/ 276759 h 98"/>
              <a:gd name="T46" fmla="*/ 239041 w 156"/>
              <a:gd name="T47" fmla="*/ 218929 h 98"/>
              <a:gd name="T48" fmla="*/ 98914 w 156"/>
              <a:gd name="T49" fmla="*/ 338720 h 98"/>
              <a:gd name="T50" fmla="*/ 82428 w 156"/>
              <a:gd name="T51" fmla="*/ 334590 h 98"/>
              <a:gd name="T52" fmla="*/ 82428 w 156"/>
              <a:gd name="T53" fmla="*/ 318067 h 98"/>
              <a:gd name="T54" fmla="*/ 218434 w 156"/>
              <a:gd name="T55" fmla="*/ 202406 h 98"/>
              <a:gd name="T56" fmla="*/ 82428 w 156"/>
              <a:gd name="T57" fmla="*/ 95007 h 98"/>
              <a:gd name="T58" fmla="*/ 82428 w 156"/>
              <a:gd name="T59" fmla="*/ 78484 h 98"/>
              <a:gd name="T60" fmla="*/ 98914 w 156"/>
              <a:gd name="T61" fmla="*/ 78484 h 98"/>
              <a:gd name="T62" fmla="*/ 321469 w 156"/>
              <a:gd name="T63" fmla="*/ 251975 h 98"/>
              <a:gd name="T64" fmla="*/ 544024 w 156"/>
              <a:gd name="T65" fmla="*/ 78484 h 98"/>
              <a:gd name="T66" fmla="*/ 560510 w 156"/>
              <a:gd name="T67" fmla="*/ 78484 h 98"/>
              <a:gd name="T68" fmla="*/ 556389 w 156"/>
              <a:gd name="T69" fmla="*/ 95007 h 98"/>
              <a:gd name="T70" fmla="*/ 420383 w 156"/>
              <a:gd name="T71" fmla="*/ 202406 h 98"/>
              <a:gd name="T72" fmla="*/ 560510 w 156"/>
              <a:gd name="T73" fmla="*/ 318067 h 98"/>
              <a:gd name="T74" fmla="*/ 560510 w 156"/>
              <a:gd name="T75" fmla="*/ 334590 h 98"/>
              <a:gd name="T76" fmla="*/ 552267 w 156"/>
              <a:gd name="T77" fmla="*/ 338720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56" h="98">
                <a:moveTo>
                  <a:pt x="136" y="98"/>
                </a:moveTo>
                <a:cubicBezTo>
                  <a:pt x="20" y="98"/>
                  <a:pt x="20" y="98"/>
                  <a:pt x="20" y="98"/>
                </a:cubicBezTo>
                <a:cubicBezTo>
                  <a:pt x="9" y="98"/>
                  <a:pt x="0" y="89"/>
                  <a:pt x="0" y="78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47" y="0"/>
                  <a:pt x="156" y="9"/>
                  <a:pt x="156" y="20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89"/>
                  <a:pt x="147" y="98"/>
                  <a:pt x="136" y="98"/>
                </a:cubicBezTo>
                <a:close/>
                <a:moveTo>
                  <a:pt x="20" y="6"/>
                </a:moveTo>
                <a:cubicBezTo>
                  <a:pt x="12" y="6"/>
                  <a:pt x="6" y="12"/>
                  <a:pt x="6" y="20"/>
                </a:cubicBezTo>
                <a:cubicBezTo>
                  <a:pt x="6" y="78"/>
                  <a:pt x="6" y="78"/>
                  <a:pt x="6" y="78"/>
                </a:cubicBezTo>
                <a:cubicBezTo>
                  <a:pt x="6" y="86"/>
                  <a:pt x="12" y="92"/>
                  <a:pt x="20" y="92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43" y="92"/>
                  <a:pt x="149" y="86"/>
                  <a:pt x="149" y="78"/>
                </a:cubicBezTo>
                <a:cubicBezTo>
                  <a:pt x="149" y="20"/>
                  <a:pt x="149" y="20"/>
                  <a:pt x="149" y="20"/>
                </a:cubicBezTo>
                <a:cubicBezTo>
                  <a:pt x="149" y="12"/>
                  <a:pt x="143" y="6"/>
                  <a:pt x="136" y="6"/>
                </a:cubicBezTo>
                <a:lnTo>
                  <a:pt x="20" y="6"/>
                </a:lnTo>
                <a:close/>
                <a:moveTo>
                  <a:pt x="134" y="82"/>
                </a:moveTo>
                <a:cubicBezTo>
                  <a:pt x="133" y="82"/>
                  <a:pt x="132" y="82"/>
                  <a:pt x="132" y="82"/>
                </a:cubicBezTo>
                <a:cubicBezTo>
                  <a:pt x="98" y="53"/>
                  <a:pt x="98" y="53"/>
                  <a:pt x="98" y="53"/>
                </a:cubicBezTo>
                <a:cubicBezTo>
                  <a:pt x="80" y="67"/>
                  <a:pt x="80" y="67"/>
                  <a:pt x="80" y="67"/>
                </a:cubicBezTo>
                <a:cubicBezTo>
                  <a:pt x="79" y="68"/>
                  <a:pt x="77" y="68"/>
                  <a:pt x="76" y="67"/>
                </a:cubicBezTo>
                <a:cubicBezTo>
                  <a:pt x="58" y="53"/>
                  <a:pt x="58" y="53"/>
                  <a:pt x="58" y="53"/>
                </a:cubicBezTo>
                <a:cubicBezTo>
                  <a:pt x="24" y="82"/>
                  <a:pt x="24" y="82"/>
                  <a:pt x="24" y="82"/>
                </a:cubicBezTo>
                <a:cubicBezTo>
                  <a:pt x="23" y="83"/>
                  <a:pt x="21" y="83"/>
                  <a:pt x="20" y="81"/>
                </a:cubicBezTo>
                <a:cubicBezTo>
                  <a:pt x="19" y="80"/>
                  <a:pt x="19" y="78"/>
                  <a:pt x="20" y="77"/>
                </a:cubicBezTo>
                <a:cubicBezTo>
                  <a:pt x="53" y="49"/>
                  <a:pt x="53" y="49"/>
                  <a:pt x="53" y="49"/>
                </a:cubicBezTo>
                <a:cubicBezTo>
                  <a:pt x="20" y="23"/>
                  <a:pt x="20" y="23"/>
                  <a:pt x="20" y="23"/>
                </a:cubicBezTo>
                <a:cubicBezTo>
                  <a:pt x="19" y="22"/>
                  <a:pt x="19" y="21"/>
                  <a:pt x="20" y="19"/>
                </a:cubicBezTo>
                <a:cubicBezTo>
                  <a:pt x="21" y="18"/>
                  <a:pt x="22" y="18"/>
                  <a:pt x="24" y="19"/>
                </a:cubicBezTo>
                <a:cubicBezTo>
                  <a:pt x="78" y="61"/>
                  <a:pt x="78" y="61"/>
                  <a:pt x="78" y="61"/>
                </a:cubicBezTo>
                <a:cubicBezTo>
                  <a:pt x="132" y="19"/>
                  <a:pt x="132" y="19"/>
                  <a:pt x="132" y="19"/>
                </a:cubicBezTo>
                <a:cubicBezTo>
                  <a:pt x="133" y="18"/>
                  <a:pt x="135" y="18"/>
                  <a:pt x="136" y="19"/>
                </a:cubicBezTo>
                <a:cubicBezTo>
                  <a:pt x="137" y="21"/>
                  <a:pt x="137" y="22"/>
                  <a:pt x="135" y="23"/>
                </a:cubicBezTo>
                <a:cubicBezTo>
                  <a:pt x="102" y="49"/>
                  <a:pt x="102" y="49"/>
                  <a:pt x="102" y="49"/>
                </a:cubicBezTo>
                <a:cubicBezTo>
                  <a:pt x="136" y="77"/>
                  <a:pt x="136" y="77"/>
                  <a:pt x="136" y="77"/>
                </a:cubicBezTo>
                <a:cubicBezTo>
                  <a:pt x="137" y="78"/>
                  <a:pt x="137" y="80"/>
                  <a:pt x="136" y="81"/>
                </a:cubicBezTo>
                <a:cubicBezTo>
                  <a:pt x="135" y="82"/>
                  <a:pt x="134" y="82"/>
                  <a:pt x="134" y="8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>
            <a:spLocks noEditPoints="1"/>
          </p:cNvSpPr>
          <p:nvPr/>
        </p:nvSpPr>
        <p:spPr bwMode="auto">
          <a:xfrm>
            <a:off x="5092700" y="5033963"/>
            <a:ext cx="762000" cy="388937"/>
          </a:xfrm>
          <a:custGeom>
            <a:avLst/>
            <a:gdLst>
              <a:gd name="T0" fmla="*/ 238897 w 185"/>
              <a:gd name="T1" fmla="*/ 364111 h 94"/>
              <a:gd name="T2" fmla="*/ 292443 w 185"/>
              <a:gd name="T3" fmla="*/ 248258 h 94"/>
              <a:gd name="T4" fmla="*/ 337751 w 185"/>
              <a:gd name="T5" fmla="*/ 223432 h 94"/>
              <a:gd name="T6" fmla="*/ 362465 w 185"/>
              <a:gd name="T7" fmla="*/ 4138 h 94"/>
              <a:gd name="T8" fmla="*/ 494270 w 185"/>
              <a:gd name="T9" fmla="*/ 91028 h 94"/>
              <a:gd name="T10" fmla="*/ 457200 w 185"/>
              <a:gd name="T11" fmla="*/ 235845 h 94"/>
              <a:gd name="T12" fmla="*/ 556054 w 185"/>
              <a:gd name="T13" fmla="*/ 293772 h 94"/>
              <a:gd name="T14" fmla="*/ 539578 w 185"/>
              <a:gd name="T15" fmla="*/ 364111 h 94"/>
              <a:gd name="T16" fmla="*/ 391297 w 185"/>
              <a:gd name="T17" fmla="*/ 20688 h 94"/>
              <a:gd name="T18" fmla="*/ 345989 w 185"/>
              <a:gd name="T19" fmla="*/ 194469 h 94"/>
              <a:gd name="T20" fmla="*/ 325395 w 185"/>
              <a:gd name="T21" fmla="*/ 256533 h 94"/>
              <a:gd name="T22" fmla="*/ 230659 w 185"/>
              <a:gd name="T23" fmla="*/ 326873 h 94"/>
              <a:gd name="T24" fmla="*/ 391297 w 185"/>
              <a:gd name="T25" fmla="*/ 368249 h 94"/>
              <a:gd name="T26" fmla="*/ 547816 w 185"/>
              <a:gd name="T27" fmla="*/ 326873 h 94"/>
              <a:gd name="T28" fmla="*/ 457200 w 185"/>
              <a:gd name="T29" fmla="*/ 256533 h 94"/>
              <a:gd name="T30" fmla="*/ 432486 w 185"/>
              <a:gd name="T31" fmla="*/ 194469 h 94"/>
              <a:gd name="T32" fmla="*/ 391297 w 185"/>
              <a:gd name="T33" fmla="*/ 20688 h 94"/>
              <a:gd name="T34" fmla="*/ 634314 w 185"/>
              <a:gd name="T35" fmla="*/ 388937 h 94"/>
              <a:gd name="T36" fmla="*/ 568411 w 185"/>
              <a:gd name="T37" fmla="*/ 372386 h 94"/>
              <a:gd name="T38" fmla="*/ 634314 w 185"/>
              <a:gd name="T39" fmla="*/ 368249 h 94"/>
              <a:gd name="T40" fmla="*/ 741405 w 185"/>
              <a:gd name="T41" fmla="*/ 343423 h 94"/>
              <a:gd name="T42" fmla="*/ 675503 w 185"/>
              <a:gd name="T43" fmla="*/ 297909 h 94"/>
              <a:gd name="T44" fmla="*/ 663146 w 185"/>
              <a:gd name="T45" fmla="*/ 248258 h 94"/>
              <a:gd name="T46" fmla="*/ 634314 w 185"/>
              <a:gd name="T47" fmla="*/ 132404 h 94"/>
              <a:gd name="T48" fmla="*/ 605481 w 185"/>
              <a:gd name="T49" fmla="*/ 248258 h 94"/>
              <a:gd name="T50" fmla="*/ 597243 w 185"/>
              <a:gd name="T51" fmla="*/ 293772 h 94"/>
              <a:gd name="T52" fmla="*/ 589005 w 185"/>
              <a:gd name="T53" fmla="*/ 273083 h 94"/>
              <a:gd name="T54" fmla="*/ 560173 w 185"/>
              <a:gd name="T55" fmla="*/ 177918 h 94"/>
              <a:gd name="T56" fmla="*/ 654908 w 185"/>
              <a:gd name="T57" fmla="*/ 115854 h 94"/>
              <a:gd name="T58" fmla="*/ 675503 w 185"/>
              <a:gd name="T59" fmla="*/ 268946 h 94"/>
              <a:gd name="T60" fmla="*/ 704335 w 185"/>
              <a:gd name="T61" fmla="*/ 285496 h 94"/>
              <a:gd name="T62" fmla="*/ 737286 w 185"/>
              <a:gd name="T63" fmla="*/ 372386 h 94"/>
              <a:gd name="T64" fmla="*/ 144162 w 185"/>
              <a:gd name="T65" fmla="*/ 388937 h 94"/>
              <a:gd name="T66" fmla="*/ 4119 w 185"/>
              <a:gd name="T67" fmla="*/ 343423 h 94"/>
              <a:gd name="T68" fmla="*/ 86497 w 185"/>
              <a:gd name="T69" fmla="*/ 264808 h 94"/>
              <a:gd name="T70" fmla="*/ 98854 w 185"/>
              <a:gd name="T71" fmla="*/ 248258 h 94"/>
              <a:gd name="T72" fmla="*/ 144162 w 185"/>
              <a:gd name="T73" fmla="*/ 86890 h 94"/>
              <a:gd name="T74" fmla="*/ 193589 w 185"/>
              <a:gd name="T75" fmla="*/ 248258 h 94"/>
              <a:gd name="T76" fmla="*/ 201827 w 185"/>
              <a:gd name="T77" fmla="*/ 264808 h 94"/>
              <a:gd name="T78" fmla="*/ 189470 w 185"/>
              <a:gd name="T79" fmla="*/ 285496 h 94"/>
              <a:gd name="T80" fmla="*/ 205946 w 185"/>
              <a:gd name="T81" fmla="*/ 157230 h 94"/>
              <a:gd name="T82" fmla="*/ 127686 w 185"/>
              <a:gd name="T83" fmla="*/ 107578 h 94"/>
              <a:gd name="T84" fmla="*/ 123568 w 185"/>
              <a:gd name="T85" fmla="*/ 260671 h 94"/>
              <a:gd name="T86" fmla="*/ 78259 w 185"/>
              <a:gd name="T87" fmla="*/ 293772 h 94"/>
              <a:gd name="T88" fmla="*/ 37070 w 185"/>
              <a:gd name="T89" fmla="*/ 351698 h 94"/>
              <a:gd name="T90" fmla="*/ 197708 w 185"/>
              <a:gd name="T91" fmla="*/ 364111 h 94"/>
              <a:gd name="T92" fmla="*/ 144162 w 185"/>
              <a:gd name="T93" fmla="*/ 388937 h 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85" h="94">
                <a:moveTo>
                  <a:pt x="95" y="94"/>
                </a:moveTo>
                <a:cubicBezTo>
                  <a:pt x="84" y="93"/>
                  <a:pt x="75" y="93"/>
                  <a:pt x="66" y="91"/>
                </a:cubicBezTo>
                <a:cubicBezTo>
                  <a:pt x="63" y="90"/>
                  <a:pt x="60" y="89"/>
                  <a:pt x="58" y="88"/>
                </a:cubicBezTo>
                <a:cubicBezTo>
                  <a:pt x="53" y="86"/>
                  <a:pt x="51" y="82"/>
                  <a:pt x="51" y="80"/>
                </a:cubicBezTo>
                <a:cubicBezTo>
                  <a:pt x="50" y="77"/>
                  <a:pt x="51" y="73"/>
                  <a:pt x="54" y="71"/>
                </a:cubicBezTo>
                <a:cubicBezTo>
                  <a:pt x="58" y="67"/>
                  <a:pt x="63" y="63"/>
                  <a:pt x="71" y="60"/>
                </a:cubicBezTo>
                <a:cubicBezTo>
                  <a:pt x="73" y="59"/>
                  <a:pt x="75" y="58"/>
                  <a:pt x="77" y="57"/>
                </a:cubicBezTo>
                <a:cubicBezTo>
                  <a:pt x="79" y="57"/>
                  <a:pt x="79" y="57"/>
                  <a:pt x="79" y="57"/>
                </a:cubicBezTo>
                <a:cubicBezTo>
                  <a:pt x="80" y="56"/>
                  <a:pt x="81" y="55"/>
                  <a:pt x="82" y="54"/>
                </a:cubicBezTo>
                <a:cubicBezTo>
                  <a:pt x="82" y="52"/>
                  <a:pt x="81" y="51"/>
                  <a:pt x="80" y="50"/>
                </a:cubicBezTo>
                <a:cubicBezTo>
                  <a:pt x="73" y="43"/>
                  <a:pt x="69" y="33"/>
                  <a:pt x="70" y="22"/>
                </a:cubicBezTo>
                <a:cubicBezTo>
                  <a:pt x="70" y="11"/>
                  <a:pt x="76" y="4"/>
                  <a:pt x="88" y="1"/>
                </a:cubicBezTo>
                <a:cubicBezTo>
                  <a:pt x="90" y="1"/>
                  <a:pt x="92" y="0"/>
                  <a:pt x="95" y="0"/>
                </a:cubicBezTo>
                <a:cubicBezTo>
                  <a:pt x="97" y="0"/>
                  <a:pt x="99" y="1"/>
                  <a:pt x="101" y="1"/>
                </a:cubicBezTo>
                <a:cubicBezTo>
                  <a:pt x="113" y="4"/>
                  <a:pt x="119" y="11"/>
                  <a:pt x="120" y="22"/>
                </a:cubicBezTo>
                <a:cubicBezTo>
                  <a:pt x="120" y="33"/>
                  <a:pt x="116" y="43"/>
                  <a:pt x="109" y="50"/>
                </a:cubicBezTo>
                <a:cubicBezTo>
                  <a:pt x="108" y="51"/>
                  <a:pt x="108" y="52"/>
                  <a:pt x="108" y="54"/>
                </a:cubicBezTo>
                <a:cubicBezTo>
                  <a:pt x="108" y="55"/>
                  <a:pt x="109" y="56"/>
                  <a:pt x="111" y="57"/>
                </a:cubicBezTo>
                <a:cubicBezTo>
                  <a:pt x="112" y="57"/>
                  <a:pt x="112" y="57"/>
                  <a:pt x="112" y="57"/>
                </a:cubicBezTo>
                <a:cubicBezTo>
                  <a:pt x="114" y="58"/>
                  <a:pt x="117" y="59"/>
                  <a:pt x="119" y="60"/>
                </a:cubicBezTo>
                <a:cubicBezTo>
                  <a:pt x="126" y="63"/>
                  <a:pt x="131" y="67"/>
                  <a:pt x="135" y="71"/>
                </a:cubicBezTo>
                <a:cubicBezTo>
                  <a:pt x="137" y="73"/>
                  <a:pt x="139" y="77"/>
                  <a:pt x="138" y="80"/>
                </a:cubicBezTo>
                <a:cubicBezTo>
                  <a:pt x="137" y="84"/>
                  <a:pt x="135" y="86"/>
                  <a:pt x="131" y="88"/>
                </a:cubicBezTo>
                <a:cubicBezTo>
                  <a:pt x="131" y="88"/>
                  <a:pt x="131" y="88"/>
                  <a:pt x="131" y="88"/>
                </a:cubicBezTo>
                <a:cubicBezTo>
                  <a:pt x="129" y="89"/>
                  <a:pt x="126" y="90"/>
                  <a:pt x="123" y="91"/>
                </a:cubicBezTo>
                <a:cubicBezTo>
                  <a:pt x="114" y="93"/>
                  <a:pt x="105" y="93"/>
                  <a:pt x="95" y="94"/>
                </a:cubicBezTo>
                <a:close/>
                <a:moveTo>
                  <a:pt x="95" y="5"/>
                </a:moveTo>
                <a:cubicBezTo>
                  <a:pt x="93" y="5"/>
                  <a:pt x="91" y="6"/>
                  <a:pt x="89" y="6"/>
                </a:cubicBezTo>
                <a:cubicBezTo>
                  <a:pt x="80" y="8"/>
                  <a:pt x="75" y="14"/>
                  <a:pt x="75" y="22"/>
                </a:cubicBezTo>
                <a:cubicBezTo>
                  <a:pt x="75" y="32"/>
                  <a:pt x="77" y="40"/>
                  <a:pt x="84" y="47"/>
                </a:cubicBezTo>
                <a:cubicBezTo>
                  <a:pt x="86" y="49"/>
                  <a:pt x="87" y="52"/>
                  <a:pt x="87" y="55"/>
                </a:cubicBezTo>
                <a:cubicBezTo>
                  <a:pt x="86" y="58"/>
                  <a:pt x="84" y="60"/>
                  <a:pt x="80" y="61"/>
                </a:cubicBezTo>
                <a:cubicBezTo>
                  <a:pt x="79" y="62"/>
                  <a:pt x="79" y="62"/>
                  <a:pt x="79" y="62"/>
                </a:cubicBezTo>
                <a:cubicBezTo>
                  <a:pt x="77" y="63"/>
                  <a:pt x="75" y="64"/>
                  <a:pt x="73" y="64"/>
                </a:cubicBezTo>
                <a:cubicBezTo>
                  <a:pt x="66" y="68"/>
                  <a:pt x="61" y="71"/>
                  <a:pt x="58" y="74"/>
                </a:cubicBezTo>
                <a:cubicBezTo>
                  <a:pt x="56" y="76"/>
                  <a:pt x="56" y="77"/>
                  <a:pt x="56" y="79"/>
                </a:cubicBezTo>
                <a:cubicBezTo>
                  <a:pt x="56" y="81"/>
                  <a:pt x="58" y="82"/>
                  <a:pt x="60" y="84"/>
                </a:cubicBezTo>
                <a:cubicBezTo>
                  <a:pt x="62" y="85"/>
                  <a:pt x="65" y="85"/>
                  <a:pt x="67" y="86"/>
                </a:cubicBezTo>
                <a:cubicBezTo>
                  <a:pt x="76" y="88"/>
                  <a:pt x="84" y="88"/>
                  <a:pt x="95" y="89"/>
                </a:cubicBezTo>
                <a:cubicBezTo>
                  <a:pt x="105" y="88"/>
                  <a:pt x="114" y="88"/>
                  <a:pt x="122" y="86"/>
                </a:cubicBezTo>
                <a:cubicBezTo>
                  <a:pt x="125" y="85"/>
                  <a:pt x="127" y="85"/>
                  <a:pt x="129" y="84"/>
                </a:cubicBezTo>
                <a:cubicBezTo>
                  <a:pt x="131" y="83"/>
                  <a:pt x="133" y="81"/>
                  <a:pt x="133" y="79"/>
                </a:cubicBezTo>
                <a:cubicBezTo>
                  <a:pt x="133" y="77"/>
                  <a:pt x="133" y="75"/>
                  <a:pt x="132" y="74"/>
                </a:cubicBezTo>
                <a:cubicBezTo>
                  <a:pt x="128" y="71"/>
                  <a:pt x="123" y="68"/>
                  <a:pt x="117" y="64"/>
                </a:cubicBezTo>
                <a:cubicBezTo>
                  <a:pt x="115" y="64"/>
                  <a:pt x="113" y="63"/>
                  <a:pt x="111" y="62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106" y="60"/>
                  <a:pt x="103" y="58"/>
                  <a:pt x="103" y="55"/>
                </a:cubicBezTo>
                <a:cubicBezTo>
                  <a:pt x="102" y="52"/>
                  <a:pt x="103" y="49"/>
                  <a:pt x="105" y="47"/>
                </a:cubicBezTo>
                <a:cubicBezTo>
                  <a:pt x="112" y="40"/>
                  <a:pt x="115" y="32"/>
                  <a:pt x="114" y="22"/>
                </a:cubicBezTo>
                <a:cubicBezTo>
                  <a:pt x="114" y="14"/>
                  <a:pt x="110" y="8"/>
                  <a:pt x="100" y="6"/>
                </a:cubicBezTo>
                <a:cubicBezTo>
                  <a:pt x="98" y="6"/>
                  <a:pt x="96" y="5"/>
                  <a:pt x="95" y="5"/>
                </a:cubicBezTo>
                <a:close/>
                <a:moveTo>
                  <a:pt x="130" y="86"/>
                </a:moveTo>
                <a:cubicBezTo>
                  <a:pt x="130" y="86"/>
                  <a:pt x="130" y="86"/>
                  <a:pt x="130" y="86"/>
                </a:cubicBezTo>
                <a:close/>
                <a:moveTo>
                  <a:pt x="154" y="94"/>
                </a:moveTo>
                <a:cubicBezTo>
                  <a:pt x="152" y="94"/>
                  <a:pt x="152" y="94"/>
                  <a:pt x="152" y="94"/>
                </a:cubicBezTo>
                <a:cubicBezTo>
                  <a:pt x="147" y="94"/>
                  <a:pt x="145" y="93"/>
                  <a:pt x="140" y="93"/>
                </a:cubicBezTo>
                <a:cubicBezTo>
                  <a:pt x="139" y="93"/>
                  <a:pt x="138" y="91"/>
                  <a:pt x="138" y="90"/>
                </a:cubicBezTo>
                <a:cubicBezTo>
                  <a:pt x="138" y="89"/>
                  <a:pt x="139" y="88"/>
                  <a:pt x="141" y="88"/>
                </a:cubicBezTo>
                <a:cubicBezTo>
                  <a:pt x="146" y="88"/>
                  <a:pt x="147" y="88"/>
                  <a:pt x="152" y="89"/>
                </a:cubicBezTo>
                <a:cubicBezTo>
                  <a:pt x="154" y="89"/>
                  <a:pt x="154" y="89"/>
                  <a:pt x="154" y="89"/>
                </a:cubicBezTo>
                <a:cubicBezTo>
                  <a:pt x="161" y="88"/>
                  <a:pt x="167" y="88"/>
                  <a:pt x="173" y="87"/>
                </a:cubicBezTo>
                <a:cubicBezTo>
                  <a:pt x="174" y="86"/>
                  <a:pt x="176" y="86"/>
                  <a:pt x="177" y="85"/>
                </a:cubicBezTo>
                <a:cubicBezTo>
                  <a:pt x="179" y="85"/>
                  <a:pt x="179" y="84"/>
                  <a:pt x="180" y="83"/>
                </a:cubicBezTo>
                <a:cubicBezTo>
                  <a:pt x="180" y="82"/>
                  <a:pt x="179" y="80"/>
                  <a:pt x="179" y="80"/>
                </a:cubicBezTo>
                <a:cubicBezTo>
                  <a:pt x="176" y="77"/>
                  <a:pt x="173" y="75"/>
                  <a:pt x="169" y="73"/>
                </a:cubicBezTo>
                <a:cubicBezTo>
                  <a:pt x="167" y="73"/>
                  <a:pt x="166" y="72"/>
                  <a:pt x="164" y="72"/>
                </a:cubicBezTo>
                <a:cubicBezTo>
                  <a:pt x="163" y="71"/>
                  <a:pt x="163" y="71"/>
                  <a:pt x="163" y="71"/>
                </a:cubicBezTo>
                <a:cubicBezTo>
                  <a:pt x="161" y="70"/>
                  <a:pt x="159" y="68"/>
                  <a:pt x="159" y="66"/>
                </a:cubicBezTo>
                <a:cubicBezTo>
                  <a:pt x="158" y="64"/>
                  <a:pt x="159" y="61"/>
                  <a:pt x="161" y="60"/>
                </a:cubicBezTo>
                <a:cubicBezTo>
                  <a:pt x="165" y="55"/>
                  <a:pt x="167" y="50"/>
                  <a:pt x="167" y="43"/>
                </a:cubicBezTo>
                <a:cubicBezTo>
                  <a:pt x="166" y="38"/>
                  <a:pt x="164" y="34"/>
                  <a:pt x="157" y="33"/>
                </a:cubicBezTo>
                <a:cubicBezTo>
                  <a:pt x="156" y="32"/>
                  <a:pt x="155" y="32"/>
                  <a:pt x="154" y="32"/>
                </a:cubicBezTo>
                <a:cubicBezTo>
                  <a:pt x="153" y="32"/>
                  <a:pt x="151" y="32"/>
                  <a:pt x="150" y="33"/>
                </a:cubicBezTo>
                <a:cubicBezTo>
                  <a:pt x="144" y="34"/>
                  <a:pt x="141" y="38"/>
                  <a:pt x="141" y="43"/>
                </a:cubicBezTo>
                <a:cubicBezTo>
                  <a:pt x="140" y="50"/>
                  <a:pt x="142" y="55"/>
                  <a:pt x="147" y="60"/>
                </a:cubicBezTo>
                <a:cubicBezTo>
                  <a:pt x="149" y="62"/>
                  <a:pt x="150" y="64"/>
                  <a:pt x="149" y="66"/>
                </a:cubicBezTo>
                <a:cubicBezTo>
                  <a:pt x="149" y="68"/>
                  <a:pt x="147" y="70"/>
                  <a:pt x="145" y="71"/>
                </a:cubicBezTo>
                <a:cubicBezTo>
                  <a:pt x="145" y="71"/>
                  <a:pt x="145" y="71"/>
                  <a:pt x="145" y="71"/>
                </a:cubicBezTo>
                <a:cubicBezTo>
                  <a:pt x="143" y="71"/>
                  <a:pt x="142" y="71"/>
                  <a:pt x="141" y="69"/>
                </a:cubicBezTo>
                <a:cubicBezTo>
                  <a:pt x="141" y="68"/>
                  <a:pt x="141" y="67"/>
                  <a:pt x="143" y="66"/>
                </a:cubicBezTo>
                <a:cubicBezTo>
                  <a:pt x="143" y="66"/>
                  <a:pt x="143" y="66"/>
                  <a:pt x="143" y="66"/>
                </a:cubicBezTo>
                <a:cubicBezTo>
                  <a:pt x="144" y="66"/>
                  <a:pt x="144" y="65"/>
                  <a:pt x="144" y="65"/>
                </a:cubicBezTo>
                <a:cubicBezTo>
                  <a:pt x="144" y="65"/>
                  <a:pt x="144" y="64"/>
                  <a:pt x="143" y="63"/>
                </a:cubicBezTo>
                <a:cubicBezTo>
                  <a:pt x="138" y="58"/>
                  <a:pt x="135" y="51"/>
                  <a:pt x="136" y="43"/>
                </a:cubicBezTo>
                <a:cubicBezTo>
                  <a:pt x="136" y="38"/>
                  <a:pt x="138" y="30"/>
                  <a:pt x="149" y="28"/>
                </a:cubicBezTo>
                <a:cubicBezTo>
                  <a:pt x="150" y="27"/>
                  <a:pt x="152" y="27"/>
                  <a:pt x="154" y="27"/>
                </a:cubicBezTo>
                <a:cubicBezTo>
                  <a:pt x="155" y="27"/>
                  <a:pt x="157" y="27"/>
                  <a:pt x="159" y="28"/>
                </a:cubicBezTo>
                <a:cubicBezTo>
                  <a:pt x="169" y="30"/>
                  <a:pt x="172" y="38"/>
                  <a:pt x="172" y="43"/>
                </a:cubicBezTo>
                <a:cubicBezTo>
                  <a:pt x="172" y="51"/>
                  <a:pt x="170" y="58"/>
                  <a:pt x="164" y="63"/>
                </a:cubicBezTo>
                <a:cubicBezTo>
                  <a:pt x="164" y="64"/>
                  <a:pt x="163" y="64"/>
                  <a:pt x="164" y="65"/>
                </a:cubicBezTo>
                <a:cubicBezTo>
                  <a:pt x="164" y="65"/>
                  <a:pt x="164" y="66"/>
                  <a:pt x="165" y="66"/>
                </a:cubicBezTo>
                <a:cubicBezTo>
                  <a:pt x="166" y="67"/>
                  <a:pt x="166" y="67"/>
                  <a:pt x="166" y="67"/>
                </a:cubicBezTo>
                <a:cubicBezTo>
                  <a:pt x="168" y="67"/>
                  <a:pt x="169" y="68"/>
                  <a:pt x="171" y="69"/>
                </a:cubicBezTo>
                <a:cubicBezTo>
                  <a:pt x="176" y="71"/>
                  <a:pt x="180" y="73"/>
                  <a:pt x="182" y="76"/>
                </a:cubicBezTo>
                <a:cubicBezTo>
                  <a:pt x="184" y="78"/>
                  <a:pt x="185" y="81"/>
                  <a:pt x="185" y="84"/>
                </a:cubicBezTo>
                <a:cubicBezTo>
                  <a:pt x="184" y="86"/>
                  <a:pt x="182" y="88"/>
                  <a:pt x="179" y="90"/>
                </a:cubicBezTo>
                <a:cubicBezTo>
                  <a:pt x="178" y="91"/>
                  <a:pt x="176" y="91"/>
                  <a:pt x="174" y="92"/>
                </a:cubicBezTo>
                <a:cubicBezTo>
                  <a:pt x="167" y="93"/>
                  <a:pt x="161" y="93"/>
                  <a:pt x="154" y="94"/>
                </a:cubicBezTo>
                <a:close/>
                <a:moveTo>
                  <a:pt x="35" y="94"/>
                </a:moveTo>
                <a:cubicBezTo>
                  <a:pt x="27" y="93"/>
                  <a:pt x="20" y="93"/>
                  <a:pt x="13" y="92"/>
                </a:cubicBezTo>
                <a:cubicBezTo>
                  <a:pt x="11" y="91"/>
                  <a:pt x="9" y="90"/>
                  <a:pt x="7" y="89"/>
                </a:cubicBezTo>
                <a:cubicBezTo>
                  <a:pt x="4" y="88"/>
                  <a:pt x="1" y="85"/>
                  <a:pt x="1" y="83"/>
                </a:cubicBezTo>
                <a:cubicBezTo>
                  <a:pt x="0" y="80"/>
                  <a:pt x="1" y="77"/>
                  <a:pt x="4" y="75"/>
                </a:cubicBezTo>
                <a:cubicBezTo>
                  <a:pt x="7" y="72"/>
                  <a:pt x="11" y="69"/>
                  <a:pt x="16" y="66"/>
                </a:cubicBezTo>
                <a:cubicBezTo>
                  <a:pt x="18" y="66"/>
                  <a:pt x="20" y="65"/>
                  <a:pt x="21" y="64"/>
                </a:cubicBezTo>
                <a:cubicBezTo>
                  <a:pt x="23" y="64"/>
                  <a:pt x="23" y="64"/>
                  <a:pt x="23" y="64"/>
                </a:cubicBezTo>
                <a:cubicBezTo>
                  <a:pt x="24" y="64"/>
                  <a:pt x="24" y="63"/>
                  <a:pt x="25" y="62"/>
                </a:cubicBezTo>
                <a:cubicBezTo>
                  <a:pt x="25" y="61"/>
                  <a:pt x="24" y="60"/>
                  <a:pt x="24" y="60"/>
                </a:cubicBezTo>
                <a:cubicBezTo>
                  <a:pt x="18" y="54"/>
                  <a:pt x="15" y="47"/>
                  <a:pt x="16" y="38"/>
                </a:cubicBezTo>
                <a:cubicBezTo>
                  <a:pt x="16" y="32"/>
                  <a:pt x="18" y="24"/>
                  <a:pt x="30" y="21"/>
                </a:cubicBezTo>
                <a:cubicBezTo>
                  <a:pt x="32" y="21"/>
                  <a:pt x="33" y="21"/>
                  <a:pt x="35" y="21"/>
                </a:cubicBezTo>
                <a:cubicBezTo>
                  <a:pt x="37" y="21"/>
                  <a:pt x="39" y="21"/>
                  <a:pt x="41" y="21"/>
                </a:cubicBezTo>
                <a:cubicBezTo>
                  <a:pt x="52" y="24"/>
                  <a:pt x="55" y="32"/>
                  <a:pt x="55" y="38"/>
                </a:cubicBezTo>
                <a:cubicBezTo>
                  <a:pt x="55" y="47"/>
                  <a:pt x="53" y="54"/>
                  <a:pt x="47" y="60"/>
                </a:cubicBezTo>
                <a:cubicBezTo>
                  <a:pt x="46" y="60"/>
                  <a:pt x="46" y="61"/>
                  <a:pt x="46" y="62"/>
                </a:cubicBezTo>
                <a:cubicBezTo>
                  <a:pt x="46" y="63"/>
                  <a:pt x="47" y="64"/>
                  <a:pt x="48" y="64"/>
                </a:cubicBezTo>
                <a:cubicBezTo>
                  <a:pt x="49" y="64"/>
                  <a:pt x="49" y="64"/>
                  <a:pt x="49" y="64"/>
                </a:cubicBezTo>
                <a:cubicBezTo>
                  <a:pt x="50" y="65"/>
                  <a:pt x="51" y="66"/>
                  <a:pt x="51" y="68"/>
                </a:cubicBezTo>
                <a:cubicBezTo>
                  <a:pt x="50" y="69"/>
                  <a:pt x="49" y="70"/>
                  <a:pt x="47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3" y="68"/>
                  <a:pt x="41" y="66"/>
                  <a:pt x="41" y="63"/>
                </a:cubicBezTo>
                <a:cubicBezTo>
                  <a:pt x="40" y="61"/>
                  <a:pt x="41" y="58"/>
                  <a:pt x="43" y="56"/>
                </a:cubicBezTo>
                <a:cubicBezTo>
                  <a:pt x="48" y="52"/>
                  <a:pt x="50" y="46"/>
                  <a:pt x="50" y="38"/>
                </a:cubicBezTo>
                <a:cubicBezTo>
                  <a:pt x="50" y="32"/>
                  <a:pt x="46" y="28"/>
                  <a:pt x="39" y="26"/>
                </a:cubicBezTo>
                <a:cubicBezTo>
                  <a:pt x="38" y="26"/>
                  <a:pt x="37" y="26"/>
                  <a:pt x="35" y="26"/>
                </a:cubicBezTo>
                <a:cubicBezTo>
                  <a:pt x="34" y="26"/>
                  <a:pt x="33" y="26"/>
                  <a:pt x="31" y="26"/>
                </a:cubicBezTo>
                <a:cubicBezTo>
                  <a:pt x="24" y="28"/>
                  <a:pt x="21" y="32"/>
                  <a:pt x="21" y="38"/>
                </a:cubicBezTo>
                <a:cubicBezTo>
                  <a:pt x="20" y="46"/>
                  <a:pt x="23" y="52"/>
                  <a:pt x="27" y="56"/>
                </a:cubicBezTo>
                <a:cubicBezTo>
                  <a:pt x="29" y="58"/>
                  <a:pt x="30" y="61"/>
                  <a:pt x="30" y="63"/>
                </a:cubicBezTo>
                <a:cubicBezTo>
                  <a:pt x="29" y="66"/>
                  <a:pt x="27" y="68"/>
                  <a:pt x="24" y="69"/>
                </a:cubicBezTo>
                <a:cubicBezTo>
                  <a:pt x="23" y="69"/>
                  <a:pt x="23" y="69"/>
                  <a:pt x="23" y="69"/>
                </a:cubicBezTo>
                <a:cubicBezTo>
                  <a:pt x="22" y="70"/>
                  <a:pt x="20" y="70"/>
                  <a:pt x="19" y="71"/>
                </a:cubicBezTo>
                <a:cubicBezTo>
                  <a:pt x="14" y="73"/>
                  <a:pt x="10" y="76"/>
                  <a:pt x="7" y="79"/>
                </a:cubicBezTo>
                <a:cubicBezTo>
                  <a:pt x="6" y="80"/>
                  <a:pt x="6" y="81"/>
                  <a:pt x="6" y="82"/>
                </a:cubicBezTo>
                <a:cubicBezTo>
                  <a:pt x="6" y="83"/>
                  <a:pt x="7" y="84"/>
                  <a:pt x="9" y="85"/>
                </a:cubicBezTo>
                <a:cubicBezTo>
                  <a:pt x="11" y="86"/>
                  <a:pt x="12" y="86"/>
                  <a:pt x="14" y="87"/>
                </a:cubicBezTo>
                <a:cubicBezTo>
                  <a:pt x="21" y="88"/>
                  <a:pt x="27" y="88"/>
                  <a:pt x="35" y="89"/>
                </a:cubicBezTo>
                <a:cubicBezTo>
                  <a:pt x="40" y="88"/>
                  <a:pt x="44" y="88"/>
                  <a:pt x="48" y="88"/>
                </a:cubicBezTo>
                <a:cubicBezTo>
                  <a:pt x="49" y="88"/>
                  <a:pt x="50" y="89"/>
                  <a:pt x="50" y="90"/>
                </a:cubicBezTo>
                <a:cubicBezTo>
                  <a:pt x="51" y="92"/>
                  <a:pt x="50" y="93"/>
                  <a:pt x="48" y="93"/>
                </a:cubicBezTo>
                <a:cubicBezTo>
                  <a:pt x="44" y="93"/>
                  <a:pt x="40" y="94"/>
                  <a:pt x="35" y="94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>
            <a:spLocks noEditPoints="1"/>
          </p:cNvSpPr>
          <p:nvPr/>
        </p:nvSpPr>
        <p:spPr bwMode="auto">
          <a:xfrm>
            <a:off x="8047038" y="4997450"/>
            <a:ext cx="569912" cy="498475"/>
          </a:xfrm>
          <a:custGeom>
            <a:avLst/>
            <a:gdLst>
              <a:gd name="T0" fmla="*/ 66077 w 138"/>
              <a:gd name="T1" fmla="*/ 498475 h 121"/>
              <a:gd name="T2" fmla="*/ 0 w 138"/>
              <a:gd name="T3" fmla="*/ 321331 h 121"/>
              <a:gd name="T4" fmla="*/ 24779 w 138"/>
              <a:gd name="T5" fmla="*/ 321331 h 121"/>
              <a:gd name="T6" fmla="*/ 66077 w 138"/>
              <a:gd name="T7" fmla="*/ 473757 h 121"/>
              <a:gd name="T8" fmla="*/ 545134 w 138"/>
              <a:gd name="T9" fmla="*/ 432561 h 121"/>
              <a:gd name="T10" fmla="*/ 557524 w 138"/>
              <a:gd name="T11" fmla="*/ 313092 h 121"/>
              <a:gd name="T12" fmla="*/ 569913 w 138"/>
              <a:gd name="T13" fmla="*/ 432561 h 121"/>
              <a:gd name="T14" fmla="*/ 309735 w 138"/>
              <a:gd name="T15" fmla="*/ 358408 h 121"/>
              <a:gd name="T16" fmla="*/ 231269 w 138"/>
              <a:gd name="T17" fmla="*/ 321331 h 121"/>
              <a:gd name="T18" fmla="*/ 260178 w 138"/>
              <a:gd name="T19" fmla="*/ 230699 h 121"/>
              <a:gd name="T20" fmla="*/ 342774 w 138"/>
              <a:gd name="T21" fmla="*/ 267776 h 121"/>
              <a:gd name="T22" fmla="*/ 309735 w 138"/>
              <a:gd name="T23" fmla="*/ 358408 h 121"/>
              <a:gd name="T24" fmla="*/ 256048 w 138"/>
              <a:gd name="T25" fmla="*/ 267776 h 121"/>
              <a:gd name="T26" fmla="*/ 260178 w 138"/>
              <a:gd name="T27" fmla="*/ 333690 h 121"/>
              <a:gd name="T28" fmla="*/ 313865 w 138"/>
              <a:gd name="T29" fmla="*/ 321331 h 121"/>
              <a:gd name="T30" fmla="*/ 309735 w 138"/>
              <a:gd name="T31" fmla="*/ 255417 h 121"/>
              <a:gd name="T32" fmla="*/ 503836 w 138"/>
              <a:gd name="T33" fmla="*/ 304852 h 121"/>
              <a:gd name="T34" fmla="*/ 363423 w 138"/>
              <a:gd name="T35" fmla="*/ 292494 h 121"/>
              <a:gd name="T36" fmla="*/ 503836 w 138"/>
              <a:gd name="T37" fmla="*/ 280135 h 121"/>
              <a:gd name="T38" fmla="*/ 545134 w 138"/>
              <a:gd name="T39" fmla="*/ 156546 h 121"/>
              <a:gd name="T40" fmla="*/ 66077 w 138"/>
              <a:gd name="T41" fmla="*/ 115350 h 121"/>
              <a:gd name="T42" fmla="*/ 24779 w 138"/>
              <a:gd name="T43" fmla="*/ 238938 h 121"/>
              <a:gd name="T44" fmla="*/ 194101 w 138"/>
              <a:gd name="T45" fmla="*/ 280135 h 121"/>
              <a:gd name="T46" fmla="*/ 194101 w 138"/>
              <a:gd name="T47" fmla="*/ 304852 h 121"/>
              <a:gd name="T48" fmla="*/ 0 w 138"/>
              <a:gd name="T49" fmla="*/ 238938 h 121"/>
              <a:gd name="T50" fmla="*/ 66077 w 138"/>
              <a:gd name="T51" fmla="*/ 90632 h 121"/>
              <a:gd name="T52" fmla="*/ 569913 w 138"/>
              <a:gd name="T53" fmla="*/ 156546 h 121"/>
              <a:gd name="T54" fmla="*/ 569913 w 138"/>
              <a:gd name="T55" fmla="*/ 255417 h 121"/>
              <a:gd name="T56" fmla="*/ 379942 w 138"/>
              <a:gd name="T57" fmla="*/ 70034 h 121"/>
              <a:gd name="T58" fmla="*/ 334514 w 138"/>
              <a:gd name="T59" fmla="*/ 24718 h 121"/>
              <a:gd name="T60" fmla="*/ 202360 w 138"/>
              <a:gd name="T61" fmla="*/ 53555 h 121"/>
              <a:gd name="T62" fmla="*/ 177582 w 138"/>
              <a:gd name="T63" fmla="*/ 53555 h 121"/>
              <a:gd name="T64" fmla="*/ 334514 w 138"/>
              <a:gd name="T65" fmla="*/ 0 h 121"/>
              <a:gd name="T66" fmla="*/ 379942 w 138"/>
              <a:gd name="T67" fmla="*/ 70034 h 12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8" h="121">
                <a:moveTo>
                  <a:pt x="122" y="121"/>
                </a:moveTo>
                <a:cubicBezTo>
                  <a:pt x="16" y="121"/>
                  <a:pt x="16" y="121"/>
                  <a:pt x="16" y="121"/>
                </a:cubicBezTo>
                <a:cubicBezTo>
                  <a:pt x="7" y="121"/>
                  <a:pt x="0" y="114"/>
                  <a:pt x="0" y="105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77"/>
                  <a:pt x="1" y="75"/>
                  <a:pt x="3" y="75"/>
                </a:cubicBezTo>
                <a:cubicBezTo>
                  <a:pt x="4" y="75"/>
                  <a:pt x="6" y="77"/>
                  <a:pt x="6" y="78"/>
                </a:cubicBezTo>
                <a:cubicBezTo>
                  <a:pt x="6" y="105"/>
                  <a:pt x="6" y="105"/>
                  <a:pt x="6" y="105"/>
                </a:cubicBezTo>
                <a:cubicBezTo>
                  <a:pt x="6" y="110"/>
                  <a:pt x="10" y="115"/>
                  <a:pt x="16" y="115"/>
                </a:cubicBezTo>
                <a:cubicBezTo>
                  <a:pt x="122" y="115"/>
                  <a:pt x="122" y="115"/>
                  <a:pt x="122" y="115"/>
                </a:cubicBezTo>
                <a:cubicBezTo>
                  <a:pt x="128" y="115"/>
                  <a:pt x="132" y="110"/>
                  <a:pt x="132" y="105"/>
                </a:cubicBezTo>
                <a:cubicBezTo>
                  <a:pt x="132" y="79"/>
                  <a:pt x="132" y="79"/>
                  <a:pt x="132" y="79"/>
                </a:cubicBezTo>
                <a:cubicBezTo>
                  <a:pt x="132" y="77"/>
                  <a:pt x="134" y="76"/>
                  <a:pt x="135" y="76"/>
                </a:cubicBezTo>
                <a:cubicBezTo>
                  <a:pt x="137" y="76"/>
                  <a:pt x="138" y="77"/>
                  <a:pt x="138" y="79"/>
                </a:cubicBezTo>
                <a:cubicBezTo>
                  <a:pt x="138" y="105"/>
                  <a:pt x="138" y="105"/>
                  <a:pt x="138" y="105"/>
                </a:cubicBezTo>
                <a:cubicBezTo>
                  <a:pt x="138" y="114"/>
                  <a:pt x="131" y="121"/>
                  <a:pt x="122" y="121"/>
                </a:cubicBezTo>
                <a:close/>
                <a:moveTo>
                  <a:pt x="75" y="87"/>
                </a:moveTo>
                <a:cubicBezTo>
                  <a:pt x="63" y="87"/>
                  <a:pt x="63" y="87"/>
                  <a:pt x="63" y="87"/>
                </a:cubicBezTo>
                <a:cubicBezTo>
                  <a:pt x="59" y="87"/>
                  <a:pt x="56" y="83"/>
                  <a:pt x="56" y="78"/>
                </a:cubicBezTo>
                <a:cubicBezTo>
                  <a:pt x="56" y="65"/>
                  <a:pt x="56" y="65"/>
                  <a:pt x="56" y="65"/>
                </a:cubicBezTo>
                <a:cubicBezTo>
                  <a:pt x="56" y="60"/>
                  <a:pt x="59" y="56"/>
                  <a:pt x="63" y="56"/>
                </a:cubicBezTo>
                <a:cubicBezTo>
                  <a:pt x="75" y="56"/>
                  <a:pt x="75" y="56"/>
                  <a:pt x="75" y="56"/>
                </a:cubicBezTo>
                <a:cubicBezTo>
                  <a:pt x="79" y="56"/>
                  <a:pt x="83" y="60"/>
                  <a:pt x="83" y="65"/>
                </a:cubicBezTo>
                <a:cubicBezTo>
                  <a:pt x="83" y="78"/>
                  <a:pt x="83" y="78"/>
                  <a:pt x="83" y="78"/>
                </a:cubicBezTo>
                <a:cubicBezTo>
                  <a:pt x="83" y="83"/>
                  <a:pt x="79" y="87"/>
                  <a:pt x="75" y="87"/>
                </a:cubicBezTo>
                <a:close/>
                <a:moveTo>
                  <a:pt x="63" y="62"/>
                </a:moveTo>
                <a:cubicBezTo>
                  <a:pt x="63" y="62"/>
                  <a:pt x="62" y="63"/>
                  <a:pt x="62" y="65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79"/>
                  <a:pt x="63" y="81"/>
                  <a:pt x="63" y="81"/>
                </a:cubicBezTo>
                <a:cubicBezTo>
                  <a:pt x="75" y="81"/>
                  <a:pt x="75" y="81"/>
                  <a:pt x="75" y="81"/>
                </a:cubicBezTo>
                <a:cubicBezTo>
                  <a:pt x="76" y="81"/>
                  <a:pt x="76" y="79"/>
                  <a:pt x="76" y="78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3"/>
                  <a:pt x="76" y="62"/>
                  <a:pt x="75" y="62"/>
                </a:cubicBezTo>
                <a:lnTo>
                  <a:pt x="63" y="62"/>
                </a:lnTo>
                <a:close/>
                <a:moveTo>
                  <a:pt x="122" y="74"/>
                </a:moveTo>
                <a:cubicBezTo>
                  <a:pt x="91" y="74"/>
                  <a:pt x="91" y="74"/>
                  <a:pt x="91" y="74"/>
                </a:cubicBezTo>
                <a:cubicBezTo>
                  <a:pt x="89" y="74"/>
                  <a:pt x="88" y="73"/>
                  <a:pt x="88" y="71"/>
                </a:cubicBezTo>
                <a:cubicBezTo>
                  <a:pt x="88" y="70"/>
                  <a:pt x="89" y="68"/>
                  <a:pt x="91" y="68"/>
                </a:cubicBezTo>
                <a:cubicBezTo>
                  <a:pt x="122" y="68"/>
                  <a:pt x="122" y="68"/>
                  <a:pt x="122" y="68"/>
                </a:cubicBezTo>
                <a:cubicBezTo>
                  <a:pt x="128" y="68"/>
                  <a:pt x="132" y="64"/>
                  <a:pt x="132" y="58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2" y="32"/>
                  <a:pt x="128" y="28"/>
                  <a:pt x="122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0" y="28"/>
                  <a:pt x="6" y="32"/>
                  <a:pt x="6" y="38"/>
                </a:cubicBezTo>
                <a:cubicBezTo>
                  <a:pt x="6" y="58"/>
                  <a:pt x="6" y="58"/>
                  <a:pt x="6" y="58"/>
                </a:cubicBezTo>
                <a:cubicBezTo>
                  <a:pt x="6" y="64"/>
                  <a:pt x="10" y="68"/>
                  <a:pt x="16" y="68"/>
                </a:cubicBezTo>
                <a:cubicBezTo>
                  <a:pt x="47" y="68"/>
                  <a:pt x="47" y="68"/>
                  <a:pt x="47" y="68"/>
                </a:cubicBezTo>
                <a:cubicBezTo>
                  <a:pt x="49" y="68"/>
                  <a:pt x="50" y="70"/>
                  <a:pt x="50" y="71"/>
                </a:cubicBezTo>
                <a:cubicBezTo>
                  <a:pt x="50" y="73"/>
                  <a:pt x="49" y="74"/>
                  <a:pt x="47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7" y="74"/>
                  <a:pt x="0" y="67"/>
                  <a:pt x="0" y="5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9"/>
                  <a:pt x="7" y="22"/>
                  <a:pt x="16" y="22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31" y="22"/>
                  <a:pt x="138" y="29"/>
                  <a:pt x="138" y="38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38" y="62"/>
                  <a:pt x="138" y="62"/>
                </a:cubicBezTo>
                <a:cubicBezTo>
                  <a:pt x="136" y="69"/>
                  <a:pt x="130" y="74"/>
                  <a:pt x="122" y="74"/>
                </a:cubicBezTo>
                <a:close/>
                <a:moveTo>
                  <a:pt x="92" y="17"/>
                </a:moveTo>
                <a:cubicBezTo>
                  <a:pt x="90" y="17"/>
                  <a:pt x="89" y="15"/>
                  <a:pt x="89" y="13"/>
                </a:cubicBezTo>
                <a:cubicBezTo>
                  <a:pt x="89" y="10"/>
                  <a:pt x="85" y="6"/>
                  <a:pt x="81" y="6"/>
                </a:cubicBezTo>
                <a:cubicBezTo>
                  <a:pt x="57" y="6"/>
                  <a:pt x="57" y="6"/>
                  <a:pt x="57" y="6"/>
                </a:cubicBezTo>
                <a:cubicBezTo>
                  <a:pt x="53" y="6"/>
                  <a:pt x="49" y="10"/>
                  <a:pt x="49" y="13"/>
                </a:cubicBezTo>
                <a:cubicBezTo>
                  <a:pt x="49" y="15"/>
                  <a:pt x="48" y="17"/>
                  <a:pt x="46" y="17"/>
                </a:cubicBezTo>
                <a:cubicBezTo>
                  <a:pt x="44" y="17"/>
                  <a:pt x="43" y="15"/>
                  <a:pt x="43" y="13"/>
                </a:cubicBezTo>
                <a:cubicBezTo>
                  <a:pt x="43" y="6"/>
                  <a:pt x="49" y="0"/>
                  <a:pt x="5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9" y="0"/>
                  <a:pt x="95" y="6"/>
                  <a:pt x="95" y="13"/>
                </a:cubicBezTo>
                <a:cubicBezTo>
                  <a:pt x="95" y="15"/>
                  <a:pt x="94" y="17"/>
                  <a:pt x="92" y="17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>
            <a:spLocks noEditPoints="1"/>
          </p:cNvSpPr>
          <p:nvPr/>
        </p:nvSpPr>
        <p:spPr bwMode="auto">
          <a:xfrm>
            <a:off x="909638" y="1314450"/>
            <a:ext cx="573087" cy="666750"/>
          </a:xfrm>
          <a:custGeom>
            <a:avLst/>
            <a:gdLst>
              <a:gd name="T0" fmla="*/ 235007 w 139"/>
              <a:gd name="T1" fmla="*/ 666750 h 162"/>
              <a:gd name="T2" fmla="*/ 235007 w 139"/>
              <a:gd name="T3" fmla="*/ 637940 h 162"/>
              <a:gd name="T4" fmla="*/ 342204 w 139"/>
              <a:gd name="T5" fmla="*/ 654403 h 162"/>
              <a:gd name="T6" fmla="*/ 354572 w 139"/>
              <a:gd name="T7" fmla="*/ 621477 h 162"/>
              <a:gd name="T8" fmla="*/ 197901 w 139"/>
              <a:gd name="T9" fmla="*/ 609130 h 162"/>
              <a:gd name="T10" fmla="*/ 354572 w 139"/>
              <a:gd name="T11" fmla="*/ 596782 h 162"/>
              <a:gd name="T12" fmla="*/ 354572 w 139"/>
              <a:gd name="T13" fmla="*/ 621477 h 162"/>
              <a:gd name="T14" fmla="*/ 226761 w 139"/>
              <a:gd name="T15" fmla="*/ 576204 h 162"/>
              <a:gd name="T16" fmla="*/ 185532 w 139"/>
              <a:gd name="T17" fmla="*/ 543278 h 162"/>
              <a:gd name="T18" fmla="*/ 173163 w 139"/>
              <a:gd name="T19" fmla="*/ 481542 h 162"/>
              <a:gd name="T20" fmla="*/ 98950 w 139"/>
              <a:gd name="T21" fmla="*/ 246944 h 162"/>
              <a:gd name="T22" fmla="*/ 461769 w 139"/>
              <a:gd name="T23" fmla="*/ 246944 h 162"/>
              <a:gd name="T24" fmla="*/ 387556 w 139"/>
              <a:gd name="T25" fmla="*/ 481542 h 162"/>
              <a:gd name="T26" fmla="*/ 379310 w 139"/>
              <a:gd name="T27" fmla="*/ 543278 h 162"/>
              <a:gd name="T28" fmla="*/ 280360 w 139"/>
              <a:gd name="T29" fmla="*/ 576204 h 162"/>
              <a:gd name="T30" fmla="*/ 333958 w 139"/>
              <a:gd name="T31" fmla="*/ 551509 h 162"/>
              <a:gd name="T32" fmla="*/ 354572 w 139"/>
              <a:gd name="T33" fmla="*/ 514468 h 162"/>
              <a:gd name="T34" fmla="*/ 416416 w 139"/>
              <a:gd name="T35" fmla="*/ 374532 h 162"/>
              <a:gd name="T36" fmla="*/ 280360 w 139"/>
              <a:gd name="T37" fmla="*/ 144051 h 162"/>
              <a:gd name="T38" fmla="*/ 144303 w 139"/>
              <a:gd name="T39" fmla="*/ 374532 h 162"/>
              <a:gd name="T40" fmla="*/ 206147 w 139"/>
              <a:gd name="T41" fmla="*/ 514468 h 162"/>
              <a:gd name="T42" fmla="*/ 226761 w 139"/>
              <a:gd name="T43" fmla="*/ 551509 h 162"/>
              <a:gd name="T44" fmla="*/ 61844 w 139"/>
              <a:gd name="T45" fmla="*/ 304565 h 162"/>
              <a:gd name="T46" fmla="*/ 0 w 139"/>
              <a:gd name="T47" fmla="*/ 292218 h 162"/>
              <a:gd name="T48" fmla="*/ 61844 w 139"/>
              <a:gd name="T49" fmla="*/ 279870 h 162"/>
              <a:gd name="T50" fmla="*/ 61844 w 139"/>
              <a:gd name="T51" fmla="*/ 304565 h 162"/>
              <a:gd name="T52" fmla="*/ 498875 w 139"/>
              <a:gd name="T53" fmla="*/ 296333 h 162"/>
              <a:gd name="T54" fmla="*/ 498875 w 139"/>
              <a:gd name="T55" fmla="*/ 271639 h 162"/>
              <a:gd name="T56" fmla="*/ 573088 w 139"/>
              <a:gd name="T57" fmla="*/ 283986 h 162"/>
              <a:gd name="T58" fmla="*/ 169040 w 139"/>
              <a:gd name="T59" fmla="*/ 283986 h 162"/>
              <a:gd name="T60" fmla="*/ 156672 w 139"/>
              <a:gd name="T61" fmla="*/ 271639 h 162"/>
              <a:gd name="T62" fmla="*/ 288605 w 139"/>
              <a:gd name="T63" fmla="*/ 176977 h 162"/>
              <a:gd name="T64" fmla="*/ 288605 w 139"/>
              <a:gd name="T65" fmla="*/ 201671 h 162"/>
              <a:gd name="T66" fmla="*/ 169040 w 139"/>
              <a:gd name="T67" fmla="*/ 283986 h 162"/>
              <a:gd name="T68" fmla="*/ 432908 w 139"/>
              <a:gd name="T69" fmla="*/ 144051 h 162"/>
              <a:gd name="T70" fmla="*/ 474138 w 139"/>
              <a:gd name="T71" fmla="*/ 86431 h 162"/>
              <a:gd name="T72" fmla="*/ 490629 w 139"/>
              <a:gd name="T73" fmla="*/ 102894 h 162"/>
              <a:gd name="T74" fmla="*/ 441154 w 139"/>
              <a:gd name="T75" fmla="*/ 148167 h 162"/>
              <a:gd name="T76" fmla="*/ 115442 w 139"/>
              <a:gd name="T77" fmla="*/ 144051 h 162"/>
              <a:gd name="T78" fmla="*/ 74213 w 139"/>
              <a:gd name="T79" fmla="*/ 86431 h 162"/>
              <a:gd name="T80" fmla="*/ 131934 w 139"/>
              <a:gd name="T81" fmla="*/ 127588 h 162"/>
              <a:gd name="T82" fmla="*/ 123688 w 139"/>
              <a:gd name="T83" fmla="*/ 148167 h 162"/>
              <a:gd name="T84" fmla="*/ 267991 w 139"/>
              <a:gd name="T85" fmla="*/ 82315 h 162"/>
              <a:gd name="T86" fmla="*/ 280360 w 139"/>
              <a:gd name="T87" fmla="*/ 0 h 162"/>
              <a:gd name="T88" fmla="*/ 292728 w 139"/>
              <a:gd name="T89" fmla="*/ 82315 h 16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39" h="162">
                <a:moveTo>
                  <a:pt x="80" y="162"/>
                </a:moveTo>
                <a:cubicBezTo>
                  <a:pt x="57" y="162"/>
                  <a:pt x="57" y="162"/>
                  <a:pt x="57" y="162"/>
                </a:cubicBezTo>
                <a:cubicBezTo>
                  <a:pt x="56" y="162"/>
                  <a:pt x="54" y="160"/>
                  <a:pt x="54" y="159"/>
                </a:cubicBezTo>
                <a:cubicBezTo>
                  <a:pt x="54" y="157"/>
                  <a:pt x="56" y="155"/>
                  <a:pt x="57" y="155"/>
                </a:cubicBezTo>
                <a:cubicBezTo>
                  <a:pt x="80" y="155"/>
                  <a:pt x="80" y="155"/>
                  <a:pt x="80" y="155"/>
                </a:cubicBezTo>
                <a:cubicBezTo>
                  <a:pt x="81" y="155"/>
                  <a:pt x="83" y="157"/>
                  <a:pt x="83" y="159"/>
                </a:cubicBezTo>
                <a:cubicBezTo>
                  <a:pt x="83" y="160"/>
                  <a:pt x="81" y="162"/>
                  <a:pt x="80" y="162"/>
                </a:cubicBezTo>
                <a:close/>
                <a:moveTo>
                  <a:pt x="86" y="151"/>
                </a:moveTo>
                <a:cubicBezTo>
                  <a:pt x="51" y="151"/>
                  <a:pt x="51" y="151"/>
                  <a:pt x="51" y="151"/>
                </a:cubicBezTo>
                <a:cubicBezTo>
                  <a:pt x="49" y="151"/>
                  <a:pt x="48" y="150"/>
                  <a:pt x="48" y="148"/>
                </a:cubicBezTo>
                <a:cubicBezTo>
                  <a:pt x="48" y="146"/>
                  <a:pt x="49" y="145"/>
                  <a:pt x="51" y="145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88" y="145"/>
                  <a:pt x="89" y="146"/>
                  <a:pt x="89" y="148"/>
                </a:cubicBezTo>
                <a:cubicBezTo>
                  <a:pt x="89" y="150"/>
                  <a:pt x="88" y="151"/>
                  <a:pt x="86" y="151"/>
                </a:cubicBezTo>
                <a:close/>
                <a:moveTo>
                  <a:pt x="68" y="140"/>
                </a:moveTo>
                <a:cubicBezTo>
                  <a:pt x="62" y="140"/>
                  <a:pt x="55" y="140"/>
                  <a:pt x="55" y="140"/>
                </a:cubicBezTo>
                <a:cubicBezTo>
                  <a:pt x="55" y="140"/>
                  <a:pt x="55" y="140"/>
                  <a:pt x="55" y="140"/>
                </a:cubicBezTo>
                <a:cubicBezTo>
                  <a:pt x="49" y="140"/>
                  <a:pt x="46" y="138"/>
                  <a:pt x="45" y="132"/>
                </a:cubicBezTo>
                <a:cubicBezTo>
                  <a:pt x="44" y="130"/>
                  <a:pt x="44" y="127"/>
                  <a:pt x="44" y="125"/>
                </a:cubicBezTo>
                <a:cubicBezTo>
                  <a:pt x="44" y="122"/>
                  <a:pt x="44" y="119"/>
                  <a:pt x="42" y="117"/>
                </a:cubicBezTo>
                <a:cubicBezTo>
                  <a:pt x="38" y="108"/>
                  <a:pt x="34" y="102"/>
                  <a:pt x="30" y="93"/>
                </a:cubicBezTo>
                <a:cubicBezTo>
                  <a:pt x="25" y="85"/>
                  <a:pt x="21" y="72"/>
                  <a:pt x="24" y="60"/>
                </a:cubicBezTo>
                <a:cubicBezTo>
                  <a:pt x="28" y="44"/>
                  <a:pt x="44" y="29"/>
                  <a:pt x="68" y="29"/>
                </a:cubicBezTo>
                <a:cubicBezTo>
                  <a:pt x="92" y="29"/>
                  <a:pt x="108" y="44"/>
                  <a:pt x="112" y="60"/>
                </a:cubicBezTo>
                <a:cubicBezTo>
                  <a:pt x="116" y="72"/>
                  <a:pt x="111" y="85"/>
                  <a:pt x="106" y="93"/>
                </a:cubicBezTo>
                <a:cubicBezTo>
                  <a:pt x="102" y="102"/>
                  <a:pt x="99" y="108"/>
                  <a:pt x="94" y="117"/>
                </a:cubicBezTo>
                <a:cubicBezTo>
                  <a:pt x="93" y="119"/>
                  <a:pt x="92" y="122"/>
                  <a:pt x="92" y="125"/>
                </a:cubicBezTo>
                <a:cubicBezTo>
                  <a:pt x="92" y="127"/>
                  <a:pt x="92" y="130"/>
                  <a:pt x="92" y="132"/>
                </a:cubicBezTo>
                <a:cubicBezTo>
                  <a:pt x="90" y="138"/>
                  <a:pt x="88" y="140"/>
                  <a:pt x="81" y="140"/>
                </a:cubicBezTo>
                <a:cubicBezTo>
                  <a:pt x="81" y="140"/>
                  <a:pt x="75" y="140"/>
                  <a:pt x="68" y="140"/>
                </a:cubicBezTo>
                <a:close/>
                <a:moveTo>
                  <a:pt x="55" y="134"/>
                </a:moveTo>
                <a:cubicBezTo>
                  <a:pt x="56" y="134"/>
                  <a:pt x="81" y="134"/>
                  <a:pt x="81" y="134"/>
                </a:cubicBezTo>
                <a:cubicBezTo>
                  <a:pt x="85" y="134"/>
                  <a:pt x="85" y="133"/>
                  <a:pt x="86" y="131"/>
                </a:cubicBezTo>
                <a:cubicBezTo>
                  <a:pt x="86" y="129"/>
                  <a:pt x="86" y="127"/>
                  <a:pt x="86" y="125"/>
                </a:cubicBezTo>
                <a:cubicBezTo>
                  <a:pt x="86" y="121"/>
                  <a:pt x="87" y="117"/>
                  <a:pt x="89" y="114"/>
                </a:cubicBezTo>
                <a:cubicBezTo>
                  <a:pt x="93" y="105"/>
                  <a:pt x="96" y="99"/>
                  <a:pt x="101" y="91"/>
                </a:cubicBezTo>
                <a:cubicBezTo>
                  <a:pt x="104" y="84"/>
                  <a:pt x="109" y="72"/>
                  <a:pt x="107" y="61"/>
                </a:cubicBezTo>
                <a:cubicBezTo>
                  <a:pt x="103" y="48"/>
                  <a:pt x="89" y="35"/>
                  <a:pt x="68" y="35"/>
                </a:cubicBezTo>
                <a:cubicBezTo>
                  <a:pt x="48" y="35"/>
                  <a:pt x="33" y="48"/>
                  <a:pt x="30" y="61"/>
                </a:cubicBezTo>
                <a:cubicBezTo>
                  <a:pt x="27" y="72"/>
                  <a:pt x="32" y="84"/>
                  <a:pt x="35" y="91"/>
                </a:cubicBezTo>
                <a:cubicBezTo>
                  <a:pt x="40" y="99"/>
                  <a:pt x="43" y="105"/>
                  <a:pt x="48" y="114"/>
                </a:cubicBezTo>
                <a:cubicBezTo>
                  <a:pt x="50" y="117"/>
                  <a:pt x="50" y="121"/>
                  <a:pt x="50" y="125"/>
                </a:cubicBezTo>
                <a:cubicBezTo>
                  <a:pt x="50" y="127"/>
                  <a:pt x="50" y="129"/>
                  <a:pt x="50" y="131"/>
                </a:cubicBezTo>
                <a:cubicBezTo>
                  <a:pt x="51" y="133"/>
                  <a:pt x="51" y="134"/>
                  <a:pt x="55" y="134"/>
                </a:cubicBezTo>
                <a:cubicBezTo>
                  <a:pt x="55" y="134"/>
                  <a:pt x="55" y="134"/>
                  <a:pt x="55" y="134"/>
                </a:cubicBezTo>
                <a:close/>
                <a:moveTo>
                  <a:pt x="15" y="74"/>
                </a:moveTo>
                <a:cubicBezTo>
                  <a:pt x="3" y="74"/>
                  <a:pt x="3" y="74"/>
                  <a:pt x="3" y="74"/>
                </a:cubicBezTo>
                <a:cubicBezTo>
                  <a:pt x="2" y="74"/>
                  <a:pt x="0" y="73"/>
                  <a:pt x="0" y="71"/>
                </a:cubicBezTo>
                <a:cubicBezTo>
                  <a:pt x="0" y="69"/>
                  <a:pt x="2" y="68"/>
                  <a:pt x="3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7" y="68"/>
                  <a:pt x="18" y="69"/>
                  <a:pt x="18" y="71"/>
                </a:cubicBezTo>
                <a:cubicBezTo>
                  <a:pt x="18" y="73"/>
                  <a:pt x="17" y="74"/>
                  <a:pt x="15" y="74"/>
                </a:cubicBezTo>
                <a:close/>
                <a:moveTo>
                  <a:pt x="136" y="72"/>
                </a:moveTo>
                <a:cubicBezTo>
                  <a:pt x="121" y="72"/>
                  <a:pt x="121" y="72"/>
                  <a:pt x="121" y="72"/>
                </a:cubicBezTo>
                <a:cubicBezTo>
                  <a:pt x="120" y="72"/>
                  <a:pt x="118" y="70"/>
                  <a:pt x="118" y="69"/>
                </a:cubicBezTo>
                <a:cubicBezTo>
                  <a:pt x="118" y="67"/>
                  <a:pt x="120" y="66"/>
                  <a:pt x="121" y="66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37" y="66"/>
                  <a:pt x="139" y="67"/>
                  <a:pt x="139" y="69"/>
                </a:cubicBezTo>
                <a:cubicBezTo>
                  <a:pt x="139" y="70"/>
                  <a:pt x="137" y="72"/>
                  <a:pt x="136" y="72"/>
                </a:cubicBezTo>
                <a:close/>
                <a:moveTo>
                  <a:pt x="41" y="69"/>
                </a:moveTo>
                <a:cubicBezTo>
                  <a:pt x="41" y="69"/>
                  <a:pt x="40" y="69"/>
                  <a:pt x="40" y="69"/>
                </a:cubicBezTo>
                <a:cubicBezTo>
                  <a:pt x="39" y="69"/>
                  <a:pt x="38" y="67"/>
                  <a:pt x="38" y="66"/>
                </a:cubicBezTo>
                <a:cubicBezTo>
                  <a:pt x="41" y="54"/>
                  <a:pt x="53" y="43"/>
                  <a:pt x="70" y="43"/>
                </a:cubicBezTo>
                <a:cubicBezTo>
                  <a:pt x="70" y="43"/>
                  <a:pt x="70" y="43"/>
                  <a:pt x="70" y="43"/>
                </a:cubicBezTo>
                <a:cubicBezTo>
                  <a:pt x="71" y="43"/>
                  <a:pt x="73" y="45"/>
                  <a:pt x="73" y="46"/>
                </a:cubicBezTo>
                <a:cubicBezTo>
                  <a:pt x="73" y="48"/>
                  <a:pt x="71" y="49"/>
                  <a:pt x="70" y="49"/>
                </a:cubicBezTo>
                <a:cubicBezTo>
                  <a:pt x="56" y="49"/>
                  <a:pt x="46" y="58"/>
                  <a:pt x="44" y="67"/>
                </a:cubicBezTo>
                <a:cubicBezTo>
                  <a:pt x="44" y="68"/>
                  <a:pt x="42" y="69"/>
                  <a:pt x="41" y="69"/>
                </a:cubicBezTo>
                <a:close/>
                <a:moveTo>
                  <a:pt x="107" y="36"/>
                </a:moveTo>
                <a:cubicBezTo>
                  <a:pt x="106" y="36"/>
                  <a:pt x="105" y="36"/>
                  <a:pt x="105" y="35"/>
                </a:cubicBezTo>
                <a:cubicBezTo>
                  <a:pt x="103" y="34"/>
                  <a:pt x="103" y="32"/>
                  <a:pt x="105" y="31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6" y="20"/>
                  <a:pt x="118" y="20"/>
                  <a:pt x="119" y="21"/>
                </a:cubicBezTo>
                <a:cubicBezTo>
                  <a:pt x="120" y="22"/>
                  <a:pt x="120" y="24"/>
                  <a:pt x="119" y="25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08" y="36"/>
                  <a:pt x="108" y="36"/>
                  <a:pt x="107" y="36"/>
                </a:cubicBezTo>
                <a:close/>
                <a:moveTo>
                  <a:pt x="30" y="36"/>
                </a:moveTo>
                <a:cubicBezTo>
                  <a:pt x="29" y="36"/>
                  <a:pt x="29" y="36"/>
                  <a:pt x="28" y="35"/>
                </a:cubicBezTo>
                <a:cubicBezTo>
                  <a:pt x="18" y="25"/>
                  <a:pt x="18" y="25"/>
                  <a:pt x="18" y="25"/>
                </a:cubicBezTo>
                <a:cubicBezTo>
                  <a:pt x="17" y="24"/>
                  <a:pt x="17" y="22"/>
                  <a:pt x="18" y="21"/>
                </a:cubicBezTo>
                <a:cubicBezTo>
                  <a:pt x="19" y="20"/>
                  <a:pt x="21" y="20"/>
                  <a:pt x="22" y="21"/>
                </a:cubicBezTo>
                <a:cubicBezTo>
                  <a:pt x="32" y="31"/>
                  <a:pt x="32" y="31"/>
                  <a:pt x="32" y="31"/>
                </a:cubicBezTo>
                <a:cubicBezTo>
                  <a:pt x="34" y="32"/>
                  <a:pt x="34" y="34"/>
                  <a:pt x="32" y="35"/>
                </a:cubicBezTo>
                <a:cubicBezTo>
                  <a:pt x="32" y="36"/>
                  <a:pt x="31" y="36"/>
                  <a:pt x="30" y="36"/>
                </a:cubicBezTo>
                <a:close/>
                <a:moveTo>
                  <a:pt x="68" y="23"/>
                </a:moveTo>
                <a:cubicBezTo>
                  <a:pt x="66" y="23"/>
                  <a:pt x="65" y="21"/>
                  <a:pt x="65" y="20"/>
                </a:cubicBezTo>
                <a:cubicBezTo>
                  <a:pt x="65" y="3"/>
                  <a:pt x="65" y="3"/>
                  <a:pt x="65" y="3"/>
                </a:cubicBezTo>
                <a:cubicBezTo>
                  <a:pt x="65" y="1"/>
                  <a:pt x="66" y="0"/>
                  <a:pt x="68" y="0"/>
                </a:cubicBezTo>
                <a:cubicBezTo>
                  <a:pt x="70" y="0"/>
                  <a:pt x="71" y="1"/>
                  <a:pt x="71" y="3"/>
                </a:cubicBezTo>
                <a:cubicBezTo>
                  <a:pt x="71" y="20"/>
                  <a:pt x="71" y="20"/>
                  <a:pt x="71" y="20"/>
                </a:cubicBezTo>
                <a:cubicBezTo>
                  <a:pt x="71" y="21"/>
                  <a:pt x="70" y="23"/>
                  <a:pt x="68" y="23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>
            <a:spLocks noEditPoints="1"/>
          </p:cNvSpPr>
          <p:nvPr/>
        </p:nvSpPr>
        <p:spPr bwMode="auto">
          <a:xfrm>
            <a:off x="9474200" y="1387475"/>
            <a:ext cx="581025" cy="523875"/>
          </a:xfrm>
          <a:custGeom>
            <a:avLst/>
            <a:gdLst>
              <a:gd name="T0" fmla="*/ 94777 w 141"/>
              <a:gd name="T1" fmla="*/ 268125 h 127"/>
              <a:gd name="T2" fmla="*/ 123622 w 141"/>
              <a:gd name="T3" fmla="*/ 433125 h 127"/>
              <a:gd name="T4" fmla="*/ 189554 w 141"/>
              <a:gd name="T5" fmla="*/ 404250 h 127"/>
              <a:gd name="T6" fmla="*/ 156588 w 141"/>
              <a:gd name="T7" fmla="*/ 235125 h 127"/>
              <a:gd name="T8" fmla="*/ 164830 w 141"/>
              <a:gd name="T9" fmla="*/ 268125 h 127"/>
              <a:gd name="T10" fmla="*/ 156588 w 141"/>
              <a:gd name="T11" fmla="*/ 408375 h 127"/>
              <a:gd name="T12" fmla="*/ 119502 w 141"/>
              <a:gd name="T13" fmla="*/ 404250 h 127"/>
              <a:gd name="T14" fmla="*/ 123622 w 141"/>
              <a:gd name="T15" fmla="*/ 259875 h 127"/>
              <a:gd name="T16" fmla="*/ 164830 w 141"/>
              <a:gd name="T17" fmla="*/ 268125 h 127"/>
              <a:gd name="T18" fmla="*/ 210158 w 141"/>
              <a:gd name="T19" fmla="*/ 222750 h 127"/>
              <a:gd name="T20" fmla="*/ 243124 w 141"/>
              <a:gd name="T21" fmla="*/ 433125 h 127"/>
              <a:gd name="T22" fmla="*/ 309056 w 141"/>
              <a:gd name="T23" fmla="*/ 404250 h 127"/>
              <a:gd name="T24" fmla="*/ 276090 w 141"/>
              <a:gd name="T25" fmla="*/ 189750 h 127"/>
              <a:gd name="T26" fmla="*/ 284331 w 141"/>
              <a:gd name="T27" fmla="*/ 222750 h 127"/>
              <a:gd name="T28" fmla="*/ 276090 w 141"/>
              <a:gd name="T29" fmla="*/ 408375 h 127"/>
              <a:gd name="T30" fmla="*/ 234882 w 141"/>
              <a:gd name="T31" fmla="*/ 404250 h 127"/>
              <a:gd name="T32" fmla="*/ 243124 w 141"/>
              <a:gd name="T33" fmla="*/ 214500 h 127"/>
              <a:gd name="T34" fmla="*/ 284331 w 141"/>
              <a:gd name="T35" fmla="*/ 222750 h 127"/>
              <a:gd name="T36" fmla="*/ 329660 w 141"/>
              <a:gd name="T37" fmla="*/ 181500 h 127"/>
              <a:gd name="T38" fmla="*/ 362626 w 141"/>
              <a:gd name="T39" fmla="*/ 433125 h 127"/>
              <a:gd name="T40" fmla="*/ 428557 w 141"/>
              <a:gd name="T41" fmla="*/ 404250 h 127"/>
              <a:gd name="T42" fmla="*/ 395591 w 141"/>
              <a:gd name="T43" fmla="*/ 148500 h 127"/>
              <a:gd name="T44" fmla="*/ 403833 w 141"/>
              <a:gd name="T45" fmla="*/ 181500 h 127"/>
              <a:gd name="T46" fmla="*/ 395591 w 141"/>
              <a:gd name="T47" fmla="*/ 408375 h 127"/>
              <a:gd name="T48" fmla="*/ 354384 w 141"/>
              <a:gd name="T49" fmla="*/ 404250 h 127"/>
              <a:gd name="T50" fmla="*/ 362626 w 141"/>
              <a:gd name="T51" fmla="*/ 173250 h 127"/>
              <a:gd name="T52" fmla="*/ 403833 w 141"/>
              <a:gd name="T53" fmla="*/ 181500 h 127"/>
              <a:gd name="T54" fmla="*/ 449161 w 141"/>
              <a:gd name="T55" fmla="*/ 404250 h 127"/>
              <a:gd name="T56" fmla="*/ 515093 w 141"/>
              <a:gd name="T57" fmla="*/ 433125 h 127"/>
              <a:gd name="T58" fmla="*/ 543938 w 141"/>
              <a:gd name="T59" fmla="*/ 140250 h 127"/>
              <a:gd name="T60" fmla="*/ 482127 w 141"/>
              <a:gd name="T61" fmla="*/ 107250 h 127"/>
              <a:gd name="T62" fmla="*/ 519214 w 141"/>
              <a:gd name="T63" fmla="*/ 140250 h 127"/>
              <a:gd name="T64" fmla="*/ 515093 w 141"/>
              <a:gd name="T65" fmla="*/ 408375 h 127"/>
              <a:gd name="T66" fmla="*/ 473886 w 141"/>
              <a:gd name="T67" fmla="*/ 404250 h 127"/>
              <a:gd name="T68" fmla="*/ 482127 w 141"/>
              <a:gd name="T69" fmla="*/ 132000 h 127"/>
              <a:gd name="T70" fmla="*/ 519214 w 141"/>
              <a:gd name="T71" fmla="*/ 140250 h 127"/>
              <a:gd name="T72" fmla="*/ 453282 w 141"/>
              <a:gd name="T73" fmla="*/ 28875 h 127"/>
              <a:gd name="T74" fmla="*/ 469765 w 141"/>
              <a:gd name="T75" fmla="*/ 8250 h 127"/>
              <a:gd name="T76" fmla="*/ 486248 w 141"/>
              <a:gd name="T77" fmla="*/ 49500 h 127"/>
              <a:gd name="T78" fmla="*/ 465644 w 141"/>
              <a:gd name="T79" fmla="*/ 49500 h 127"/>
              <a:gd name="T80" fmla="*/ 111260 w 141"/>
              <a:gd name="T81" fmla="*/ 181500 h 127"/>
              <a:gd name="T82" fmla="*/ 98898 w 141"/>
              <a:gd name="T83" fmla="*/ 173250 h 127"/>
              <a:gd name="T84" fmla="*/ 300814 w 141"/>
              <a:gd name="T85" fmla="*/ 103125 h 127"/>
              <a:gd name="T86" fmla="*/ 564542 w 141"/>
              <a:gd name="T87" fmla="*/ 503250 h 127"/>
              <a:gd name="T88" fmla="*/ 543938 w 141"/>
              <a:gd name="T89" fmla="*/ 490875 h 127"/>
              <a:gd name="T90" fmla="*/ 37087 w 141"/>
              <a:gd name="T91" fmla="*/ 478500 h 127"/>
              <a:gd name="T92" fmla="*/ 0 w 141"/>
              <a:gd name="T93" fmla="*/ 82500 h 127"/>
              <a:gd name="T94" fmla="*/ 49449 w 141"/>
              <a:gd name="T95" fmla="*/ 37125 h 127"/>
              <a:gd name="T96" fmla="*/ 98898 w 141"/>
              <a:gd name="T97" fmla="*/ 82500 h 127"/>
              <a:gd name="T98" fmla="*/ 61811 w 141"/>
              <a:gd name="T99" fmla="*/ 466125 h 127"/>
              <a:gd name="T100" fmla="*/ 543938 w 141"/>
              <a:gd name="T101" fmla="*/ 437250 h 127"/>
              <a:gd name="T102" fmla="*/ 581025 w 141"/>
              <a:gd name="T103" fmla="*/ 478500 h 1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41" h="127">
                <a:moveTo>
                  <a:pt x="30" y="57"/>
                </a:moveTo>
                <a:cubicBezTo>
                  <a:pt x="26" y="57"/>
                  <a:pt x="23" y="61"/>
                  <a:pt x="23" y="65"/>
                </a:cubicBezTo>
                <a:cubicBezTo>
                  <a:pt x="23" y="98"/>
                  <a:pt x="23" y="98"/>
                  <a:pt x="23" y="98"/>
                </a:cubicBezTo>
                <a:cubicBezTo>
                  <a:pt x="23" y="102"/>
                  <a:pt x="26" y="105"/>
                  <a:pt x="30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43" y="105"/>
                  <a:pt x="46" y="102"/>
                  <a:pt x="46" y="98"/>
                </a:cubicBezTo>
                <a:cubicBezTo>
                  <a:pt x="46" y="65"/>
                  <a:pt x="46" y="65"/>
                  <a:pt x="46" y="65"/>
                </a:cubicBezTo>
                <a:cubicBezTo>
                  <a:pt x="46" y="61"/>
                  <a:pt x="43" y="57"/>
                  <a:pt x="38" y="57"/>
                </a:cubicBezTo>
                <a:lnTo>
                  <a:pt x="30" y="57"/>
                </a:lnTo>
                <a:close/>
                <a:moveTo>
                  <a:pt x="40" y="65"/>
                </a:moveTo>
                <a:cubicBezTo>
                  <a:pt x="40" y="98"/>
                  <a:pt x="40" y="98"/>
                  <a:pt x="40" y="98"/>
                </a:cubicBezTo>
                <a:cubicBezTo>
                  <a:pt x="40" y="99"/>
                  <a:pt x="39" y="99"/>
                  <a:pt x="38" y="99"/>
                </a:cubicBezTo>
                <a:cubicBezTo>
                  <a:pt x="30" y="99"/>
                  <a:pt x="30" y="99"/>
                  <a:pt x="30" y="99"/>
                </a:cubicBezTo>
                <a:cubicBezTo>
                  <a:pt x="29" y="99"/>
                  <a:pt x="29" y="99"/>
                  <a:pt x="29" y="98"/>
                </a:cubicBezTo>
                <a:cubicBezTo>
                  <a:pt x="29" y="65"/>
                  <a:pt x="29" y="65"/>
                  <a:pt x="29" y="65"/>
                </a:cubicBezTo>
                <a:cubicBezTo>
                  <a:pt x="29" y="64"/>
                  <a:pt x="29" y="63"/>
                  <a:pt x="30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9" y="63"/>
                  <a:pt x="40" y="64"/>
                  <a:pt x="40" y="65"/>
                </a:cubicBezTo>
                <a:close/>
                <a:moveTo>
                  <a:pt x="59" y="46"/>
                </a:moveTo>
                <a:cubicBezTo>
                  <a:pt x="55" y="46"/>
                  <a:pt x="51" y="49"/>
                  <a:pt x="51" y="54"/>
                </a:cubicBezTo>
                <a:cubicBezTo>
                  <a:pt x="51" y="98"/>
                  <a:pt x="51" y="98"/>
                  <a:pt x="51" y="98"/>
                </a:cubicBezTo>
                <a:cubicBezTo>
                  <a:pt x="51" y="102"/>
                  <a:pt x="55" y="105"/>
                  <a:pt x="59" y="105"/>
                </a:cubicBezTo>
                <a:cubicBezTo>
                  <a:pt x="67" y="105"/>
                  <a:pt x="67" y="105"/>
                  <a:pt x="67" y="105"/>
                </a:cubicBezTo>
                <a:cubicBezTo>
                  <a:pt x="71" y="105"/>
                  <a:pt x="75" y="102"/>
                  <a:pt x="75" y="98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9"/>
                  <a:pt x="71" y="46"/>
                  <a:pt x="67" y="46"/>
                </a:cubicBezTo>
                <a:lnTo>
                  <a:pt x="59" y="46"/>
                </a:lnTo>
                <a:close/>
                <a:moveTo>
                  <a:pt x="69" y="54"/>
                </a:moveTo>
                <a:cubicBezTo>
                  <a:pt x="69" y="98"/>
                  <a:pt x="69" y="98"/>
                  <a:pt x="69" y="98"/>
                </a:cubicBezTo>
                <a:cubicBezTo>
                  <a:pt x="69" y="99"/>
                  <a:pt x="68" y="99"/>
                  <a:pt x="67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58" y="99"/>
                  <a:pt x="57" y="99"/>
                  <a:pt x="57" y="98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3"/>
                  <a:pt x="58" y="52"/>
                  <a:pt x="59" y="52"/>
                </a:cubicBezTo>
                <a:cubicBezTo>
                  <a:pt x="67" y="52"/>
                  <a:pt x="67" y="52"/>
                  <a:pt x="67" y="52"/>
                </a:cubicBezTo>
                <a:cubicBezTo>
                  <a:pt x="68" y="52"/>
                  <a:pt x="69" y="53"/>
                  <a:pt x="69" y="54"/>
                </a:cubicBezTo>
                <a:close/>
                <a:moveTo>
                  <a:pt x="88" y="36"/>
                </a:moveTo>
                <a:cubicBezTo>
                  <a:pt x="84" y="36"/>
                  <a:pt x="80" y="39"/>
                  <a:pt x="80" y="44"/>
                </a:cubicBezTo>
                <a:cubicBezTo>
                  <a:pt x="80" y="98"/>
                  <a:pt x="80" y="98"/>
                  <a:pt x="80" y="98"/>
                </a:cubicBezTo>
                <a:cubicBezTo>
                  <a:pt x="80" y="102"/>
                  <a:pt x="84" y="105"/>
                  <a:pt x="88" y="105"/>
                </a:cubicBezTo>
                <a:cubicBezTo>
                  <a:pt x="96" y="105"/>
                  <a:pt x="96" y="105"/>
                  <a:pt x="96" y="105"/>
                </a:cubicBezTo>
                <a:cubicBezTo>
                  <a:pt x="100" y="105"/>
                  <a:pt x="104" y="102"/>
                  <a:pt x="104" y="9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39"/>
                  <a:pt x="100" y="36"/>
                  <a:pt x="96" y="36"/>
                </a:cubicBezTo>
                <a:lnTo>
                  <a:pt x="88" y="36"/>
                </a:lnTo>
                <a:close/>
                <a:moveTo>
                  <a:pt x="98" y="44"/>
                </a:moveTo>
                <a:cubicBezTo>
                  <a:pt x="98" y="98"/>
                  <a:pt x="98" y="98"/>
                  <a:pt x="98" y="98"/>
                </a:cubicBezTo>
                <a:cubicBezTo>
                  <a:pt x="98" y="99"/>
                  <a:pt x="97" y="99"/>
                  <a:pt x="96" y="99"/>
                </a:cubicBezTo>
                <a:cubicBezTo>
                  <a:pt x="88" y="99"/>
                  <a:pt x="88" y="99"/>
                  <a:pt x="88" y="99"/>
                </a:cubicBezTo>
                <a:cubicBezTo>
                  <a:pt x="87" y="99"/>
                  <a:pt x="86" y="99"/>
                  <a:pt x="86" y="98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3"/>
                  <a:pt x="87" y="42"/>
                  <a:pt x="88" y="42"/>
                </a:cubicBezTo>
                <a:cubicBezTo>
                  <a:pt x="96" y="42"/>
                  <a:pt x="96" y="42"/>
                  <a:pt x="96" y="42"/>
                </a:cubicBezTo>
                <a:cubicBezTo>
                  <a:pt x="97" y="42"/>
                  <a:pt x="98" y="43"/>
                  <a:pt x="98" y="44"/>
                </a:cubicBezTo>
                <a:close/>
                <a:moveTo>
                  <a:pt x="109" y="34"/>
                </a:moveTo>
                <a:cubicBezTo>
                  <a:pt x="109" y="98"/>
                  <a:pt x="109" y="98"/>
                  <a:pt x="109" y="98"/>
                </a:cubicBezTo>
                <a:cubicBezTo>
                  <a:pt x="109" y="102"/>
                  <a:pt x="112" y="105"/>
                  <a:pt x="117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9" y="105"/>
                  <a:pt x="132" y="102"/>
                  <a:pt x="132" y="98"/>
                </a:cubicBezTo>
                <a:cubicBezTo>
                  <a:pt x="132" y="34"/>
                  <a:pt x="132" y="34"/>
                  <a:pt x="132" y="34"/>
                </a:cubicBezTo>
                <a:cubicBezTo>
                  <a:pt x="132" y="29"/>
                  <a:pt x="129" y="26"/>
                  <a:pt x="125" y="26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2" y="26"/>
                  <a:pt x="109" y="29"/>
                  <a:pt x="109" y="34"/>
                </a:cubicBezTo>
                <a:close/>
                <a:moveTo>
                  <a:pt x="126" y="34"/>
                </a:moveTo>
                <a:cubicBezTo>
                  <a:pt x="126" y="98"/>
                  <a:pt x="126" y="98"/>
                  <a:pt x="126" y="98"/>
                </a:cubicBezTo>
                <a:cubicBezTo>
                  <a:pt x="126" y="99"/>
                  <a:pt x="126" y="99"/>
                  <a:pt x="125" y="99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5" y="99"/>
                  <a:pt x="115" y="98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5" y="33"/>
                  <a:pt x="116" y="32"/>
                  <a:pt x="117" y="32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6" y="32"/>
                  <a:pt x="126" y="33"/>
                  <a:pt x="126" y="34"/>
                </a:cubicBezTo>
                <a:close/>
                <a:moveTo>
                  <a:pt x="73" y="25"/>
                </a:moveTo>
                <a:cubicBezTo>
                  <a:pt x="92" y="18"/>
                  <a:pt x="110" y="7"/>
                  <a:pt x="110" y="7"/>
                </a:cubicBezTo>
                <a:cubicBezTo>
                  <a:pt x="107" y="0"/>
                  <a:pt x="107" y="0"/>
                  <a:pt x="107" y="0"/>
                </a:cubicBezTo>
                <a:cubicBezTo>
                  <a:pt x="114" y="2"/>
                  <a:pt x="114" y="2"/>
                  <a:pt x="114" y="2"/>
                </a:cubicBezTo>
                <a:cubicBezTo>
                  <a:pt x="120" y="5"/>
                  <a:pt x="120" y="5"/>
                  <a:pt x="120" y="5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0" y="14"/>
                  <a:pt x="93" y="24"/>
                  <a:pt x="75" y="31"/>
                </a:cubicBezTo>
                <a:cubicBezTo>
                  <a:pt x="54" y="39"/>
                  <a:pt x="27" y="44"/>
                  <a:pt x="27" y="44"/>
                </a:cubicBezTo>
                <a:cubicBezTo>
                  <a:pt x="27" y="44"/>
                  <a:pt x="27" y="44"/>
                  <a:pt x="26" y="44"/>
                </a:cubicBezTo>
                <a:cubicBezTo>
                  <a:pt x="25" y="44"/>
                  <a:pt x="24" y="43"/>
                  <a:pt x="24" y="42"/>
                </a:cubicBezTo>
                <a:cubicBezTo>
                  <a:pt x="23" y="40"/>
                  <a:pt x="24" y="39"/>
                  <a:pt x="26" y="38"/>
                </a:cubicBezTo>
                <a:cubicBezTo>
                  <a:pt x="26" y="38"/>
                  <a:pt x="52" y="33"/>
                  <a:pt x="73" y="25"/>
                </a:cubicBezTo>
                <a:close/>
                <a:moveTo>
                  <a:pt x="141" y="116"/>
                </a:moveTo>
                <a:cubicBezTo>
                  <a:pt x="137" y="122"/>
                  <a:pt x="137" y="122"/>
                  <a:pt x="137" y="122"/>
                </a:cubicBezTo>
                <a:cubicBezTo>
                  <a:pt x="132" y="127"/>
                  <a:pt x="132" y="127"/>
                  <a:pt x="132" y="127"/>
                </a:cubicBezTo>
                <a:cubicBezTo>
                  <a:pt x="132" y="119"/>
                  <a:pt x="132" y="119"/>
                  <a:pt x="132" y="119"/>
                </a:cubicBezTo>
                <a:cubicBezTo>
                  <a:pt x="12" y="119"/>
                  <a:pt x="12" y="119"/>
                  <a:pt x="12" y="119"/>
                </a:cubicBezTo>
                <a:cubicBezTo>
                  <a:pt x="10" y="119"/>
                  <a:pt x="9" y="118"/>
                  <a:pt x="9" y="116"/>
                </a:cubicBezTo>
                <a:cubicBezTo>
                  <a:pt x="9" y="20"/>
                  <a:pt x="9" y="20"/>
                  <a:pt x="9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12" y="9"/>
                  <a:pt x="12" y="9"/>
                  <a:pt x="12" y="9"/>
                </a:cubicBezTo>
                <a:cubicBezTo>
                  <a:pt x="18" y="15"/>
                  <a:pt x="18" y="15"/>
                  <a:pt x="18" y="15"/>
                </a:cubicBezTo>
                <a:cubicBezTo>
                  <a:pt x="24" y="20"/>
                  <a:pt x="24" y="20"/>
                  <a:pt x="24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32" y="113"/>
                  <a:pt x="132" y="113"/>
                  <a:pt x="132" y="113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7" y="111"/>
                  <a:pt x="137" y="111"/>
                  <a:pt x="137" y="111"/>
                </a:cubicBezTo>
                <a:lnTo>
                  <a:pt x="141" y="116"/>
                </a:ln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>
            <a:spLocks noEditPoints="1"/>
          </p:cNvSpPr>
          <p:nvPr/>
        </p:nvSpPr>
        <p:spPr bwMode="auto">
          <a:xfrm>
            <a:off x="10990263" y="4981575"/>
            <a:ext cx="400050" cy="581025"/>
          </a:xfrm>
          <a:custGeom>
            <a:avLst/>
            <a:gdLst>
              <a:gd name="T0" fmla="*/ 222708 w 97"/>
              <a:gd name="T1" fmla="*/ 20604 h 141"/>
              <a:gd name="T2" fmla="*/ 222708 w 97"/>
              <a:gd name="T3" fmla="*/ 82415 h 141"/>
              <a:gd name="T4" fmla="*/ 350559 w 97"/>
              <a:gd name="T5" fmla="*/ 144226 h 141"/>
              <a:gd name="T6" fmla="*/ 334062 w 97"/>
              <a:gd name="T7" fmla="*/ 164830 h 141"/>
              <a:gd name="T8" fmla="*/ 321690 w 97"/>
              <a:gd name="T9" fmla="*/ 173071 h 141"/>
              <a:gd name="T10" fmla="*/ 193839 w 97"/>
              <a:gd name="T11" fmla="*/ 123622 h 141"/>
              <a:gd name="T12" fmla="*/ 181466 w 97"/>
              <a:gd name="T13" fmla="*/ 255486 h 141"/>
              <a:gd name="T14" fmla="*/ 379429 w 97"/>
              <a:gd name="T15" fmla="*/ 387350 h 141"/>
              <a:gd name="T16" fmla="*/ 222708 w 97"/>
              <a:gd name="T17" fmla="*/ 498610 h 141"/>
              <a:gd name="T18" fmla="*/ 222708 w 97"/>
              <a:gd name="T19" fmla="*/ 556301 h 141"/>
              <a:gd name="T20" fmla="*/ 185590 w 97"/>
              <a:gd name="T21" fmla="*/ 560421 h 141"/>
              <a:gd name="T22" fmla="*/ 177342 w 97"/>
              <a:gd name="T23" fmla="*/ 510972 h 141"/>
              <a:gd name="T24" fmla="*/ 160845 w 97"/>
              <a:gd name="T25" fmla="*/ 494489 h 141"/>
              <a:gd name="T26" fmla="*/ 45366 w 97"/>
              <a:gd name="T27" fmla="*/ 416195 h 141"/>
              <a:gd name="T28" fmla="*/ 70112 w 97"/>
              <a:gd name="T29" fmla="*/ 407954 h 141"/>
              <a:gd name="T30" fmla="*/ 321690 w 97"/>
              <a:gd name="T31" fmla="*/ 387350 h 141"/>
              <a:gd name="T32" fmla="*/ 156721 w 97"/>
              <a:gd name="T33" fmla="*/ 296694 h 141"/>
              <a:gd name="T34" fmla="*/ 160845 w 97"/>
              <a:gd name="T35" fmla="*/ 86536 h 141"/>
              <a:gd name="T36" fmla="*/ 177342 w 97"/>
              <a:gd name="T37" fmla="*/ 65932 h 141"/>
              <a:gd name="T38" fmla="*/ 185590 w 97"/>
              <a:gd name="T39" fmla="*/ 20604 h 141"/>
              <a:gd name="T40" fmla="*/ 214460 w 97"/>
              <a:gd name="T41" fmla="*/ 0 h 141"/>
              <a:gd name="T42" fmla="*/ 156721 w 97"/>
              <a:gd name="T43" fmla="*/ 20604 h 141"/>
              <a:gd name="T44" fmla="*/ 0 w 97"/>
              <a:gd name="T45" fmla="*/ 189554 h 141"/>
              <a:gd name="T46" fmla="*/ 230957 w 97"/>
              <a:gd name="T47" fmla="*/ 337901 h 141"/>
              <a:gd name="T48" fmla="*/ 206211 w 97"/>
              <a:gd name="T49" fmla="*/ 436799 h 141"/>
              <a:gd name="T50" fmla="*/ 61863 w 97"/>
              <a:gd name="T51" fmla="*/ 383229 h 141"/>
              <a:gd name="T52" fmla="*/ 16497 w 97"/>
              <a:gd name="T53" fmla="*/ 436799 h 141"/>
              <a:gd name="T54" fmla="*/ 156721 w 97"/>
              <a:gd name="T55" fmla="*/ 560421 h 141"/>
              <a:gd name="T56" fmla="*/ 214460 w 97"/>
              <a:gd name="T57" fmla="*/ 581025 h 141"/>
              <a:gd name="T58" fmla="*/ 239205 w 97"/>
              <a:gd name="T59" fmla="*/ 515093 h 141"/>
              <a:gd name="T60" fmla="*/ 259826 w 97"/>
              <a:gd name="T61" fmla="*/ 255486 h 141"/>
              <a:gd name="T62" fmla="*/ 94857 w 97"/>
              <a:gd name="T63" fmla="*/ 189554 h 141"/>
              <a:gd name="T64" fmla="*/ 296944 w 97"/>
              <a:gd name="T65" fmla="*/ 185434 h 141"/>
              <a:gd name="T66" fmla="*/ 346435 w 97"/>
              <a:gd name="T67" fmla="*/ 181313 h 141"/>
              <a:gd name="T68" fmla="*/ 239205 w 97"/>
              <a:gd name="T69" fmla="*/ 65932 h 141"/>
              <a:gd name="T70" fmla="*/ 214460 w 97"/>
              <a:gd name="T71" fmla="*/ 0 h 14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7" h="141">
                <a:moveTo>
                  <a:pt x="52" y="5"/>
                </a:moveTo>
                <a:cubicBezTo>
                  <a:pt x="53" y="5"/>
                  <a:pt x="53" y="5"/>
                  <a:pt x="54" y="5"/>
                </a:cubicBezTo>
                <a:cubicBezTo>
                  <a:pt x="54" y="16"/>
                  <a:pt x="54" y="16"/>
                  <a:pt x="54" y="16"/>
                </a:cubicBezTo>
                <a:cubicBezTo>
                  <a:pt x="54" y="20"/>
                  <a:pt x="54" y="20"/>
                  <a:pt x="54" y="20"/>
                </a:cubicBezTo>
                <a:cubicBezTo>
                  <a:pt x="57" y="21"/>
                  <a:pt x="57" y="21"/>
                  <a:pt x="57" y="21"/>
                </a:cubicBezTo>
                <a:cubicBezTo>
                  <a:pt x="73" y="24"/>
                  <a:pt x="84" y="32"/>
                  <a:pt x="85" y="35"/>
                </a:cubicBezTo>
                <a:cubicBezTo>
                  <a:pt x="85" y="36"/>
                  <a:pt x="83" y="39"/>
                  <a:pt x="81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0" y="41"/>
                  <a:pt x="79" y="42"/>
                  <a:pt x="78" y="42"/>
                </a:cubicBezTo>
                <a:cubicBezTo>
                  <a:pt x="78" y="42"/>
                  <a:pt x="77" y="42"/>
                  <a:pt x="75" y="41"/>
                </a:cubicBezTo>
                <a:cubicBezTo>
                  <a:pt x="73" y="40"/>
                  <a:pt x="61" y="30"/>
                  <a:pt x="47" y="30"/>
                </a:cubicBezTo>
                <a:cubicBezTo>
                  <a:pt x="26" y="30"/>
                  <a:pt x="18" y="38"/>
                  <a:pt x="18" y="46"/>
                </a:cubicBezTo>
                <a:cubicBezTo>
                  <a:pt x="18" y="55"/>
                  <a:pt x="29" y="58"/>
                  <a:pt x="44" y="62"/>
                </a:cubicBezTo>
                <a:cubicBezTo>
                  <a:pt x="47" y="63"/>
                  <a:pt x="59" y="66"/>
                  <a:pt x="62" y="67"/>
                </a:cubicBezTo>
                <a:cubicBezTo>
                  <a:pt x="81" y="71"/>
                  <a:pt x="92" y="81"/>
                  <a:pt x="92" y="94"/>
                </a:cubicBezTo>
                <a:cubicBezTo>
                  <a:pt x="92" y="108"/>
                  <a:pt x="79" y="118"/>
                  <a:pt x="58" y="120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53" y="136"/>
                  <a:pt x="53" y="136"/>
                  <a:pt x="52" y="136"/>
                </a:cubicBezTo>
                <a:cubicBezTo>
                  <a:pt x="45" y="136"/>
                  <a:pt x="45" y="136"/>
                  <a:pt x="45" y="136"/>
                </a:cubicBezTo>
                <a:cubicBezTo>
                  <a:pt x="44" y="136"/>
                  <a:pt x="43" y="136"/>
                  <a:pt x="43" y="135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22" y="116"/>
                  <a:pt x="9" y="108"/>
                  <a:pt x="9" y="106"/>
                </a:cubicBezTo>
                <a:cubicBezTo>
                  <a:pt x="9" y="104"/>
                  <a:pt x="10" y="101"/>
                  <a:pt x="11" y="101"/>
                </a:cubicBezTo>
                <a:cubicBezTo>
                  <a:pt x="12" y="99"/>
                  <a:pt x="13" y="98"/>
                  <a:pt x="15" y="98"/>
                </a:cubicBezTo>
                <a:cubicBezTo>
                  <a:pt x="15" y="98"/>
                  <a:pt x="16" y="98"/>
                  <a:pt x="17" y="99"/>
                </a:cubicBezTo>
                <a:cubicBezTo>
                  <a:pt x="18" y="100"/>
                  <a:pt x="36" y="110"/>
                  <a:pt x="50" y="110"/>
                </a:cubicBezTo>
                <a:cubicBezTo>
                  <a:pt x="76" y="110"/>
                  <a:pt x="78" y="99"/>
                  <a:pt x="78" y="94"/>
                </a:cubicBezTo>
                <a:cubicBezTo>
                  <a:pt x="78" y="90"/>
                  <a:pt x="76" y="81"/>
                  <a:pt x="57" y="77"/>
                </a:cubicBezTo>
                <a:cubicBezTo>
                  <a:pt x="55" y="76"/>
                  <a:pt x="40" y="73"/>
                  <a:pt x="38" y="72"/>
                </a:cubicBezTo>
                <a:cubicBezTo>
                  <a:pt x="14" y="66"/>
                  <a:pt x="5" y="59"/>
                  <a:pt x="5" y="46"/>
                </a:cubicBezTo>
                <a:cubicBezTo>
                  <a:pt x="5" y="33"/>
                  <a:pt x="18" y="23"/>
                  <a:pt x="39" y="21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16"/>
                  <a:pt x="43" y="16"/>
                  <a:pt x="43" y="16"/>
                </a:cubicBezTo>
                <a:cubicBezTo>
                  <a:pt x="43" y="5"/>
                  <a:pt x="43" y="5"/>
                  <a:pt x="43" y="5"/>
                </a:cubicBezTo>
                <a:cubicBezTo>
                  <a:pt x="43" y="5"/>
                  <a:pt x="44" y="5"/>
                  <a:pt x="45" y="5"/>
                </a:cubicBezTo>
                <a:cubicBezTo>
                  <a:pt x="52" y="5"/>
                  <a:pt x="52" y="5"/>
                  <a:pt x="52" y="5"/>
                </a:cubicBezTo>
                <a:moveTo>
                  <a:pt x="52" y="0"/>
                </a:moveTo>
                <a:cubicBezTo>
                  <a:pt x="45" y="0"/>
                  <a:pt x="45" y="0"/>
                  <a:pt x="45" y="0"/>
                </a:cubicBezTo>
                <a:cubicBezTo>
                  <a:pt x="41" y="0"/>
                  <a:pt x="38" y="2"/>
                  <a:pt x="38" y="5"/>
                </a:cubicBezTo>
                <a:cubicBezTo>
                  <a:pt x="38" y="16"/>
                  <a:pt x="38" y="16"/>
                  <a:pt x="38" y="16"/>
                </a:cubicBezTo>
                <a:cubicBezTo>
                  <a:pt x="13" y="18"/>
                  <a:pt x="0" y="31"/>
                  <a:pt x="0" y="46"/>
                </a:cubicBezTo>
                <a:cubicBezTo>
                  <a:pt x="0" y="65"/>
                  <a:pt x="17" y="72"/>
                  <a:pt x="36" y="77"/>
                </a:cubicBezTo>
                <a:cubicBezTo>
                  <a:pt x="39" y="77"/>
                  <a:pt x="54" y="81"/>
                  <a:pt x="56" y="82"/>
                </a:cubicBezTo>
                <a:cubicBezTo>
                  <a:pt x="71" y="85"/>
                  <a:pt x="74" y="90"/>
                  <a:pt x="74" y="94"/>
                </a:cubicBezTo>
                <a:cubicBezTo>
                  <a:pt x="74" y="100"/>
                  <a:pt x="67" y="106"/>
                  <a:pt x="50" y="106"/>
                </a:cubicBezTo>
                <a:cubicBezTo>
                  <a:pt x="37" y="106"/>
                  <a:pt x="20" y="95"/>
                  <a:pt x="20" y="95"/>
                </a:cubicBezTo>
                <a:cubicBezTo>
                  <a:pt x="18" y="94"/>
                  <a:pt x="16" y="93"/>
                  <a:pt x="15" y="93"/>
                </a:cubicBezTo>
                <a:cubicBezTo>
                  <a:pt x="12" y="93"/>
                  <a:pt x="9" y="95"/>
                  <a:pt x="7" y="97"/>
                </a:cubicBezTo>
                <a:cubicBezTo>
                  <a:pt x="7" y="97"/>
                  <a:pt x="4" y="101"/>
                  <a:pt x="4" y="106"/>
                </a:cubicBezTo>
                <a:cubicBezTo>
                  <a:pt x="4" y="112"/>
                  <a:pt x="22" y="121"/>
                  <a:pt x="38" y="124"/>
                </a:cubicBezTo>
                <a:cubicBezTo>
                  <a:pt x="38" y="136"/>
                  <a:pt x="38" y="136"/>
                  <a:pt x="38" y="136"/>
                </a:cubicBezTo>
                <a:cubicBezTo>
                  <a:pt x="38" y="139"/>
                  <a:pt x="41" y="141"/>
                  <a:pt x="45" y="141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6" y="141"/>
                  <a:pt x="58" y="139"/>
                  <a:pt x="58" y="136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85" y="122"/>
                  <a:pt x="97" y="108"/>
                  <a:pt x="97" y="94"/>
                </a:cubicBezTo>
                <a:cubicBezTo>
                  <a:pt x="97" y="79"/>
                  <a:pt x="85" y="67"/>
                  <a:pt x="63" y="62"/>
                </a:cubicBezTo>
                <a:cubicBezTo>
                  <a:pt x="60" y="61"/>
                  <a:pt x="48" y="58"/>
                  <a:pt x="46" y="58"/>
                </a:cubicBezTo>
                <a:cubicBezTo>
                  <a:pt x="28" y="53"/>
                  <a:pt x="23" y="50"/>
                  <a:pt x="23" y="46"/>
                </a:cubicBezTo>
                <a:cubicBezTo>
                  <a:pt x="23" y="41"/>
                  <a:pt x="30" y="35"/>
                  <a:pt x="47" y="35"/>
                </a:cubicBezTo>
                <a:cubicBezTo>
                  <a:pt x="60" y="35"/>
                  <a:pt x="72" y="45"/>
                  <a:pt x="72" y="45"/>
                </a:cubicBezTo>
                <a:cubicBezTo>
                  <a:pt x="74" y="46"/>
                  <a:pt x="76" y="47"/>
                  <a:pt x="78" y="47"/>
                </a:cubicBezTo>
                <a:cubicBezTo>
                  <a:pt x="80" y="47"/>
                  <a:pt x="82" y="46"/>
                  <a:pt x="84" y="44"/>
                </a:cubicBezTo>
                <a:cubicBezTo>
                  <a:pt x="84" y="44"/>
                  <a:pt x="89" y="39"/>
                  <a:pt x="89" y="35"/>
                </a:cubicBezTo>
                <a:cubicBezTo>
                  <a:pt x="89" y="29"/>
                  <a:pt x="74" y="20"/>
                  <a:pt x="58" y="16"/>
                </a:cubicBezTo>
                <a:cubicBezTo>
                  <a:pt x="58" y="5"/>
                  <a:pt x="58" y="5"/>
                  <a:pt x="58" y="5"/>
                </a:cubicBezTo>
                <a:cubicBezTo>
                  <a:pt x="58" y="2"/>
                  <a:pt x="56" y="0"/>
                  <a:pt x="52" y="0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>
            <a:spLocks noEditPoints="1"/>
          </p:cNvSpPr>
          <p:nvPr/>
        </p:nvSpPr>
        <p:spPr bwMode="auto">
          <a:xfrm>
            <a:off x="6605588" y="1358900"/>
            <a:ext cx="601662" cy="581025"/>
          </a:xfrm>
          <a:custGeom>
            <a:avLst/>
            <a:gdLst>
              <a:gd name="T0" fmla="*/ 259622 w 146"/>
              <a:gd name="T1" fmla="*/ 57690 h 141"/>
              <a:gd name="T2" fmla="*/ 271985 w 146"/>
              <a:gd name="T3" fmla="*/ 70053 h 141"/>
              <a:gd name="T4" fmla="*/ 271985 w 146"/>
              <a:gd name="T5" fmla="*/ 284331 h 141"/>
              <a:gd name="T6" fmla="*/ 317315 w 146"/>
              <a:gd name="T7" fmla="*/ 329660 h 141"/>
              <a:gd name="T8" fmla="*/ 531606 w 146"/>
              <a:gd name="T9" fmla="*/ 329660 h 141"/>
              <a:gd name="T10" fmla="*/ 539848 w 146"/>
              <a:gd name="T11" fmla="*/ 333780 h 141"/>
              <a:gd name="T12" fmla="*/ 543969 w 146"/>
              <a:gd name="T13" fmla="*/ 342022 h 141"/>
              <a:gd name="T14" fmla="*/ 292590 w 146"/>
              <a:gd name="T15" fmla="*/ 560421 h 141"/>
              <a:gd name="T16" fmla="*/ 263743 w 146"/>
              <a:gd name="T17" fmla="*/ 560421 h 141"/>
              <a:gd name="T18" fmla="*/ 37089 w 146"/>
              <a:gd name="T19" fmla="*/ 337901 h 141"/>
              <a:gd name="T20" fmla="*/ 255501 w 146"/>
              <a:gd name="T21" fmla="*/ 57690 h 141"/>
              <a:gd name="T22" fmla="*/ 259622 w 146"/>
              <a:gd name="T23" fmla="*/ 57690 h 141"/>
              <a:gd name="T24" fmla="*/ 259622 w 146"/>
              <a:gd name="T25" fmla="*/ 37087 h 141"/>
              <a:gd name="T26" fmla="*/ 251380 w 146"/>
              <a:gd name="T27" fmla="*/ 37087 h 141"/>
              <a:gd name="T28" fmla="*/ 20605 w 146"/>
              <a:gd name="T29" fmla="*/ 337901 h 141"/>
              <a:gd name="T30" fmla="*/ 259622 w 146"/>
              <a:gd name="T31" fmla="*/ 581025 h 141"/>
              <a:gd name="T32" fmla="*/ 292590 w 146"/>
              <a:gd name="T33" fmla="*/ 581025 h 141"/>
              <a:gd name="T34" fmla="*/ 560453 w 146"/>
              <a:gd name="T35" fmla="*/ 346143 h 141"/>
              <a:gd name="T36" fmla="*/ 531606 w 146"/>
              <a:gd name="T37" fmla="*/ 309056 h 141"/>
              <a:gd name="T38" fmla="*/ 317315 w 146"/>
              <a:gd name="T39" fmla="*/ 309056 h 141"/>
              <a:gd name="T40" fmla="*/ 292590 w 146"/>
              <a:gd name="T41" fmla="*/ 284331 h 141"/>
              <a:gd name="T42" fmla="*/ 292590 w 146"/>
              <a:gd name="T43" fmla="*/ 70053 h 141"/>
              <a:gd name="T44" fmla="*/ 259622 w 146"/>
              <a:gd name="T45" fmla="*/ 37087 h 141"/>
              <a:gd name="T46" fmla="*/ 362646 w 146"/>
              <a:gd name="T47" fmla="*/ 16483 h 141"/>
              <a:gd name="T48" fmla="*/ 362646 w 146"/>
              <a:gd name="T49" fmla="*/ 16483 h 141"/>
              <a:gd name="T50" fmla="*/ 581058 w 146"/>
              <a:gd name="T51" fmla="*/ 234882 h 141"/>
              <a:gd name="T52" fmla="*/ 576937 w 146"/>
              <a:gd name="T53" fmla="*/ 247245 h 141"/>
              <a:gd name="T54" fmla="*/ 568695 w 146"/>
              <a:gd name="T55" fmla="*/ 251365 h 141"/>
              <a:gd name="T56" fmla="*/ 350283 w 146"/>
              <a:gd name="T57" fmla="*/ 251365 h 141"/>
              <a:gd name="T58" fmla="*/ 350283 w 146"/>
              <a:gd name="T59" fmla="*/ 32966 h 141"/>
              <a:gd name="T60" fmla="*/ 362646 w 146"/>
              <a:gd name="T61" fmla="*/ 16483 h 141"/>
              <a:gd name="T62" fmla="*/ 362646 w 146"/>
              <a:gd name="T63" fmla="*/ 0 h 141"/>
              <a:gd name="T64" fmla="*/ 329678 w 146"/>
              <a:gd name="T65" fmla="*/ 32966 h 141"/>
              <a:gd name="T66" fmla="*/ 329678 w 146"/>
              <a:gd name="T67" fmla="*/ 255486 h 141"/>
              <a:gd name="T68" fmla="*/ 342041 w 146"/>
              <a:gd name="T69" fmla="*/ 271969 h 141"/>
              <a:gd name="T70" fmla="*/ 568695 w 146"/>
              <a:gd name="T71" fmla="*/ 271969 h 141"/>
              <a:gd name="T72" fmla="*/ 601663 w 146"/>
              <a:gd name="T73" fmla="*/ 234882 h 141"/>
              <a:gd name="T74" fmla="*/ 366767 w 146"/>
              <a:gd name="T75" fmla="*/ 0 h 141"/>
              <a:gd name="T76" fmla="*/ 362646 w 146"/>
              <a:gd name="T77" fmla="*/ 0 h 14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46" h="141">
                <a:moveTo>
                  <a:pt x="63" y="14"/>
                </a:moveTo>
                <a:cubicBezTo>
                  <a:pt x="65" y="14"/>
                  <a:pt x="66" y="15"/>
                  <a:pt x="66" y="17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5"/>
                  <a:pt x="71" y="80"/>
                  <a:pt x="77" y="80"/>
                </a:cubicBezTo>
                <a:cubicBezTo>
                  <a:pt x="129" y="80"/>
                  <a:pt x="129" y="80"/>
                  <a:pt x="129" y="80"/>
                </a:cubicBezTo>
                <a:cubicBezTo>
                  <a:pt x="130" y="80"/>
                  <a:pt x="130" y="80"/>
                  <a:pt x="131" y="81"/>
                </a:cubicBezTo>
                <a:cubicBezTo>
                  <a:pt x="132" y="81"/>
                  <a:pt x="132" y="82"/>
                  <a:pt x="132" y="83"/>
                </a:cubicBezTo>
                <a:cubicBezTo>
                  <a:pt x="127" y="114"/>
                  <a:pt x="101" y="136"/>
                  <a:pt x="71" y="136"/>
                </a:cubicBezTo>
                <a:cubicBezTo>
                  <a:pt x="68" y="136"/>
                  <a:pt x="66" y="136"/>
                  <a:pt x="64" y="136"/>
                </a:cubicBezTo>
                <a:cubicBezTo>
                  <a:pt x="35" y="133"/>
                  <a:pt x="13" y="110"/>
                  <a:pt x="9" y="82"/>
                </a:cubicBezTo>
                <a:cubicBezTo>
                  <a:pt x="6" y="48"/>
                  <a:pt x="29" y="18"/>
                  <a:pt x="62" y="14"/>
                </a:cubicBezTo>
                <a:cubicBezTo>
                  <a:pt x="62" y="14"/>
                  <a:pt x="62" y="14"/>
                  <a:pt x="63" y="14"/>
                </a:cubicBezTo>
                <a:moveTo>
                  <a:pt x="63" y="9"/>
                </a:moveTo>
                <a:cubicBezTo>
                  <a:pt x="62" y="9"/>
                  <a:pt x="62" y="9"/>
                  <a:pt x="61" y="9"/>
                </a:cubicBezTo>
                <a:cubicBezTo>
                  <a:pt x="27" y="14"/>
                  <a:pt x="0" y="46"/>
                  <a:pt x="5" y="82"/>
                </a:cubicBezTo>
                <a:cubicBezTo>
                  <a:pt x="8" y="113"/>
                  <a:pt x="33" y="138"/>
                  <a:pt x="63" y="141"/>
                </a:cubicBezTo>
                <a:cubicBezTo>
                  <a:pt x="66" y="141"/>
                  <a:pt x="68" y="141"/>
                  <a:pt x="71" y="141"/>
                </a:cubicBezTo>
                <a:cubicBezTo>
                  <a:pt x="104" y="141"/>
                  <a:pt x="132" y="116"/>
                  <a:pt x="136" y="84"/>
                </a:cubicBezTo>
                <a:cubicBezTo>
                  <a:pt x="137" y="79"/>
                  <a:pt x="134" y="75"/>
                  <a:pt x="129" y="75"/>
                </a:cubicBezTo>
                <a:cubicBezTo>
                  <a:pt x="77" y="75"/>
                  <a:pt x="77" y="75"/>
                  <a:pt x="77" y="75"/>
                </a:cubicBezTo>
                <a:cubicBezTo>
                  <a:pt x="73" y="75"/>
                  <a:pt x="71" y="72"/>
                  <a:pt x="71" y="69"/>
                </a:cubicBezTo>
                <a:cubicBezTo>
                  <a:pt x="71" y="17"/>
                  <a:pt x="71" y="17"/>
                  <a:pt x="71" y="17"/>
                </a:cubicBezTo>
                <a:cubicBezTo>
                  <a:pt x="71" y="12"/>
                  <a:pt x="67" y="9"/>
                  <a:pt x="63" y="9"/>
                </a:cubicBezTo>
                <a:close/>
                <a:moveTo>
                  <a:pt x="88" y="4"/>
                </a:moveTo>
                <a:cubicBezTo>
                  <a:pt x="88" y="4"/>
                  <a:pt x="88" y="4"/>
                  <a:pt x="88" y="4"/>
                </a:cubicBezTo>
                <a:cubicBezTo>
                  <a:pt x="116" y="8"/>
                  <a:pt x="137" y="30"/>
                  <a:pt x="141" y="57"/>
                </a:cubicBezTo>
                <a:cubicBezTo>
                  <a:pt x="141" y="58"/>
                  <a:pt x="141" y="59"/>
                  <a:pt x="140" y="60"/>
                </a:cubicBezTo>
                <a:cubicBezTo>
                  <a:pt x="140" y="60"/>
                  <a:pt x="139" y="61"/>
                  <a:pt x="138" y="61"/>
                </a:cubicBezTo>
                <a:cubicBezTo>
                  <a:pt x="85" y="61"/>
                  <a:pt x="85" y="61"/>
                  <a:pt x="85" y="61"/>
                </a:cubicBezTo>
                <a:cubicBezTo>
                  <a:pt x="85" y="8"/>
                  <a:pt x="85" y="8"/>
                  <a:pt x="85" y="8"/>
                </a:cubicBezTo>
                <a:cubicBezTo>
                  <a:pt x="85" y="6"/>
                  <a:pt x="86" y="4"/>
                  <a:pt x="88" y="4"/>
                </a:cubicBezTo>
                <a:moveTo>
                  <a:pt x="88" y="0"/>
                </a:moveTo>
                <a:cubicBezTo>
                  <a:pt x="83" y="0"/>
                  <a:pt x="80" y="3"/>
                  <a:pt x="80" y="8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64"/>
                  <a:pt x="81" y="66"/>
                  <a:pt x="83" y="66"/>
                </a:cubicBezTo>
                <a:cubicBezTo>
                  <a:pt x="138" y="66"/>
                  <a:pt x="138" y="66"/>
                  <a:pt x="138" y="66"/>
                </a:cubicBezTo>
                <a:cubicBezTo>
                  <a:pt x="143" y="66"/>
                  <a:pt x="146" y="61"/>
                  <a:pt x="146" y="57"/>
                </a:cubicBezTo>
                <a:cubicBezTo>
                  <a:pt x="142" y="27"/>
                  <a:pt x="118" y="4"/>
                  <a:pt x="89" y="0"/>
                </a:cubicBezTo>
                <a:cubicBezTo>
                  <a:pt x="88" y="0"/>
                  <a:pt x="88" y="0"/>
                  <a:pt x="88" y="0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4787900" y="1314450"/>
            <a:ext cx="1265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7707313" y="1314450"/>
            <a:ext cx="12652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5" name="TextBox 93"/>
          <p:cNvSpPr txBox="1">
            <a:spLocks noChangeArrowheads="1"/>
          </p:cNvSpPr>
          <p:nvPr/>
        </p:nvSpPr>
        <p:spPr bwMode="auto">
          <a:xfrm>
            <a:off x="10504488" y="1314450"/>
            <a:ext cx="12652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6" name="TextBox 93"/>
          <p:cNvSpPr txBox="1">
            <a:spLocks noChangeArrowheads="1"/>
          </p:cNvSpPr>
          <p:nvPr/>
        </p:nvSpPr>
        <p:spPr bwMode="auto">
          <a:xfrm>
            <a:off x="595313" y="4903788"/>
            <a:ext cx="1265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7" name="TextBox 93"/>
          <p:cNvSpPr txBox="1">
            <a:spLocks noChangeArrowheads="1"/>
          </p:cNvSpPr>
          <p:nvPr/>
        </p:nvSpPr>
        <p:spPr bwMode="auto">
          <a:xfrm>
            <a:off x="3392488" y="4903788"/>
            <a:ext cx="1265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8" name="TextBox 93"/>
          <p:cNvSpPr txBox="1">
            <a:spLocks noChangeArrowheads="1"/>
          </p:cNvSpPr>
          <p:nvPr/>
        </p:nvSpPr>
        <p:spPr bwMode="auto">
          <a:xfrm>
            <a:off x="6311900" y="4903788"/>
            <a:ext cx="1265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9" name="TextBox 93"/>
          <p:cNvSpPr txBox="1">
            <a:spLocks noChangeArrowheads="1"/>
          </p:cNvSpPr>
          <p:nvPr/>
        </p:nvSpPr>
        <p:spPr bwMode="auto">
          <a:xfrm>
            <a:off x="9109075" y="4903788"/>
            <a:ext cx="12652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233613" y="1274763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Oval 7"/>
          <p:cNvSpPr>
            <a:spLocks noChangeArrowheads="1"/>
          </p:cNvSpPr>
          <p:nvPr/>
        </p:nvSpPr>
        <p:spPr bwMode="auto">
          <a:xfrm>
            <a:off x="3962400" y="1125538"/>
            <a:ext cx="1054100" cy="1055687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2" name="Oval 8"/>
          <p:cNvSpPr>
            <a:spLocks noChangeArrowheads="1"/>
          </p:cNvSpPr>
          <p:nvPr/>
        </p:nvSpPr>
        <p:spPr bwMode="auto">
          <a:xfrm>
            <a:off x="7178675" y="1125538"/>
            <a:ext cx="1054100" cy="1055687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746125" y="1125538"/>
            <a:ext cx="1054100" cy="1055687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5565775" y="4733925"/>
            <a:ext cx="1063625" cy="106997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8786813" y="4743450"/>
            <a:ext cx="1054100" cy="1055688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" name="Oval 12"/>
          <p:cNvSpPr>
            <a:spLocks noChangeArrowheads="1"/>
          </p:cNvSpPr>
          <p:nvPr/>
        </p:nvSpPr>
        <p:spPr bwMode="auto">
          <a:xfrm>
            <a:off x="10394950" y="1125538"/>
            <a:ext cx="1058863" cy="1055687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2354263" y="4743450"/>
            <a:ext cx="1054100" cy="1055688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501650" y="3138488"/>
            <a:ext cx="1543050" cy="425450"/>
          </a:xfrm>
          <a:custGeom>
            <a:avLst/>
            <a:gdLst>
              <a:gd name="T0" fmla="*/ 1519950 w 334"/>
              <a:gd name="T1" fmla="*/ 138734 h 92"/>
              <a:gd name="T2" fmla="*/ 896263 w 334"/>
              <a:gd name="T3" fmla="*/ 138734 h 92"/>
              <a:gd name="T4" fmla="*/ 836204 w 334"/>
              <a:gd name="T5" fmla="*/ 69367 h 92"/>
              <a:gd name="T6" fmla="*/ 771525 w 334"/>
              <a:gd name="T7" fmla="*/ 0 h 92"/>
              <a:gd name="T8" fmla="*/ 711466 w 334"/>
              <a:gd name="T9" fmla="*/ 69367 h 92"/>
              <a:gd name="T10" fmla="*/ 646787 w 334"/>
              <a:gd name="T11" fmla="*/ 138734 h 92"/>
              <a:gd name="T12" fmla="*/ 143217 w 334"/>
              <a:gd name="T13" fmla="*/ 138734 h 92"/>
              <a:gd name="T14" fmla="*/ 0 w 334"/>
              <a:gd name="T15" fmla="*/ 282092 h 92"/>
              <a:gd name="T16" fmla="*/ 143217 w 334"/>
              <a:gd name="T17" fmla="*/ 425450 h 92"/>
              <a:gd name="T18" fmla="*/ 1519950 w 334"/>
              <a:gd name="T19" fmla="*/ 425450 h 92"/>
              <a:gd name="T20" fmla="*/ 1543050 w 334"/>
              <a:gd name="T21" fmla="*/ 402328 h 92"/>
              <a:gd name="T22" fmla="*/ 1543050 w 334"/>
              <a:gd name="T23" fmla="*/ 166480 h 92"/>
              <a:gd name="T24" fmla="*/ 1519950 w 334"/>
              <a:gd name="T25" fmla="*/ 138734 h 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4" h="92">
                <a:moveTo>
                  <a:pt x="329" y="30"/>
                </a:moveTo>
                <a:cubicBezTo>
                  <a:pt x="194" y="30"/>
                  <a:pt x="194" y="30"/>
                  <a:pt x="194" y="30"/>
                </a:cubicBezTo>
                <a:cubicBezTo>
                  <a:pt x="181" y="15"/>
                  <a:pt x="181" y="15"/>
                  <a:pt x="181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31" y="30"/>
                  <a:pt x="31" y="30"/>
                  <a:pt x="31" y="30"/>
                </a:cubicBezTo>
                <a:cubicBezTo>
                  <a:pt x="14" y="30"/>
                  <a:pt x="0" y="44"/>
                  <a:pt x="0" y="61"/>
                </a:cubicBezTo>
                <a:cubicBezTo>
                  <a:pt x="0" y="78"/>
                  <a:pt x="14" y="92"/>
                  <a:pt x="31" y="92"/>
                </a:cubicBezTo>
                <a:cubicBezTo>
                  <a:pt x="329" y="92"/>
                  <a:pt x="329" y="92"/>
                  <a:pt x="329" y="92"/>
                </a:cubicBezTo>
                <a:cubicBezTo>
                  <a:pt x="332" y="92"/>
                  <a:pt x="334" y="90"/>
                  <a:pt x="334" y="87"/>
                </a:cubicBezTo>
                <a:cubicBezTo>
                  <a:pt x="334" y="36"/>
                  <a:pt x="334" y="36"/>
                  <a:pt x="334" y="36"/>
                </a:cubicBezTo>
                <a:cubicBezTo>
                  <a:pt x="334" y="33"/>
                  <a:pt x="332" y="30"/>
                  <a:pt x="329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15"/>
          <p:cNvSpPr/>
          <p:nvPr/>
        </p:nvSpPr>
        <p:spPr bwMode="auto">
          <a:xfrm>
            <a:off x="3717925" y="3138488"/>
            <a:ext cx="1543050" cy="425450"/>
          </a:xfrm>
          <a:custGeom>
            <a:avLst/>
            <a:gdLst>
              <a:gd name="T0" fmla="*/ 1519950 w 334"/>
              <a:gd name="T1" fmla="*/ 138734 h 92"/>
              <a:gd name="T2" fmla="*/ 896263 w 334"/>
              <a:gd name="T3" fmla="*/ 138734 h 92"/>
              <a:gd name="T4" fmla="*/ 831584 w 334"/>
              <a:gd name="T5" fmla="*/ 69367 h 92"/>
              <a:gd name="T6" fmla="*/ 771525 w 334"/>
              <a:gd name="T7" fmla="*/ 0 h 92"/>
              <a:gd name="T8" fmla="*/ 711466 w 334"/>
              <a:gd name="T9" fmla="*/ 69367 h 92"/>
              <a:gd name="T10" fmla="*/ 646787 w 334"/>
              <a:gd name="T11" fmla="*/ 138734 h 92"/>
              <a:gd name="T12" fmla="*/ 23100 w 334"/>
              <a:gd name="T13" fmla="*/ 138734 h 92"/>
              <a:gd name="T14" fmla="*/ 0 w 334"/>
              <a:gd name="T15" fmla="*/ 166480 h 92"/>
              <a:gd name="T16" fmla="*/ 0 w 334"/>
              <a:gd name="T17" fmla="*/ 402328 h 92"/>
              <a:gd name="T18" fmla="*/ 23100 w 334"/>
              <a:gd name="T19" fmla="*/ 425450 h 92"/>
              <a:gd name="T20" fmla="*/ 1519950 w 334"/>
              <a:gd name="T21" fmla="*/ 425450 h 92"/>
              <a:gd name="T22" fmla="*/ 1543050 w 334"/>
              <a:gd name="T23" fmla="*/ 402328 h 92"/>
              <a:gd name="T24" fmla="*/ 1543050 w 334"/>
              <a:gd name="T25" fmla="*/ 166480 h 92"/>
              <a:gd name="T26" fmla="*/ 1519950 w 334"/>
              <a:gd name="T27" fmla="*/ 138734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9" y="30"/>
                </a:moveTo>
                <a:cubicBezTo>
                  <a:pt x="194" y="30"/>
                  <a:pt x="194" y="30"/>
                  <a:pt x="194" y="3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2" y="30"/>
                  <a:pt x="0" y="33"/>
                  <a:pt x="0" y="3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2" y="92"/>
                  <a:pt x="5" y="92"/>
                </a:cubicBezTo>
                <a:cubicBezTo>
                  <a:pt x="329" y="92"/>
                  <a:pt x="329" y="92"/>
                  <a:pt x="329" y="92"/>
                </a:cubicBezTo>
                <a:cubicBezTo>
                  <a:pt x="332" y="92"/>
                  <a:pt x="334" y="90"/>
                  <a:pt x="334" y="87"/>
                </a:cubicBezTo>
                <a:cubicBezTo>
                  <a:pt x="334" y="36"/>
                  <a:pt x="334" y="36"/>
                  <a:pt x="334" y="36"/>
                </a:cubicBezTo>
                <a:cubicBezTo>
                  <a:pt x="334" y="33"/>
                  <a:pt x="332" y="30"/>
                  <a:pt x="329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Freeform 16"/>
          <p:cNvSpPr/>
          <p:nvPr/>
        </p:nvSpPr>
        <p:spPr bwMode="auto">
          <a:xfrm>
            <a:off x="6934200" y="3138488"/>
            <a:ext cx="1543050" cy="425450"/>
          </a:xfrm>
          <a:custGeom>
            <a:avLst/>
            <a:gdLst>
              <a:gd name="T0" fmla="*/ 1519950 w 334"/>
              <a:gd name="T1" fmla="*/ 138734 h 92"/>
              <a:gd name="T2" fmla="*/ 896263 w 334"/>
              <a:gd name="T3" fmla="*/ 138734 h 92"/>
              <a:gd name="T4" fmla="*/ 831584 w 334"/>
              <a:gd name="T5" fmla="*/ 69367 h 92"/>
              <a:gd name="T6" fmla="*/ 771525 w 334"/>
              <a:gd name="T7" fmla="*/ 0 h 92"/>
              <a:gd name="T8" fmla="*/ 711466 w 334"/>
              <a:gd name="T9" fmla="*/ 69367 h 92"/>
              <a:gd name="T10" fmla="*/ 646787 w 334"/>
              <a:gd name="T11" fmla="*/ 138734 h 92"/>
              <a:gd name="T12" fmla="*/ 23100 w 334"/>
              <a:gd name="T13" fmla="*/ 138734 h 92"/>
              <a:gd name="T14" fmla="*/ 0 w 334"/>
              <a:gd name="T15" fmla="*/ 166480 h 92"/>
              <a:gd name="T16" fmla="*/ 0 w 334"/>
              <a:gd name="T17" fmla="*/ 402328 h 92"/>
              <a:gd name="T18" fmla="*/ 23100 w 334"/>
              <a:gd name="T19" fmla="*/ 425450 h 92"/>
              <a:gd name="T20" fmla="*/ 1519950 w 334"/>
              <a:gd name="T21" fmla="*/ 425450 h 92"/>
              <a:gd name="T22" fmla="*/ 1543050 w 334"/>
              <a:gd name="T23" fmla="*/ 402328 h 92"/>
              <a:gd name="T24" fmla="*/ 1543050 w 334"/>
              <a:gd name="T25" fmla="*/ 166480 h 92"/>
              <a:gd name="T26" fmla="*/ 1519950 w 334"/>
              <a:gd name="T27" fmla="*/ 138734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9" y="30"/>
                </a:moveTo>
                <a:cubicBezTo>
                  <a:pt x="194" y="30"/>
                  <a:pt x="194" y="30"/>
                  <a:pt x="194" y="3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2" y="30"/>
                  <a:pt x="0" y="33"/>
                  <a:pt x="0" y="3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2" y="92"/>
                  <a:pt x="5" y="92"/>
                </a:cubicBezTo>
                <a:cubicBezTo>
                  <a:pt x="329" y="92"/>
                  <a:pt x="329" y="92"/>
                  <a:pt x="329" y="92"/>
                </a:cubicBezTo>
                <a:cubicBezTo>
                  <a:pt x="332" y="92"/>
                  <a:pt x="334" y="90"/>
                  <a:pt x="334" y="87"/>
                </a:cubicBezTo>
                <a:cubicBezTo>
                  <a:pt x="334" y="36"/>
                  <a:pt x="334" y="36"/>
                  <a:pt x="334" y="36"/>
                </a:cubicBezTo>
                <a:cubicBezTo>
                  <a:pt x="334" y="33"/>
                  <a:pt x="332" y="30"/>
                  <a:pt x="329" y="3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17"/>
          <p:cNvSpPr/>
          <p:nvPr/>
        </p:nvSpPr>
        <p:spPr bwMode="auto">
          <a:xfrm>
            <a:off x="5326063" y="3276600"/>
            <a:ext cx="1543050" cy="427038"/>
          </a:xfrm>
          <a:custGeom>
            <a:avLst/>
            <a:gdLst>
              <a:gd name="T0" fmla="*/ 1519950 w 334"/>
              <a:gd name="T1" fmla="*/ 0 h 92"/>
              <a:gd name="T2" fmla="*/ 23100 w 334"/>
              <a:gd name="T3" fmla="*/ 0 h 92"/>
              <a:gd name="T4" fmla="*/ 0 w 334"/>
              <a:gd name="T5" fmla="*/ 27850 h 92"/>
              <a:gd name="T6" fmla="*/ 0 w 334"/>
              <a:gd name="T7" fmla="*/ 264577 h 92"/>
              <a:gd name="T8" fmla="*/ 23100 w 334"/>
              <a:gd name="T9" fmla="*/ 287786 h 92"/>
              <a:gd name="T10" fmla="*/ 646787 w 334"/>
              <a:gd name="T11" fmla="*/ 287786 h 92"/>
              <a:gd name="T12" fmla="*/ 711466 w 334"/>
              <a:gd name="T13" fmla="*/ 357411 h 92"/>
              <a:gd name="T14" fmla="*/ 771525 w 334"/>
              <a:gd name="T15" fmla="*/ 427037 h 92"/>
              <a:gd name="T16" fmla="*/ 831584 w 334"/>
              <a:gd name="T17" fmla="*/ 357411 h 92"/>
              <a:gd name="T18" fmla="*/ 896263 w 334"/>
              <a:gd name="T19" fmla="*/ 287786 h 92"/>
              <a:gd name="T20" fmla="*/ 1519950 w 334"/>
              <a:gd name="T21" fmla="*/ 287786 h 92"/>
              <a:gd name="T22" fmla="*/ 1543050 w 334"/>
              <a:gd name="T23" fmla="*/ 264577 h 92"/>
              <a:gd name="T24" fmla="*/ 1543050 w 334"/>
              <a:gd name="T25" fmla="*/ 27850 h 92"/>
              <a:gd name="T26" fmla="*/ 1519950 w 334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9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2" y="62"/>
                  <a:pt x="5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4" y="77"/>
                  <a:pt x="154" y="77"/>
                  <a:pt x="154" y="77"/>
                </a:cubicBezTo>
                <a:cubicBezTo>
                  <a:pt x="167" y="92"/>
                  <a:pt x="167" y="92"/>
                  <a:pt x="167" y="92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94" y="62"/>
                  <a:pt x="194" y="62"/>
                  <a:pt x="194" y="62"/>
                </a:cubicBezTo>
                <a:cubicBezTo>
                  <a:pt x="329" y="62"/>
                  <a:pt x="329" y="62"/>
                  <a:pt x="329" y="62"/>
                </a:cubicBezTo>
                <a:cubicBezTo>
                  <a:pt x="332" y="62"/>
                  <a:pt x="334" y="60"/>
                  <a:pt x="334" y="57"/>
                </a:cubicBezTo>
                <a:cubicBezTo>
                  <a:pt x="334" y="6"/>
                  <a:pt x="334" y="6"/>
                  <a:pt x="334" y="6"/>
                </a:cubicBezTo>
                <a:cubicBezTo>
                  <a:pt x="334" y="3"/>
                  <a:pt x="332" y="0"/>
                  <a:pt x="329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18"/>
          <p:cNvSpPr/>
          <p:nvPr/>
        </p:nvSpPr>
        <p:spPr bwMode="auto">
          <a:xfrm>
            <a:off x="10150475" y="3138488"/>
            <a:ext cx="1544638" cy="425450"/>
          </a:xfrm>
          <a:custGeom>
            <a:avLst/>
            <a:gdLst>
              <a:gd name="T0" fmla="*/ 1401273 w 334"/>
              <a:gd name="T1" fmla="*/ 425450 h 92"/>
              <a:gd name="T2" fmla="*/ 23123 w 334"/>
              <a:gd name="T3" fmla="*/ 425450 h 92"/>
              <a:gd name="T4" fmla="*/ 0 w 334"/>
              <a:gd name="T5" fmla="*/ 402328 h 92"/>
              <a:gd name="T6" fmla="*/ 0 w 334"/>
              <a:gd name="T7" fmla="*/ 166480 h 92"/>
              <a:gd name="T8" fmla="*/ 23123 w 334"/>
              <a:gd name="T9" fmla="*/ 138734 h 92"/>
              <a:gd name="T10" fmla="*/ 647453 w 334"/>
              <a:gd name="T11" fmla="*/ 138734 h 92"/>
              <a:gd name="T12" fmla="*/ 707574 w 334"/>
              <a:gd name="T13" fmla="*/ 69367 h 92"/>
              <a:gd name="T14" fmla="*/ 772319 w 334"/>
              <a:gd name="T15" fmla="*/ 0 h 92"/>
              <a:gd name="T16" fmla="*/ 832440 w 334"/>
              <a:gd name="T17" fmla="*/ 69367 h 92"/>
              <a:gd name="T18" fmla="*/ 897185 w 334"/>
              <a:gd name="T19" fmla="*/ 138734 h 92"/>
              <a:gd name="T20" fmla="*/ 1401273 w 334"/>
              <a:gd name="T21" fmla="*/ 138734 h 92"/>
              <a:gd name="T22" fmla="*/ 1544638 w 334"/>
              <a:gd name="T23" fmla="*/ 282092 h 92"/>
              <a:gd name="T24" fmla="*/ 1401273 w 334"/>
              <a:gd name="T25" fmla="*/ 425450 h 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4" h="92">
                <a:moveTo>
                  <a:pt x="303" y="92"/>
                </a:moveTo>
                <a:cubicBezTo>
                  <a:pt x="5" y="92"/>
                  <a:pt x="5" y="92"/>
                  <a:pt x="5" y="92"/>
                </a:cubicBezTo>
                <a:cubicBezTo>
                  <a:pt x="2" y="92"/>
                  <a:pt x="0" y="90"/>
                  <a:pt x="0" y="87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3"/>
                  <a:pt x="2" y="30"/>
                  <a:pt x="5" y="30"/>
                </a:cubicBezTo>
                <a:cubicBezTo>
                  <a:pt x="140" y="30"/>
                  <a:pt x="140" y="30"/>
                  <a:pt x="140" y="30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67" y="0"/>
                  <a:pt x="167" y="0"/>
                  <a:pt x="167" y="0"/>
                </a:cubicBezTo>
                <a:cubicBezTo>
                  <a:pt x="180" y="15"/>
                  <a:pt x="180" y="15"/>
                  <a:pt x="180" y="15"/>
                </a:cubicBezTo>
                <a:cubicBezTo>
                  <a:pt x="194" y="30"/>
                  <a:pt x="194" y="30"/>
                  <a:pt x="194" y="30"/>
                </a:cubicBezTo>
                <a:cubicBezTo>
                  <a:pt x="303" y="30"/>
                  <a:pt x="303" y="30"/>
                  <a:pt x="303" y="30"/>
                </a:cubicBezTo>
                <a:cubicBezTo>
                  <a:pt x="320" y="30"/>
                  <a:pt x="334" y="44"/>
                  <a:pt x="334" y="61"/>
                </a:cubicBezTo>
                <a:cubicBezTo>
                  <a:pt x="334" y="78"/>
                  <a:pt x="320" y="92"/>
                  <a:pt x="303" y="92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Freeform 19"/>
          <p:cNvSpPr/>
          <p:nvPr/>
        </p:nvSpPr>
        <p:spPr bwMode="auto">
          <a:xfrm>
            <a:off x="8542338" y="3276600"/>
            <a:ext cx="1543050" cy="427038"/>
          </a:xfrm>
          <a:custGeom>
            <a:avLst/>
            <a:gdLst>
              <a:gd name="T0" fmla="*/ 1519950 w 334"/>
              <a:gd name="T1" fmla="*/ 0 h 92"/>
              <a:gd name="T2" fmla="*/ 23100 w 334"/>
              <a:gd name="T3" fmla="*/ 0 h 92"/>
              <a:gd name="T4" fmla="*/ 0 w 334"/>
              <a:gd name="T5" fmla="*/ 27850 h 92"/>
              <a:gd name="T6" fmla="*/ 0 w 334"/>
              <a:gd name="T7" fmla="*/ 264577 h 92"/>
              <a:gd name="T8" fmla="*/ 23100 w 334"/>
              <a:gd name="T9" fmla="*/ 287786 h 92"/>
              <a:gd name="T10" fmla="*/ 646787 w 334"/>
              <a:gd name="T11" fmla="*/ 287786 h 92"/>
              <a:gd name="T12" fmla="*/ 706846 w 334"/>
              <a:gd name="T13" fmla="*/ 357411 h 92"/>
              <a:gd name="T14" fmla="*/ 771525 w 334"/>
              <a:gd name="T15" fmla="*/ 427037 h 92"/>
              <a:gd name="T16" fmla="*/ 831584 w 334"/>
              <a:gd name="T17" fmla="*/ 357411 h 92"/>
              <a:gd name="T18" fmla="*/ 896263 w 334"/>
              <a:gd name="T19" fmla="*/ 287786 h 92"/>
              <a:gd name="T20" fmla="*/ 1519950 w 334"/>
              <a:gd name="T21" fmla="*/ 287786 h 92"/>
              <a:gd name="T22" fmla="*/ 1543050 w 334"/>
              <a:gd name="T23" fmla="*/ 264577 h 92"/>
              <a:gd name="T24" fmla="*/ 1543050 w 334"/>
              <a:gd name="T25" fmla="*/ 27850 h 92"/>
              <a:gd name="T26" fmla="*/ 1519950 w 334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9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2" y="62"/>
                  <a:pt x="5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3" y="77"/>
                  <a:pt x="153" y="77"/>
                  <a:pt x="153" y="77"/>
                </a:cubicBezTo>
                <a:cubicBezTo>
                  <a:pt x="167" y="92"/>
                  <a:pt x="167" y="92"/>
                  <a:pt x="167" y="92"/>
                </a:cubicBezTo>
                <a:cubicBezTo>
                  <a:pt x="180" y="77"/>
                  <a:pt x="180" y="77"/>
                  <a:pt x="180" y="77"/>
                </a:cubicBezTo>
                <a:cubicBezTo>
                  <a:pt x="194" y="62"/>
                  <a:pt x="194" y="62"/>
                  <a:pt x="194" y="62"/>
                </a:cubicBezTo>
                <a:cubicBezTo>
                  <a:pt x="329" y="62"/>
                  <a:pt x="329" y="62"/>
                  <a:pt x="329" y="62"/>
                </a:cubicBezTo>
                <a:cubicBezTo>
                  <a:pt x="332" y="62"/>
                  <a:pt x="334" y="60"/>
                  <a:pt x="334" y="57"/>
                </a:cubicBezTo>
                <a:cubicBezTo>
                  <a:pt x="334" y="6"/>
                  <a:pt x="334" y="6"/>
                  <a:pt x="334" y="6"/>
                </a:cubicBezTo>
                <a:cubicBezTo>
                  <a:pt x="334" y="3"/>
                  <a:pt x="332" y="0"/>
                  <a:pt x="329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/>
          <p:nvPr/>
        </p:nvSpPr>
        <p:spPr bwMode="auto">
          <a:xfrm>
            <a:off x="2109788" y="3276600"/>
            <a:ext cx="1543050" cy="427038"/>
          </a:xfrm>
          <a:custGeom>
            <a:avLst/>
            <a:gdLst>
              <a:gd name="T0" fmla="*/ 1519950 w 334"/>
              <a:gd name="T1" fmla="*/ 0 h 92"/>
              <a:gd name="T2" fmla="*/ 23100 w 334"/>
              <a:gd name="T3" fmla="*/ 0 h 92"/>
              <a:gd name="T4" fmla="*/ 0 w 334"/>
              <a:gd name="T5" fmla="*/ 27850 h 92"/>
              <a:gd name="T6" fmla="*/ 0 w 334"/>
              <a:gd name="T7" fmla="*/ 264577 h 92"/>
              <a:gd name="T8" fmla="*/ 23100 w 334"/>
              <a:gd name="T9" fmla="*/ 287786 h 92"/>
              <a:gd name="T10" fmla="*/ 646787 w 334"/>
              <a:gd name="T11" fmla="*/ 287786 h 92"/>
              <a:gd name="T12" fmla="*/ 711466 w 334"/>
              <a:gd name="T13" fmla="*/ 357411 h 92"/>
              <a:gd name="T14" fmla="*/ 771525 w 334"/>
              <a:gd name="T15" fmla="*/ 427037 h 92"/>
              <a:gd name="T16" fmla="*/ 836204 w 334"/>
              <a:gd name="T17" fmla="*/ 357411 h 92"/>
              <a:gd name="T18" fmla="*/ 896263 w 334"/>
              <a:gd name="T19" fmla="*/ 287786 h 92"/>
              <a:gd name="T20" fmla="*/ 1519950 w 334"/>
              <a:gd name="T21" fmla="*/ 287786 h 92"/>
              <a:gd name="T22" fmla="*/ 1543050 w 334"/>
              <a:gd name="T23" fmla="*/ 264577 h 92"/>
              <a:gd name="T24" fmla="*/ 1543050 w 334"/>
              <a:gd name="T25" fmla="*/ 27850 h 92"/>
              <a:gd name="T26" fmla="*/ 1519950 w 334"/>
              <a:gd name="T27" fmla="*/ 0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34" h="92">
                <a:moveTo>
                  <a:pt x="329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2" y="62"/>
                  <a:pt x="5" y="62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54" y="77"/>
                  <a:pt x="154" y="77"/>
                  <a:pt x="154" y="77"/>
                </a:cubicBezTo>
                <a:cubicBezTo>
                  <a:pt x="167" y="92"/>
                  <a:pt x="167" y="92"/>
                  <a:pt x="167" y="92"/>
                </a:cubicBezTo>
                <a:cubicBezTo>
                  <a:pt x="181" y="77"/>
                  <a:pt x="181" y="77"/>
                  <a:pt x="181" y="77"/>
                </a:cubicBezTo>
                <a:cubicBezTo>
                  <a:pt x="194" y="62"/>
                  <a:pt x="194" y="62"/>
                  <a:pt x="194" y="62"/>
                </a:cubicBezTo>
                <a:cubicBezTo>
                  <a:pt x="329" y="62"/>
                  <a:pt x="329" y="62"/>
                  <a:pt x="329" y="62"/>
                </a:cubicBezTo>
                <a:cubicBezTo>
                  <a:pt x="332" y="62"/>
                  <a:pt x="334" y="60"/>
                  <a:pt x="334" y="57"/>
                </a:cubicBezTo>
                <a:cubicBezTo>
                  <a:pt x="334" y="6"/>
                  <a:pt x="334" y="6"/>
                  <a:pt x="334" y="6"/>
                </a:cubicBezTo>
                <a:cubicBezTo>
                  <a:pt x="334" y="3"/>
                  <a:pt x="332" y="0"/>
                  <a:pt x="329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842963" y="4397375"/>
            <a:ext cx="111283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1986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4068763" y="4397375"/>
            <a:ext cx="10953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1995</a:t>
            </a:r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7216775" y="4397375"/>
            <a:ext cx="12287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2004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2501900" y="811213"/>
            <a:ext cx="101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1991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5589588" y="811213"/>
            <a:ext cx="1270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2000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8815388" y="811213"/>
            <a:ext cx="12430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2009</a:t>
            </a:r>
            <a:endParaRPr lang="en-US" altLang="en-US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10493375" y="4402138"/>
            <a:ext cx="11080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2014</a:t>
            </a:r>
            <a:endParaRPr lang="en-US" altLang="en-US"/>
          </a:p>
        </p:txBody>
      </p:sp>
      <p:sp>
        <p:nvSpPr>
          <p:cNvPr id="2072" name="Freeform 28"/>
          <p:cNvSpPr>
            <a:spLocks noEditPoints="1"/>
          </p:cNvSpPr>
          <p:nvPr/>
        </p:nvSpPr>
        <p:spPr bwMode="auto">
          <a:xfrm>
            <a:off x="2571750" y="4965700"/>
            <a:ext cx="619125" cy="620713"/>
          </a:xfrm>
          <a:custGeom>
            <a:avLst/>
            <a:gdLst>
              <a:gd name="T0" fmla="*/ 254118 w 134"/>
              <a:gd name="T1" fmla="*/ 597551 h 134"/>
              <a:gd name="T2" fmla="*/ 203295 w 134"/>
              <a:gd name="T3" fmla="*/ 514172 h 134"/>
              <a:gd name="T4" fmla="*/ 115508 w 134"/>
              <a:gd name="T5" fmla="*/ 551229 h 134"/>
              <a:gd name="T6" fmla="*/ 106268 w 134"/>
              <a:gd name="T7" fmla="*/ 421528 h 134"/>
              <a:gd name="T8" fmla="*/ 83166 w 134"/>
              <a:gd name="T9" fmla="*/ 375207 h 134"/>
              <a:gd name="T10" fmla="*/ 0 w 134"/>
              <a:gd name="T11" fmla="*/ 277931 h 134"/>
              <a:gd name="T12" fmla="*/ 92407 w 134"/>
              <a:gd name="T13" fmla="*/ 240873 h 134"/>
              <a:gd name="T14" fmla="*/ 69305 w 134"/>
              <a:gd name="T15" fmla="*/ 148230 h 134"/>
              <a:gd name="T16" fmla="*/ 147851 w 134"/>
              <a:gd name="T17" fmla="*/ 69483 h 134"/>
              <a:gd name="T18" fmla="*/ 240257 w 134"/>
              <a:gd name="T19" fmla="*/ 88011 h 134"/>
              <a:gd name="T20" fmla="*/ 281840 w 134"/>
              <a:gd name="T21" fmla="*/ 0 h 134"/>
              <a:gd name="T22" fmla="*/ 374247 w 134"/>
              <a:gd name="T23" fmla="*/ 83379 h 134"/>
              <a:gd name="T24" fmla="*/ 420451 w 134"/>
              <a:gd name="T25" fmla="*/ 101908 h 134"/>
              <a:gd name="T26" fmla="*/ 549820 w 134"/>
              <a:gd name="T27" fmla="*/ 111172 h 134"/>
              <a:gd name="T28" fmla="*/ 517478 w 134"/>
              <a:gd name="T29" fmla="*/ 203816 h 134"/>
              <a:gd name="T30" fmla="*/ 596023 w 134"/>
              <a:gd name="T31" fmla="*/ 254770 h 134"/>
              <a:gd name="T32" fmla="*/ 619125 w 134"/>
              <a:gd name="T33" fmla="*/ 338149 h 134"/>
              <a:gd name="T34" fmla="*/ 531339 w 134"/>
              <a:gd name="T35" fmla="*/ 379839 h 134"/>
              <a:gd name="T36" fmla="*/ 549820 w 134"/>
              <a:gd name="T37" fmla="*/ 472482 h 134"/>
              <a:gd name="T38" fmla="*/ 471274 w 134"/>
              <a:gd name="T39" fmla="*/ 551229 h 134"/>
              <a:gd name="T40" fmla="*/ 378868 w 134"/>
              <a:gd name="T41" fmla="*/ 528068 h 134"/>
              <a:gd name="T42" fmla="*/ 341905 w 134"/>
              <a:gd name="T43" fmla="*/ 620712 h 134"/>
              <a:gd name="T44" fmla="*/ 346525 w 134"/>
              <a:gd name="T45" fmla="*/ 532701 h 134"/>
              <a:gd name="T46" fmla="*/ 438932 w 134"/>
              <a:gd name="T47" fmla="*/ 491011 h 134"/>
              <a:gd name="T48" fmla="*/ 494376 w 134"/>
              <a:gd name="T49" fmla="*/ 440057 h 134"/>
              <a:gd name="T50" fmla="*/ 531339 w 134"/>
              <a:gd name="T51" fmla="*/ 347413 h 134"/>
              <a:gd name="T52" fmla="*/ 531339 w 134"/>
              <a:gd name="T53" fmla="*/ 273299 h 134"/>
              <a:gd name="T54" fmla="*/ 494376 w 134"/>
              <a:gd name="T55" fmla="*/ 180655 h 134"/>
              <a:gd name="T56" fmla="*/ 438932 w 134"/>
              <a:gd name="T57" fmla="*/ 125069 h 134"/>
              <a:gd name="T58" fmla="*/ 346525 w 134"/>
              <a:gd name="T59" fmla="*/ 88011 h 134"/>
              <a:gd name="T60" fmla="*/ 272600 w 134"/>
              <a:gd name="T61" fmla="*/ 88011 h 134"/>
              <a:gd name="T62" fmla="*/ 180193 w 134"/>
              <a:gd name="T63" fmla="*/ 125069 h 134"/>
              <a:gd name="T64" fmla="*/ 129369 w 134"/>
              <a:gd name="T65" fmla="*/ 180655 h 134"/>
              <a:gd name="T66" fmla="*/ 87786 w 134"/>
              <a:gd name="T67" fmla="*/ 273299 h 134"/>
              <a:gd name="T68" fmla="*/ 87786 w 134"/>
              <a:gd name="T69" fmla="*/ 347413 h 134"/>
              <a:gd name="T70" fmla="*/ 129369 w 134"/>
              <a:gd name="T71" fmla="*/ 440057 h 134"/>
              <a:gd name="T72" fmla="*/ 180193 w 134"/>
              <a:gd name="T73" fmla="*/ 491011 h 134"/>
              <a:gd name="T74" fmla="*/ 272600 w 134"/>
              <a:gd name="T75" fmla="*/ 532701 h 134"/>
              <a:gd name="T76" fmla="*/ 92407 w 134"/>
              <a:gd name="T77" fmla="*/ 491011 h 134"/>
              <a:gd name="T78" fmla="*/ 531339 w 134"/>
              <a:gd name="T79" fmla="*/ 486379 h 134"/>
              <a:gd name="T80" fmla="*/ 32342 w 134"/>
              <a:gd name="T81" fmla="*/ 338149 h 134"/>
              <a:gd name="T82" fmla="*/ 591403 w 134"/>
              <a:gd name="T83" fmla="*/ 338149 h 134"/>
              <a:gd name="T84" fmla="*/ 27722 w 134"/>
              <a:gd name="T85" fmla="*/ 338149 h 134"/>
              <a:gd name="T86" fmla="*/ 489756 w 134"/>
              <a:gd name="T87" fmla="*/ 88011 h 134"/>
              <a:gd name="T88" fmla="*/ 309563 w 134"/>
              <a:gd name="T89" fmla="*/ 430793 h 134"/>
              <a:gd name="T90" fmla="*/ 281840 w 134"/>
              <a:gd name="T91" fmla="*/ 189919 h 134"/>
              <a:gd name="T92" fmla="*/ 337285 w 134"/>
              <a:gd name="T93" fmla="*/ 430793 h 134"/>
              <a:gd name="T94" fmla="*/ 286461 w 134"/>
              <a:gd name="T95" fmla="*/ 217712 h 134"/>
              <a:gd name="T96" fmla="*/ 332664 w 134"/>
              <a:gd name="T97" fmla="*/ 403000 h 134"/>
              <a:gd name="T98" fmla="*/ 378868 w 134"/>
              <a:gd name="T99" fmla="*/ 240873 h 13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34" h="134">
                <a:moveTo>
                  <a:pt x="74" y="134"/>
                </a:moveTo>
                <a:cubicBezTo>
                  <a:pt x="61" y="134"/>
                  <a:pt x="61" y="134"/>
                  <a:pt x="61" y="134"/>
                </a:cubicBezTo>
                <a:cubicBezTo>
                  <a:pt x="58" y="134"/>
                  <a:pt x="55" y="131"/>
                  <a:pt x="55" y="129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15"/>
                  <a:pt x="52" y="115"/>
                  <a:pt x="52" y="114"/>
                </a:cubicBezTo>
                <a:cubicBezTo>
                  <a:pt x="49" y="114"/>
                  <a:pt x="47" y="113"/>
                  <a:pt x="44" y="111"/>
                </a:cubicBezTo>
                <a:cubicBezTo>
                  <a:pt x="44" y="111"/>
                  <a:pt x="43" y="111"/>
                  <a:pt x="43" y="111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0" y="121"/>
                  <a:pt x="27" y="121"/>
                  <a:pt x="25" y="119"/>
                </a:cubicBezTo>
                <a:cubicBezTo>
                  <a:pt x="15" y="109"/>
                  <a:pt x="15" y="109"/>
                  <a:pt x="15" y="109"/>
                </a:cubicBezTo>
                <a:cubicBezTo>
                  <a:pt x="13" y="107"/>
                  <a:pt x="13" y="104"/>
                  <a:pt x="15" y="102"/>
                </a:cubicBezTo>
                <a:cubicBezTo>
                  <a:pt x="23" y="91"/>
                  <a:pt x="23" y="91"/>
                  <a:pt x="23" y="91"/>
                </a:cubicBezTo>
                <a:cubicBezTo>
                  <a:pt x="23" y="91"/>
                  <a:pt x="23" y="90"/>
                  <a:pt x="23" y="90"/>
                </a:cubicBezTo>
                <a:cubicBezTo>
                  <a:pt x="21" y="87"/>
                  <a:pt x="20" y="85"/>
                  <a:pt x="20" y="82"/>
                </a:cubicBezTo>
                <a:cubicBezTo>
                  <a:pt x="19" y="82"/>
                  <a:pt x="19" y="81"/>
                  <a:pt x="18" y="81"/>
                </a:cubicBezTo>
                <a:cubicBezTo>
                  <a:pt x="5" y="79"/>
                  <a:pt x="5" y="79"/>
                  <a:pt x="5" y="79"/>
                </a:cubicBezTo>
                <a:cubicBezTo>
                  <a:pt x="3" y="79"/>
                  <a:pt x="0" y="76"/>
                  <a:pt x="0" y="73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3" y="55"/>
                  <a:pt x="5" y="55"/>
                </a:cubicBezTo>
                <a:cubicBezTo>
                  <a:pt x="18" y="53"/>
                  <a:pt x="18" y="53"/>
                  <a:pt x="18" y="53"/>
                </a:cubicBezTo>
                <a:cubicBezTo>
                  <a:pt x="19" y="53"/>
                  <a:pt x="19" y="52"/>
                  <a:pt x="20" y="52"/>
                </a:cubicBezTo>
                <a:cubicBezTo>
                  <a:pt x="20" y="49"/>
                  <a:pt x="21" y="46"/>
                  <a:pt x="23" y="44"/>
                </a:cubicBezTo>
                <a:cubicBezTo>
                  <a:pt x="23" y="44"/>
                  <a:pt x="23" y="43"/>
                  <a:pt x="23" y="43"/>
                </a:cubicBezTo>
                <a:cubicBezTo>
                  <a:pt x="15" y="32"/>
                  <a:pt x="15" y="32"/>
                  <a:pt x="15" y="32"/>
                </a:cubicBezTo>
                <a:cubicBezTo>
                  <a:pt x="13" y="30"/>
                  <a:pt x="13" y="26"/>
                  <a:pt x="15" y="24"/>
                </a:cubicBezTo>
                <a:cubicBezTo>
                  <a:pt x="25" y="15"/>
                  <a:pt x="25" y="15"/>
                  <a:pt x="25" y="15"/>
                </a:cubicBezTo>
                <a:cubicBezTo>
                  <a:pt x="27" y="13"/>
                  <a:pt x="30" y="13"/>
                  <a:pt x="32" y="15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3"/>
                  <a:pt x="44" y="23"/>
                  <a:pt x="44" y="22"/>
                </a:cubicBezTo>
                <a:cubicBezTo>
                  <a:pt x="47" y="21"/>
                  <a:pt x="49" y="20"/>
                  <a:pt x="52" y="19"/>
                </a:cubicBezTo>
                <a:cubicBezTo>
                  <a:pt x="52" y="19"/>
                  <a:pt x="53" y="19"/>
                  <a:pt x="53" y="18"/>
                </a:cubicBezTo>
                <a:cubicBezTo>
                  <a:pt x="55" y="5"/>
                  <a:pt x="55" y="5"/>
                  <a:pt x="55" y="5"/>
                </a:cubicBezTo>
                <a:cubicBezTo>
                  <a:pt x="55" y="2"/>
                  <a:pt x="58" y="0"/>
                  <a:pt x="61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6" y="0"/>
                  <a:pt x="79" y="2"/>
                  <a:pt x="79" y="5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9"/>
                  <a:pt x="82" y="19"/>
                  <a:pt x="82" y="19"/>
                </a:cubicBezTo>
                <a:cubicBezTo>
                  <a:pt x="85" y="20"/>
                  <a:pt x="88" y="21"/>
                  <a:pt x="90" y="22"/>
                </a:cubicBezTo>
                <a:cubicBezTo>
                  <a:pt x="90" y="23"/>
                  <a:pt x="91" y="23"/>
                  <a:pt x="91" y="22"/>
                </a:cubicBezTo>
                <a:cubicBezTo>
                  <a:pt x="102" y="15"/>
                  <a:pt x="102" y="15"/>
                  <a:pt x="102" y="15"/>
                </a:cubicBezTo>
                <a:cubicBezTo>
                  <a:pt x="104" y="13"/>
                  <a:pt x="108" y="13"/>
                  <a:pt x="110" y="15"/>
                </a:cubicBezTo>
                <a:cubicBezTo>
                  <a:pt x="119" y="24"/>
                  <a:pt x="119" y="24"/>
                  <a:pt x="119" y="24"/>
                </a:cubicBezTo>
                <a:cubicBezTo>
                  <a:pt x="121" y="26"/>
                  <a:pt x="121" y="30"/>
                  <a:pt x="119" y="32"/>
                </a:cubicBezTo>
                <a:cubicBezTo>
                  <a:pt x="112" y="43"/>
                  <a:pt x="112" y="43"/>
                  <a:pt x="112" y="43"/>
                </a:cubicBezTo>
                <a:cubicBezTo>
                  <a:pt x="111" y="43"/>
                  <a:pt x="111" y="44"/>
                  <a:pt x="112" y="44"/>
                </a:cubicBezTo>
                <a:cubicBezTo>
                  <a:pt x="113" y="47"/>
                  <a:pt x="114" y="49"/>
                  <a:pt x="115" y="52"/>
                </a:cubicBezTo>
                <a:cubicBezTo>
                  <a:pt x="115" y="52"/>
                  <a:pt x="115" y="53"/>
                  <a:pt x="116" y="53"/>
                </a:cubicBezTo>
                <a:cubicBezTo>
                  <a:pt x="129" y="55"/>
                  <a:pt x="129" y="55"/>
                  <a:pt x="129" y="55"/>
                </a:cubicBezTo>
                <a:cubicBezTo>
                  <a:pt x="129" y="55"/>
                  <a:pt x="129" y="55"/>
                  <a:pt x="129" y="55"/>
                </a:cubicBezTo>
                <a:cubicBezTo>
                  <a:pt x="132" y="55"/>
                  <a:pt x="134" y="58"/>
                  <a:pt x="134" y="60"/>
                </a:cubicBezTo>
                <a:cubicBezTo>
                  <a:pt x="134" y="73"/>
                  <a:pt x="134" y="73"/>
                  <a:pt x="134" y="73"/>
                </a:cubicBezTo>
                <a:cubicBezTo>
                  <a:pt x="134" y="76"/>
                  <a:pt x="132" y="79"/>
                  <a:pt x="129" y="79"/>
                </a:cubicBezTo>
                <a:cubicBezTo>
                  <a:pt x="116" y="81"/>
                  <a:pt x="116" y="81"/>
                  <a:pt x="116" y="81"/>
                </a:cubicBezTo>
                <a:cubicBezTo>
                  <a:pt x="115" y="81"/>
                  <a:pt x="115" y="82"/>
                  <a:pt x="115" y="82"/>
                </a:cubicBezTo>
                <a:cubicBezTo>
                  <a:pt x="114" y="85"/>
                  <a:pt x="113" y="87"/>
                  <a:pt x="112" y="90"/>
                </a:cubicBezTo>
                <a:cubicBezTo>
                  <a:pt x="111" y="90"/>
                  <a:pt x="111" y="91"/>
                  <a:pt x="112" y="91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21" y="104"/>
                  <a:pt x="121" y="108"/>
                  <a:pt x="119" y="109"/>
                </a:cubicBezTo>
                <a:cubicBezTo>
                  <a:pt x="110" y="119"/>
                  <a:pt x="110" y="119"/>
                  <a:pt x="110" y="119"/>
                </a:cubicBezTo>
                <a:cubicBezTo>
                  <a:pt x="108" y="121"/>
                  <a:pt x="104" y="121"/>
                  <a:pt x="102" y="119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91" y="111"/>
                  <a:pt x="90" y="111"/>
                  <a:pt x="90" y="111"/>
                </a:cubicBezTo>
                <a:cubicBezTo>
                  <a:pt x="88" y="113"/>
                  <a:pt x="85" y="114"/>
                  <a:pt x="82" y="114"/>
                </a:cubicBezTo>
                <a:cubicBezTo>
                  <a:pt x="82" y="115"/>
                  <a:pt x="81" y="115"/>
                  <a:pt x="81" y="116"/>
                </a:cubicBezTo>
                <a:cubicBezTo>
                  <a:pt x="79" y="129"/>
                  <a:pt x="79" y="129"/>
                  <a:pt x="79" y="129"/>
                </a:cubicBezTo>
                <a:cubicBezTo>
                  <a:pt x="79" y="131"/>
                  <a:pt x="76" y="134"/>
                  <a:pt x="74" y="134"/>
                </a:cubicBezTo>
                <a:close/>
                <a:moveTo>
                  <a:pt x="61" y="127"/>
                </a:moveTo>
                <a:cubicBezTo>
                  <a:pt x="73" y="127"/>
                  <a:pt x="73" y="127"/>
                  <a:pt x="73" y="127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6" y="112"/>
                  <a:pt x="78" y="110"/>
                  <a:pt x="81" y="109"/>
                </a:cubicBezTo>
                <a:cubicBezTo>
                  <a:pt x="83" y="108"/>
                  <a:pt x="85" y="107"/>
                  <a:pt x="87" y="106"/>
                </a:cubicBezTo>
                <a:cubicBezTo>
                  <a:pt x="90" y="105"/>
                  <a:pt x="93" y="105"/>
                  <a:pt x="95" y="106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07" y="95"/>
                  <a:pt x="107" y="95"/>
                  <a:pt x="107" y="95"/>
                </a:cubicBezTo>
                <a:cubicBezTo>
                  <a:pt x="105" y="93"/>
                  <a:pt x="105" y="90"/>
                  <a:pt x="106" y="87"/>
                </a:cubicBezTo>
                <a:cubicBezTo>
                  <a:pt x="107" y="85"/>
                  <a:pt x="108" y="83"/>
                  <a:pt x="109" y="80"/>
                </a:cubicBezTo>
                <a:cubicBezTo>
                  <a:pt x="110" y="78"/>
                  <a:pt x="112" y="76"/>
                  <a:pt x="115" y="75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2" y="58"/>
                  <a:pt x="110" y="56"/>
                  <a:pt x="109" y="53"/>
                </a:cubicBezTo>
                <a:cubicBezTo>
                  <a:pt x="108" y="51"/>
                  <a:pt x="107" y="49"/>
                  <a:pt x="106" y="47"/>
                </a:cubicBezTo>
                <a:cubicBezTo>
                  <a:pt x="105" y="44"/>
                  <a:pt x="105" y="41"/>
                  <a:pt x="107" y="39"/>
                </a:cubicBezTo>
                <a:cubicBezTo>
                  <a:pt x="114" y="28"/>
                  <a:pt x="114" y="28"/>
                  <a:pt x="114" y="28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95" y="27"/>
                  <a:pt x="95" y="27"/>
                  <a:pt x="95" y="27"/>
                </a:cubicBezTo>
                <a:cubicBezTo>
                  <a:pt x="93" y="29"/>
                  <a:pt x="90" y="29"/>
                  <a:pt x="87" y="28"/>
                </a:cubicBezTo>
                <a:cubicBezTo>
                  <a:pt x="85" y="27"/>
                  <a:pt x="83" y="26"/>
                  <a:pt x="81" y="25"/>
                </a:cubicBezTo>
                <a:cubicBezTo>
                  <a:pt x="78" y="24"/>
                  <a:pt x="76" y="22"/>
                  <a:pt x="75" y="19"/>
                </a:cubicBezTo>
                <a:cubicBezTo>
                  <a:pt x="73" y="6"/>
                  <a:pt x="73" y="6"/>
                  <a:pt x="73" y="6"/>
                </a:cubicBezTo>
                <a:cubicBezTo>
                  <a:pt x="61" y="6"/>
                  <a:pt x="61" y="6"/>
                  <a:pt x="61" y="6"/>
                </a:cubicBezTo>
                <a:cubicBezTo>
                  <a:pt x="59" y="19"/>
                  <a:pt x="59" y="19"/>
                  <a:pt x="59" y="19"/>
                </a:cubicBezTo>
                <a:cubicBezTo>
                  <a:pt x="58" y="22"/>
                  <a:pt x="56" y="24"/>
                  <a:pt x="54" y="25"/>
                </a:cubicBezTo>
                <a:cubicBezTo>
                  <a:pt x="51" y="26"/>
                  <a:pt x="49" y="27"/>
                  <a:pt x="47" y="28"/>
                </a:cubicBezTo>
                <a:cubicBezTo>
                  <a:pt x="44" y="29"/>
                  <a:pt x="41" y="29"/>
                  <a:pt x="39" y="27"/>
                </a:cubicBezTo>
                <a:cubicBezTo>
                  <a:pt x="29" y="20"/>
                  <a:pt x="29" y="20"/>
                  <a:pt x="29" y="20"/>
                </a:cubicBezTo>
                <a:cubicBezTo>
                  <a:pt x="20" y="28"/>
                  <a:pt x="20" y="28"/>
                  <a:pt x="20" y="28"/>
                </a:cubicBezTo>
                <a:cubicBezTo>
                  <a:pt x="28" y="39"/>
                  <a:pt x="28" y="39"/>
                  <a:pt x="28" y="39"/>
                </a:cubicBezTo>
                <a:cubicBezTo>
                  <a:pt x="29" y="41"/>
                  <a:pt x="29" y="44"/>
                  <a:pt x="28" y="47"/>
                </a:cubicBezTo>
                <a:cubicBezTo>
                  <a:pt x="27" y="49"/>
                  <a:pt x="26" y="51"/>
                  <a:pt x="25" y="53"/>
                </a:cubicBezTo>
                <a:cubicBezTo>
                  <a:pt x="24" y="56"/>
                  <a:pt x="22" y="58"/>
                  <a:pt x="19" y="59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73"/>
                  <a:pt x="7" y="73"/>
                  <a:pt x="7" y="73"/>
                </a:cubicBezTo>
                <a:cubicBezTo>
                  <a:pt x="19" y="75"/>
                  <a:pt x="19" y="75"/>
                  <a:pt x="19" y="75"/>
                </a:cubicBezTo>
                <a:cubicBezTo>
                  <a:pt x="22" y="76"/>
                  <a:pt x="24" y="78"/>
                  <a:pt x="25" y="80"/>
                </a:cubicBezTo>
                <a:cubicBezTo>
                  <a:pt x="26" y="83"/>
                  <a:pt x="27" y="85"/>
                  <a:pt x="28" y="87"/>
                </a:cubicBezTo>
                <a:cubicBezTo>
                  <a:pt x="29" y="90"/>
                  <a:pt x="29" y="93"/>
                  <a:pt x="28" y="95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41" y="105"/>
                  <a:pt x="44" y="105"/>
                  <a:pt x="47" y="106"/>
                </a:cubicBezTo>
                <a:cubicBezTo>
                  <a:pt x="49" y="107"/>
                  <a:pt x="51" y="108"/>
                  <a:pt x="54" y="109"/>
                </a:cubicBezTo>
                <a:cubicBezTo>
                  <a:pt x="56" y="110"/>
                  <a:pt x="58" y="112"/>
                  <a:pt x="59" y="115"/>
                </a:cubicBezTo>
                <a:lnTo>
                  <a:pt x="61" y="127"/>
                </a:lnTo>
                <a:close/>
                <a:moveTo>
                  <a:pt x="20" y="106"/>
                </a:moveTo>
                <a:cubicBezTo>
                  <a:pt x="20" y="106"/>
                  <a:pt x="20" y="106"/>
                  <a:pt x="20" y="106"/>
                </a:cubicBezTo>
                <a:cubicBezTo>
                  <a:pt x="20" y="106"/>
                  <a:pt x="20" y="106"/>
                  <a:pt x="20" y="106"/>
                </a:cubicBezTo>
                <a:close/>
                <a:moveTo>
                  <a:pt x="115" y="105"/>
                </a:moveTo>
                <a:cubicBezTo>
                  <a:pt x="115" y="105"/>
                  <a:pt x="115" y="105"/>
                  <a:pt x="115" y="105"/>
                </a:cubicBezTo>
                <a:close/>
                <a:moveTo>
                  <a:pt x="128" y="73"/>
                </a:moveTo>
                <a:cubicBezTo>
                  <a:pt x="128" y="73"/>
                  <a:pt x="128" y="73"/>
                  <a:pt x="128" y="73"/>
                </a:cubicBezTo>
                <a:close/>
                <a:moveTo>
                  <a:pt x="7" y="73"/>
                </a:moveTo>
                <a:cubicBezTo>
                  <a:pt x="7" y="73"/>
                  <a:pt x="7" y="73"/>
                  <a:pt x="7" y="73"/>
                </a:cubicBezTo>
                <a:close/>
                <a:moveTo>
                  <a:pt x="128" y="73"/>
                </a:moveTo>
                <a:cubicBezTo>
                  <a:pt x="128" y="73"/>
                  <a:pt x="128" y="73"/>
                  <a:pt x="128" y="73"/>
                </a:cubicBezTo>
                <a:close/>
                <a:moveTo>
                  <a:pt x="6" y="73"/>
                </a:moveTo>
                <a:cubicBezTo>
                  <a:pt x="6" y="73"/>
                  <a:pt x="6" y="73"/>
                  <a:pt x="6" y="73"/>
                </a:cubicBezTo>
                <a:cubicBezTo>
                  <a:pt x="6" y="73"/>
                  <a:pt x="6" y="73"/>
                  <a:pt x="6" y="73"/>
                </a:cubicBezTo>
                <a:close/>
                <a:moveTo>
                  <a:pt x="106" y="19"/>
                </a:moveTo>
                <a:cubicBezTo>
                  <a:pt x="106" y="20"/>
                  <a:pt x="106" y="20"/>
                  <a:pt x="106" y="20"/>
                </a:cubicBezTo>
                <a:lnTo>
                  <a:pt x="106" y="19"/>
                </a:lnTo>
                <a:close/>
                <a:moveTo>
                  <a:pt x="105" y="19"/>
                </a:moveTo>
                <a:cubicBezTo>
                  <a:pt x="105" y="19"/>
                  <a:pt x="105" y="19"/>
                  <a:pt x="105" y="19"/>
                </a:cubicBezTo>
                <a:close/>
                <a:moveTo>
                  <a:pt x="67" y="93"/>
                </a:moveTo>
                <a:cubicBezTo>
                  <a:pt x="60" y="93"/>
                  <a:pt x="53" y="91"/>
                  <a:pt x="48" y="86"/>
                </a:cubicBezTo>
                <a:cubicBezTo>
                  <a:pt x="42" y="79"/>
                  <a:pt x="39" y="70"/>
                  <a:pt x="41" y="61"/>
                </a:cubicBezTo>
                <a:cubicBezTo>
                  <a:pt x="44" y="51"/>
                  <a:pt x="51" y="43"/>
                  <a:pt x="61" y="41"/>
                </a:cubicBezTo>
                <a:cubicBezTo>
                  <a:pt x="70" y="39"/>
                  <a:pt x="79" y="42"/>
                  <a:pt x="86" y="48"/>
                </a:cubicBezTo>
                <a:cubicBezTo>
                  <a:pt x="92" y="55"/>
                  <a:pt x="95" y="64"/>
                  <a:pt x="93" y="73"/>
                </a:cubicBezTo>
                <a:cubicBezTo>
                  <a:pt x="91" y="83"/>
                  <a:pt x="83" y="90"/>
                  <a:pt x="73" y="93"/>
                </a:cubicBezTo>
                <a:cubicBezTo>
                  <a:pt x="71" y="93"/>
                  <a:pt x="69" y="93"/>
                  <a:pt x="67" y="93"/>
                </a:cubicBezTo>
                <a:close/>
                <a:moveTo>
                  <a:pt x="67" y="46"/>
                </a:moveTo>
                <a:cubicBezTo>
                  <a:pt x="66" y="46"/>
                  <a:pt x="64" y="47"/>
                  <a:pt x="62" y="47"/>
                </a:cubicBezTo>
                <a:cubicBezTo>
                  <a:pt x="55" y="49"/>
                  <a:pt x="49" y="55"/>
                  <a:pt x="47" y="62"/>
                </a:cubicBezTo>
                <a:cubicBezTo>
                  <a:pt x="46" y="69"/>
                  <a:pt x="48" y="76"/>
                  <a:pt x="53" y="81"/>
                </a:cubicBezTo>
                <a:cubicBezTo>
                  <a:pt x="58" y="86"/>
                  <a:pt x="65" y="88"/>
                  <a:pt x="72" y="87"/>
                </a:cubicBezTo>
                <a:cubicBezTo>
                  <a:pt x="72" y="87"/>
                  <a:pt x="72" y="87"/>
                  <a:pt x="72" y="87"/>
                </a:cubicBezTo>
                <a:cubicBezTo>
                  <a:pt x="79" y="85"/>
                  <a:pt x="85" y="79"/>
                  <a:pt x="87" y="72"/>
                </a:cubicBezTo>
                <a:cubicBezTo>
                  <a:pt x="89" y="65"/>
                  <a:pt x="87" y="57"/>
                  <a:pt x="82" y="52"/>
                </a:cubicBezTo>
                <a:cubicBezTo>
                  <a:pt x="78" y="49"/>
                  <a:pt x="72" y="46"/>
                  <a:pt x="67" y="46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>
            <a:spLocks noEditPoints="1"/>
          </p:cNvSpPr>
          <p:nvPr/>
        </p:nvSpPr>
        <p:spPr bwMode="auto">
          <a:xfrm>
            <a:off x="4129088" y="1431925"/>
            <a:ext cx="720725" cy="452438"/>
          </a:xfrm>
          <a:custGeom>
            <a:avLst/>
            <a:gdLst>
              <a:gd name="T0" fmla="*/ 628324 w 156"/>
              <a:gd name="T1" fmla="*/ 452437 h 98"/>
              <a:gd name="T2" fmla="*/ 92401 w 156"/>
              <a:gd name="T3" fmla="*/ 452437 h 98"/>
              <a:gd name="T4" fmla="*/ 0 w 156"/>
              <a:gd name="T5" fmla="*/ 360103 h 98"/>
              <a:gd name="T6" fmla="*/ 0 w 156"/>
              <a:gd name="T7" fmla="*/ 92334 h 98"/>
              <a:gd name="T8" fmla="*/ 92401 w 156"/>
              <a:gd name="T9" fmla="*/ 0 h 98"/>
              <a:gd name="T10" fmla="*/ 628324 w 156"/>
              <a:gd name="T11" fmla="*/ 0 h 98"/>
              <a:gd name="T12" fmla="*/ 720725 w 156"/>
              <a:gd name="T13" fmla="*/ 92334 h 98"/>
              <a:gd name="T14" fmla="*/ 720725 w 156"/>
              <a:gd name="T15" fmla="*/ 360103 h 98"/>
              <a:gd name="T16" fmla="*/ 628324 w 156"/>
              <a:gd name="T17" fmla="*/ 452437 h 98"/>
              <a:gd name="T18" fmla="*/ 92401 w 156"/>
              <a:gd name="T19" fmla="*/ 27700 h 98"/>
              <a:gd name="T20" fmla="*/ 27720 w 156"/>
              <a:gd name="T21" fmla="*/ 92334 h 98"/>
              <a:gd name="T22" fmla="*/ 27720 w 156"/>
              <a:gd name="T23" fmla="*/ 360103 h 98"/>
              <a:gd name="T24" fmla="*/ 92401 w 156"/>
              <a:gd name="T25" fmla="*/ 424737 h 98"/>
              <a:gd name="T26" fmla="*/ 628324 w 156"/>
              <a:gd name="T27" fmla="*/ 424737 h 98"/>
              <a:gd name="T28" fmla="*/ 693005 w 156"/>
              <a:gd name="T29" fmla="*/ 360103 h 98"/>
              <a:gd name="T30" fmla="*/ 693005 w 156"/>
              <a:gd name="T31" fmla="*/ 92334 h 98"/>
              <a:gd name="T32" fmla="*/ 628324 w 156"/>
              <a:gd name="T33" fmla="*/ 27700 h 98"/>
              <a:gd name="T34" fmla="*/ 92401 w 156"/>
              <a:gd name="T35" fmla="*/ 27700 h 98"/>
              <a:gd name="T36" fmla="*/ 619084 w 156"/>
              <a:gd name="T37" fmla="*/ 383186 h 98"/>
              <a:gd name="T38" fmla="*/ 609844 w 156"/>
              <a:gd name="T39" fmla="*/ 378570 h 98"/>
              <a:gd name="T40" fmla="*/ 452763 w 156"/>
              <a:gd name="T41" fmla="*/ 244685 h 98"/>
              <a:gd name="T42" fmla="*/ 369603 w 156"/>
              <a:gd name="T43" fmla="*/ 309319 h 98"/>
              <a:gd name="T44" fmla="*/ 351122 w 156"/>
              <a:gd name="T45" fmla="*/ 309319 h 98"/>
              <a:gd name="T46" fmla="*/ 267962 w 156"/>
              <a:gd name="T47" fmla="*/ 244685 h 98"/>
              <a:gd name="T48" fmla="*/ 110881 w 156"/>
              <a:gd name="T49" fmla="*/ 378570 h 98"/>
              <a:gd name="T50" fmla="*/ 87781 w 156"/>
              <a:gd name="T51" fmla="*/ 373953 h 98"/>
              <a:gd name="T52" fmla="*/ 92401 w 156"/>
              <a:gd name="T53" fmla="*/ 355486 h 98"/>
              <a:gd name="T54" fmla="*/ 244862 w 156"/>
              <a:gd name="T55" fmla="*/ 226219 h 98"/>
              <a:gd name="T56" fmla="*/ 92401 w 156"/>
              <a:gd name="T57" fmla="*/ 106184 h 98"/>
              <a:gd name="T58" fmla="*/ 87781 w 156"/>
              <a:gd name="T59" fmla="*/ 87717 h 98"/>
              <a:gd name="T60" fmla="*/ 110881 w 156"/>
              <a:gd name="T61" fmla="*/ 87717 h 98"/>
              <a:gd name="T62" fmla="*/ 360363 w 156"/>
              <a:gd name="T63" fmla="*/ 281619 h 98"/>
              <a:gd name="T64" fmla="*/ 609844 w 156"/>
              <a:gd name="T65" fmla="*/ 87717 h 98"/>
              <a:gd name="T66" fmla="*/ 628324 w 156"/>
              <a:gd name="T67" fmla="*/ 87717 h 98"/>
              <a:gd name="T68" fmla="*/ 628324 w 156"/>
              <a:gd name="T69" fmla="*/ 106184 h 98"/>
              <a:gd name="T70" fmla="*/ 471243 w 156"/>
              <a:gd name="T71" fmla="*/ 226219 h 98"/>
              <a:gd name="T72" fmla="*/ 628324 w 156"/>
              <a:gd name="T73" fmla="*/ 355486 h 98"/>
              <a:gd name="T74" fmla="*/ 628324 w 156"/>
              <a:gd name="T75" fmla="*/ 373953 h 98"/>
              <a:gd name="T76" fmla="*/ 619084 w 156"/>
              <a:gd name="T77" fmla="*/ 38318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56" h="98">
                <a:moveTo>
                  <a:pt x="136" y="98"/>
                </a:moveTo>
                <a:cubicBezTo>
                  <a:pt x="20" y="98"/>
                  <a:pt x="20" y="98"/>
                  <a:pt x="20" y="98"/>
                </a:cubicBezTo>
                <a:cubicBezTo>
                  <a:pt x="9" y="98"/>
                  <a:pt x="0" y="89"/>
                  <a:pt x="0" y="78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47" y="0"/>
                  <a:pt x="156" y="9"/>
                  <a:pt x="156" y="20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89"/>
                  <a:pt x="147" y="98"/>
                  <a:pt x="136" y="98"/>
                </a:cubicBezTo>
                <a:close/>
                <a:moveTo>
                  <a:pt x="20" y="6"/>
                </a:moveTo>
                <a:cubicBezTo>
                  <a:pt x="12" y="6"/>
                  <a:pt x="6" y="12"/>
                  <a:pt x="6" y="20"/>
                </a:cubicBezTo>
                <a:cubicBezTo>
                  <a:pt x="6" y="78"/>
                  <a:pt x="6" y="78"/>
                  <a:pt x="6" y="78"/>
                </a:cubicBezTo>
                <a:cubicBezTo>
                  <a:pt x="6" y="86"/>
                  <a:pt x="12" y="92"/>
                  <a:pt x="20" y="92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44" y="92"/>
                  <a:pt x="150" y="86"/>
                  <a:pt x="150" y="78"/>
                </a:cubicBezTo>
                <a:cubicBezTo>
                  <a:pt x="150" y="20"/>
                  <a:pt x="150" y="20"/>
                  <a:pt x="150" y="20"/>
                </a:cubicBezTo>
                <a:cubicBezTo>
                  <a:pt x="150" y="12"/>
                  <a:pt x="144" y="6"/>
                  <a:pt x="136" y="6"/>
                </a:cubicBezTo>
                <a:lnTo>
                  <a:pt x="20" y="6"/>
                </a:lnTo>
                <a:close/>
                <a:moveTo>
                  <a:pt x="134" y="83"/>
                </a:moveTo>
                <a:cubicBezTo>
                  <a:pt x="133" y="83"/>
                  <a:pt x="132" y="82"/>
                  <a:pt x="132" y="82"/>
                </a:cubicBezTo>
                <a:cubicBezTo>
                  <a:pt x="98" y="53"/>
                  <a:pt x="98" y="53"/>
                  <a:pt x="98" y="53"/>
                </a:cubicBezTo>
                <a:cubicBezTo>
                  <a:pt x="80" y="67"/>
                  <a:pt x="80" y="67"/>
                  <a:pt x="80" y="67"/>
                </a:cubicBezTo>
                <a:cubicBezTo>
                  <a:pt x="79" y="68"/>
                  <a:pt x="77" y="68"/>
                  <a:pt x="76" y="67"/>
                </a:cubicBezTo>
                <a:cubicBezTo>
                  <a:pt x="58" y="53"/>
                  <a:pt x="58" y="53"/>
                  <a:pt x="58" y="53"/>
                </a:cubicBezTo>
                <a:cubicBezTo>
                  <a:pt x="24" y="82"/>
                  <a:pt x="24" y="82"/>
                  <a:pt x="24" y="82"/>
                </a:cubicBezTo>
                <a:cubicBezTo>
                  <a:pt x="22" y="83"/>
                  <a:pt x="20" y="83"/>
                  <a:pt x="19" y="81"/>
                </a:cubicBezTo>
                <a:cubicBezTo>
                  <a:pt x="18" y="80"/>
                  <a:pt x="18" y="78"/>
                  <a:pt x="20" y="77"/>
                </a:cubicBezTo>
                <a:cubicBezTo>
                  <a:pt x="53" y="49"/>
                  <a:pt x="53" y="49"/>
                  <a:pt x="53" y="49"/>
                </a:cubicBezTo>
                <a:cubicBezTo>
                  <a:pt x="20" y="23"/>
                  <a:pt x="20" y="23"/>
                  <a:pt x="20" y="23"/>
                </a:cubicBezTo>
                <a:cubicBezTo>
                  <a:pt x="19" y="22"/>
                  <a:pt x="18" y="20"/>
                  <a:pt x="19" y="19"/>
                </a:cubicBezTo>
                <a:cubicBezTo>
                  <a:pt x="20" y="18"/>
                  <a:pt x="22" y="18"/>
                  <a:pt x="24" y="19"/>
                </a:cubicBezTo>
                <a:cubicBezTo>
                  <a:pt x="78" y="61"/>
                  <a:pt x="78" y="61"/>
                  <a:pt x="78" y="61"/>
                </a:cubicBezTo>
                <a:cubicBezTo>
                  <a:pt x="132" y="19"/>
                  <a:pt x="132" y="19"/>
                  <a:pt x="132" y="19"/>
                </a:cubicBezTo>
                <a:cubicBezTo>
                  <a:pt x="133" y="18"/>
                  <a:pt x="135" y="18"/>
                  <a:pt x="136" y="19"/>
                </a:cubicBezTo>
                <a:cubicBezTo>
                  <a:pt x="137" y="20"/>
                  <a:pt x="137" y="22"/>
                  <a:pt x="136" y="23"/>
                </a:cubicBezTo>
                <a:cubicBezTo>
                  <a:pt x="102" y="49"/>
                  <a:pt x="102" y="49"/>
                  <a:pt x="102" y="49"/>
                </a:cubicBezTo>
                <a:cubicBezTo>
                  <a:pt x="136" y="77"/>
                  <a:pt x="136" y="77"/>
                  <a:pt x="136" y="77"/>
                </a:cubicBezTo>
                <a:cubicBezTo>
                  <a:pt x="137" y="78"/>
                  <a:pt x="137" y="80"/>
                  <a:pt x="136" y="81"/>
                </a:cubicBezTo>
                <a:cubicBezTo>
                  <a:pt x="135" y="82"/>
                  <a:pt x="135" y="83"/>
                  <a:pt x="134" y="83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>
            <a:spLocks noEditPoints="1"/>
          </p:cNvSpPr>
          <p:nvPr/>
        </p:nvSpPr>
        <p:spPr bwMode="auto">
          <a:xfrm>
            <a:off x="5667375" y="5011738"/>
            <a:ext cx="860425" cy="430212"/>
          </a:xfrm>
          <a:custGeom>
            <a:avLst/>
            <a:gdLst>
              <a:gd name="T0" fmla="*/ 268305 w 186"/>
              <a:gd name="T1" fmla="*/ 407082 h 93"/>
              <a:gd name="T2" fmla="*/ 328442 w 186"/>
              <a:gd name="T3" fmla="*/ 272930 h 93"/>
              <a:gd name="T4" fmla="*/ 379327 w 186"/>
              <a:gd name="T5" fmla="*/ 245175 h 93"/>
              <a:gd name="T6" fmla="*/ 407083 w 186"/>
              <a:gd name="T7" fmla="*/ 0 h 93"/>
              <a:gd name="T8" fmla="*/ 555113 w 186"/>
              <a:gd name="T9" fmla="*/ 97145 h 93"/>
              <a:gd name="T10" fmla="*/ 513479 w 186"/>
              <a:gd name="T11" fmla="*/ 259052 h 93"/>
              <a:gd name="T12" fmla="*/ 629128 w 186"/>
              <a:gd name="T13" fmla="*/ 323815 h 93"/>
              <a:gd name="T14" fmla="*/ 610624 w 186"/>
              <a:gd name="T15" fmla="*/ 407082 h 93"/>
              <a:gd name="T16" fmla="*/ 439464 w 186"/>
              <a:gd name="T17" fmla="*/ 23130 h 93"/>
              <a:gd name="T18" fmla="*/ 388579 w 186"/>
              <a:gd name="T19" fmla="*/ 212793 h 93"/>
              <a:gd name="T20" fmla="*/ 365449 w 186"/>
              <a:gd name="T21" fmla="*/ 282182 h 93"/>
              <a:gd name="T22" fmla="*/ 259053 w 186"/>
              <a:gd name="T23" fmla="*/ 365449 h 93"/>
              <a:gd name="T24" fmla="*/ 439464 w 186"/>
              <a:gd name="T25" fmla="*/ 407082 h 93"/>
              <a:gd name="T26" fmla="*/ 615250 w 186"/>
              <a:gd name="T27" fmla="*/ 365449 h 93"/>
              <a:gd name="T28" fmla="*/ 513479 w 186"/>
              <a:gd name="T29" fmla="*/ 282182 h 93"/>
              <a:gd name="T30" fmla="*/ 490350 w 186"/>
              <a:gd name="T31" fmla="*/ 212793 h 93"/>
              <a:gd name="T32" fmla="*/ 439464 w 186"/>
              <a:gd name="T33" fmla="*/ 23130 h 93"/>
              <a:gd name="T34" fmla="*/ 712395 w 186"/>
              <a:gd name="T35" fmla="*/ 430212 h 93"/>
              <a:gd name="T36" fmla="*/ 638380 w 186"/>
              <a:gd name="T37" fmla="*/ 416334 h 93"/>
              <a:gd name="T38" fmla="*/ 712395 w 186"/>
              <a:gd name="T39" fmla="*/ 407082 h 93"/>
              <a:gd name="T40" fmla="*/ 832669 w 186"/>
              <a:gd name="T41" fmla="*/ 379327 h 93"/>
              <a:gd name="T42" fmla="*/ 763280 w 186"/>
              <a:gd name="T43" fmla="*/ 328441 h 93"/>
              <a:gd name="T44" fmla="*/ 744776 w 186"/>
              <a:gd name="T45" fmla="*/ 272930 h 93"/>
              <a:gd name="T46" fmla="*/ 712395 w 186"/>
              <a:gd name="T47" fmla="*/ 148030 h 93"/>
              <a:gd name="T48" fmla="*/ 680013 w 186"/>
              <a:gd name="T49" fmla="*/ 272930 h 93"/>
              <a:gd name="T50" fmla="*/ 670761 w 186"/>
              <a:gd name="T51" fmla="*/ 323815 h 93"/>
              <a:gd name="T52" fmla="*/ 666135 w 186"/>
              <a:gd name="T53" fmla="*/ 300686 h 93"/>
              <a:gd name="T54" fmla="*/ 629128 w 186"/>
              <a:gd name="T55" fmla="*/ 194289 h 93"/>
              <a:gd name="T56" fmla="*/ 735525 w 186"/>
              <a:gd name="T57" fmla="*/ 124900 h 93"/>
              <a:gd name="T58" fmla="*/ 758654 w 186"/>
              <a:gd name="T59" fmla="*/ 296060 h 93"/>
              <a:gd name="T60" fmla="*/ 791036 w 186"/>
              <a:gd name="T61" fmla="*/ 314564 h 93"/>
              <a:gd name="T62" fmla="*/ 832669 w 186"/>
              <a:gd name="T63" fmla="*/ 411708 h 93"/>
              <a:gd name="T64" fmla="*/ 161908 w 186"/>
              <a:gd name="T65" fmla="*/ 430212 h 93"/>
              <a:gd name="T66" fmla="*/ 4626 w 186"/>
              <a:gd name="T67" fmla="*/ 379327 h 93"/>
              <a:gd name="T68" fmla="*/ 97145 w 186"/>
              <a:gd name="T69" fmla="*/ 296060 h 93"/>
              <a:gd name="T70" fmla="*/ 111023 w 186"/>
              <a:gd name="T71" fmla="*/ 272930 h 93"/>
              <a:gd name="T72" fmla="*/ 161908 w 186"/>
              <a:gd name="T73" fmla="*/ 92519 h 93"/>
              <a:gd name="T74" fmla="*/ 217419 w 186"/>
              <a:gd name="T75" fmla="*/ 277556 h 93"/>
              <a:gd name="T76" fmla="*/ 226671 w 186"/>
              <a:gd name="T77" fmla="*/ 296060 h 93"/>
              <a:gd name="T78" fmla="*/ 212793 w 186"/>
              <a:gd name="T79" fmla="*/ 314564 h 93"/>
              <a:gd name="T80" fmla="*/ 231297 w 186"/>
              <a:gd name="T81" fmla="*/ 171160 h 93"/>
              <a:gd name="T82" fmla="*/ 143404 w 186"/>
              <a:gd name="T83" fmla="*/ 120274 h 93"/>
              <a:gd name="T84" fmla="*/ 138778 w 186"/>
              <a:gd name="T85" fmla="*/ 291434 h 93"/>
              <a:gd name="T86" fmla="*/ 87893 w 186"/>
              <a:gd name="T87" fmla="*/ 328441 h 93"/>
              <a:gd name="T88" fmla="*/ 41633 w 186"/>
              <a:gd name="T89" fmla="*/ 388579 h 93"/>
              <a:gd name="T90" fmla="*/ 222045 w 186"/>
              <a:gd name="T91" fmla="*/ 407082 h 93"/>
              <a:gd name="T92" fmla="*/ 161908 w 186"/>
              <a:gd name="T93" fmla="*/ 430212 h 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86" h="93">
                <a:moveTo>
                  <a:pt x="95" y="93"/>
                </a:moveTo>
                <a:cubicBezTo>
                  <a:pt x="84" y="93"/>
                  <a:pt x="75" y="93"/>
                  <a:pt x="66" y="91"/>
                </a:cubicBezTo>
                <a:cubicBezTo>
                  <a:pt x="63" y="90"/>
                  <a:pt x="61" y="89"/>
                  <a:pt x="58" y="88"/>
                </a:cubicBezTo>
                <a:cubicBezTo>
                  <a:pt x="53" y="85"/>
                  <a:pt x="51" y="82"/>
                  <a:pt x="51" y="79"/>
                </a:cubicBezTo>
                <a:cubicBezTo>
                  <a:pt x="50" y="76"/>
                  <a:pt x="52" y="73"/>
                  <a:pt x="54" y="70"/>
                </a:cubicBezTo>
                <a:cubicBezTo>
                  <a:pt x="58" y="66"/>
                  <a:pt x="63" y="63"/>
                  <a:pt x="71" y="59"/>
                </a:cubicBezTo>
                <a:cubicBezTo>
                  <a:pt x="73" y="58"/>
                  <a:pt x="75" y="57"/>
                  <a:pt x="77" y="57"/>
                </a:cubicBezTo>
                <a:cubicBezTo>
                  <a:pt x="79" y="56"/>
                  <a:pt x="79" y="56"/>
                  <a:pt x="79" y="56"/>
                </a:cubicBezTo>
                <a:cubicBezTo>
                  <a:pt x="80" y="55"/>
                  <a:pt x="82" y="54"/>
                  <a:pt x="82" y="53"/>
                </a:cubicBezTo>
                <a:cubicBezTo>
                  <a:pt x="82" y="52"/>
                  <a:pt x="82" y="51"/>
                  <a:pt x="81" y="50"/>
                </a:cubicBezTo>
                <a:cubicBezTo>
                  <a:pt x="73" y="42"/>
                  <a:pt x="70" y="33"/>
                  <a:pt x="70" y="21"/>
                </a:cubicBezTo>
                <a:cubicBezTo>
                  <a:pt x="70" y="10"/>
                  <a:pt x="77" y="3"/>
                  <a:pt x="88" y="0"/>
                </a:cubicBezTo>
                <a:cubicBezTo>
                  <a:pt x="90" y="0"/>
                  <a:pt x="93" y="0"/>
                  <a:pt x="95" y="0"/>
                </a:cubicBezTo>
                <a:cubicBezTo>
                  <a:pt x="97" y="0"/>
                  <a:pt x="99" y="0"/>
                  <a:pt x="102" y="0"/>
                </a:cubicBezTo>
                <a:cubicBezTo>
                  <a:pt x="113" y="3"/>
                  <a:pt x="119" y="10"/>
                  <a:pt x="120" y="21"/>
                </a:cubicBezTo>
                <a:cubicBezTo>
                  <a:pt x="120" y="33"/>
                  <a:pt x="117" y="42"/>
                  <a:pt x="109" y="50"/>
                </a:cubicBezTo>
                <a:cubicBezTo>
                  <a:pt x="108" y="51"/>
                  <a:pt x="108" y="52"/>
                  <a:pt x="108" y="53"/>
                </a:cubicBezTo>
                <a:cubicBezTo>
                  <a:pt x="108" y="54"/>
                  <a:pt x="109" y="55"/>
                  <a:pt x="111" y="56"/>
                </a:cubicBezTo>
                <a:cubicBezTo>
                  <a:pt x="113" y="57"/>
                  <a:pt x="113" y="57"/>
                  <a:pt x="113" y="57"/>
                </a:cubicBezTo>
                <a:cubicBezTo>
                  <a:pt x="115" y="57"/>
                  <a:pt x="117" y="58"/>
                  <a:pt x="119" y="59"/>
                </a:cubicBezTo>
                <a:cubicBezTo>
                  <a:pt x="126" y="63"/>
                  <a:pt x="131" y="66"/>
                  <a:pt x="136" y="70"/>
                </a:cubicBezTo>
                <a:cubicBezTo>
                  <a:pt x="138" y="72"/>
                  <a:pt x="139" y="76"/>
                  <a:pt x="138" y="80"/>
                </a:cubicBezTo>
                <a:cubicBezTo>
                  <a:pt x="138" y="83"/>
                  <a:pt x="135" y="86"/>
                  <a:pt x="132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29" y="89"/>
                  <a:pt x="126" y="90"/>
                  <a:pt x="123" y="91"/>
                </a:cubicBezTo>
                <a:cubicBezTo>
                  <a:pt x="115" y="93"/>
                  <a:pt x="106" y="93"/>
                  <a:pt x="95" y="93"/>
                </a:cubicBezTo>
                <a:close/>
                <a:moveTo>
                  <a:pt x="95" y="5"/>
                </a:moveTo>
                <a:cubicBezTo>
                  <a:pt x="93" y="5"/>
                  <a:pt x="91" y="5"/>
                  <a:pt x="89" y="5"/>
                </a:cubicBezTo>
                <a:cubicBezTo>
                  <a:pt x="80" y="8"/>
                  <a:pt x="75" y="13"/>
                  <a:pt x="75" y="22"/>
                </a:cubicBezTo>
                <a:cubicBezTo>
                  <a:pt x="75" y="32"/>
                  <a:pt x="78" y="40"/>
                  <a:pt x="84" y="46"/>
                </a:cubicBezTo>
                <a:cubicBezTo>
                  <a:pt x="86" y="48"/>
                  <a:pt x="87" y="51"/>
                  <a:pt x="87" y="54"/>
                </a:cubicBezTo>
                <a:cubicBezTo>
                  <a:pt x="86" y="57"/>
                  <a:pt x="84" y="60"/>
                  <a:pt x="81" y="61"/>
                </a:cubicBezTo>
                <a:cubicBezTo>
                  <a:pt x="79" y="61"/>
                  <a:pt x="79" y="61"/>
                  <a:pt x="79" y="61"/>
                </a:cubicBezTo>
                <a:cubicBezTo>
                  <a:pt x="77" y="62"/>
                  <a:pt x="75" y="63"/>
                  <a:pt x="73" y="64"/>
                </a:cubicBezTo>
                <a:cubicBezTo>
                  <a:pt x="66" y="67"/>
                  <a:pt x="62" y="70"/>
                  <a:pt x="58" y="74"/>
                </a:cubicBezTo>
                <a:cubicBezTo>
                  <a:pt x="56" y="75"/>
                  <a:pt x="56" y="77"/>
                  <a:pt x="56" y="79"/>
                </a:cubicBezTo>
                <a:cubicBezTo>
                  <a:pt x="56" y="80"/>
                  <a:pt x="58" y="82"/>
                  <a:pt x="60" y="83"/>
                </a:cubicBezTo>
                <a:cubicBezTo>
                  <a:pt x="62" y="84"/>
                  <a:pt x="65" y="85"/>
                  <a:pt x="68" y="86"/>
                </a:cubicBezTo>
                <a:cubicBezTo>
                  <a:pt x="76" y="88"/>
                  <a:pt x="85" y="88"/>
                  <a:pt x="95" y="88"/>
                </a:cubicBezTo>
                <a:cubicBezTo>
                  <a:pt x="105" y="88"/>
                  <a:pt x="114" y="88"/>
                  <a:pt x="122" y="86"/>
                </a:cubicBezTo>
                <a:cubicBezTo>
                  <a:pt x="125" y="85"/>
                  <a:pt x="127" y="84"/>
                  <a:pt x="129" y="83"/>
                </a:cubicBezTo>
                <a:cubicBezTo>
                  <a:pt x="132" y="82"/>
                  <a:pt x="133" y="81"/>
                  <a:pt x="133" y="79"/>
                </a:cubicBezTo>
                <a:cubicBezTo>
                  <a:pt x="134" y="77"/>
                  <a:pt x="133" y="75"/>
                  <a:pt x="132" y="74"/>
                </a:cubicBezTo>
                <a:cubicBezTo>
                  <a:pt x="128" y="70"/>
                  <a:pt x="124" y="67"/>
                  <a:pt x="117" y="64"/>
                </a:cubicBezTo>
                <a:cubicBezTo>
                  <a:pt x="115" y="63"/>
                  <a:pt x="113" y="62"/>
                  <a:pt x="111" y="61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106" y="60"/>
                  <a:pt x="104" y="57"/>
                  <a:pt x="103" y="54"/>
                </a:cubicBezTo>
                <a:cubicBezTo>
                  <a:pt x="102" y="51"/>
                  <a:pt x="103" y="48"/>
                  <a:pt x="106" y="46"/>
                </a:cubicBezTo>
                <a:cubicBezTo>
                  <a:pt x="112" y="40"/>
                  <a:pt x="115" y="32"/>
                  <a:pt x="115" y="22"/>
                </a:cubicBezTo>
                <a:cubicBezTo>
                  <a:pt x="114" y="13"/>
                  <a:pt x="110" y="8"/>
                  <a:pt x="100" y="5"/>
                </a:cubicBezTo>
                <a:cubicBezTo>
                  <a:pt x="99" y="5"/>
                  <a:pt x="97" y="5"/>
                  <a:pt x="95" y="5"/>
                </a:cubicBezTo>
                <a:close/>
                <a:moveTo>
                  <a:pt x="131" y="85"/>
                </a:moveTo>
                <a:cubicBezTo>
                  <a:pt x="131" y="85"/>
                  <a:pt x="131" y="85"/>
                  <a:pt x="131" y="85"/>
                </a:cubicBezTo>
                <a:close/>
                <a:moveTo>
                  <a:pt x="154" y="93"/>
                </a:moveTo>
                <a:cubicBezTo>
                  <a:pt x="153" y="93"/>
                  <a:pt x="153" y="93"/>
                  <a:pt x="153" y="93"/>
                </a:cubicBezTo>
                <a:cubicBezTo>
                  <a:pt x="148" y="93"/>
                  <a:pt x="146" y="93"/>
                  <a:pt x="141" y="92"/>
                </a:cubicBezTo>
                <a:cubicBezTo>
                  <a:pt x="139" y="92"/>
                  <a:pt x="138" y="91"/>
                  <a:pt x="138" y="90"/>
                </a:cubicBezTo>
                <a:cubicBezTo>
                  <a:pt x="138" y="88"/>
                  <a:pt x="140" y="87"/>
                  <a:pt x="141" y="87"/>
                </a:cubicBezTo>
                <a:cubicBezTo>
                  <a:pt x="146" y="88"/>
                  <a:pt x="148" y="88"/>
                  <a:pt x="153" y="88"/>
                </a:cubicBezTo>
                <a:cubicBezTo>
                  <a:pt x="154" y="88"/>
                  <a:pt x="154" y="88"/>
                  <a:pt x="154" y="88"/>
                </a:cubicBezTo>
                <a:cubicBezTo>
                  <a:pt x="161" y="88"/>
                  <a:pt x="167" y="88"/>
                  <a:pt x="173" y="86"/>
                </a:cubicBezTo>
                <a:cubicBezTo>
                  <a:pt x="175" y="86"/>
                  <a:pt x="176" y="85"/>
                  <a:pt x="178" y="85"/>
                </a:cubicBezTo>
                <a:cubicBezTo>
                  <a:pt x="179" y="84"/>
                  <a:pt x="180" y="83"/>
                  <a:pt x="180" y="82"/>
                </a:cubicBezTo>
                <a:cubicBezTo>
                  <a:pt x="180" y="81"/>
                  <a:pt x="180" y="80"/>
                  <a:pt x="179" y="79"/>
                </a:cubicBezTo>
                <a:cubicBezTo>
                  <a:pt x="177" y="77"/>
                  <a:pt x="174" y="75"/>
                  <a:pt x="169" y="73"/>
                </a:cubicBezTo>
                <a:cubicBezTo>
                  <a:pt x="168" y="72"/>
                  <a:pt x="166" y="72"/>
                  <a:pt x="165" y="71"/>
                </a:cubicBezTo>
                <a:cubicBezTo>
                  <a:pt x="164" y="71"/>
                  <a:pt x="164" y="71"/>
                  <a:pt x="164" y="71"/>
                </a:cubicBezTo>
                <a:cubicBezTo>
                  <a:pt x="161" y="70"/>
                  <a:pt x="160" y="68"/>
                  <a:pt x="159" y="65"/>
                </a:cubicBezTo>
                <a:cubicBezTo>
                  <a:pt x="159" y="63"/>
                  <a:pt x="159" y="61"/>
                  <a:pt x="161" y="59"/>
                </a:cubicBezTo>
                <a:cubicBezTo>
                  <a:pt x="165" y="55"/>
                  <a:pt x="167" y="49"/>
                  <a:pt x="167" y="43"/>
                </a:cubicBezTo>
                <a:cubicBezTo>
                  <a:pt x="167" y="37"/>
                  <a:pt x="164" y="34"/>
                  <a:pt x="158" y="32"/>
                </a:cubicBezTo>
                <a:cubicBezTo>
                  <a:pt x="157" y="32"/>
                  <a:pt x="155" y="32"/>
                  <a:pt x="154" y="32"/>
                </a:cubicBezTo>
                <a:cubicBezTo>
                  <a:pt x="153" y="32"/>
                  <a:pt x="152" y="32"/>
                  <a:pt x="151" y="32"/>
                </a:cubicBezTo>
                <a:cubicBezTo>
                  <a:pt x="144" y="34"/>
                  <a:pt x="141" y="37"/>
                  <a:pt x="141" y="43"/>
                </a:cubicBezTo>
                <a:cubicBezTo>
                  <a:pt x="141" y="49"/>
                  <a:pt x="143" y="55"/>
                  <a:pt x="147" y="59"/>
                </a:cubicBezTo>
                <a:cubicBezTo>
                  <a:pt x="149" y="61"/>
                  <a:pt x="150" y="63"/>
                  <a:pt x="150" y="66"/>
                </a:cubicBezTo>
                <a:cubicBezTo>
                  <a:pt x="149" y="68"/>
                  <a:pt x="148" y="69"/>
                  <a:pt x="145" y="70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4" y="71"/>
                  <a:pt x="142" y="70"/>
                  <a:pt x="142" y="69"/>
                </a:cubicBezTo>
                <a:cubicBezTo>
                  <a:pt x="141" y="68"/>
                  <a:pt x="142" y="66"/>
                  <a:pt x="143" y="66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4" y="65"/>
                  <a:pt x="145" y="65"/>
                  <a:pt x="145" y="65"/>
                </a:cubicBezTo>
                <a:cubicBezTo>
                  <a:pt x="145" y="64"/>
                  <a:pt x="144" y="63"/>
                  <a:pt x="144" y="63"/>
                </a:cubicBezTo>
                <a:cubicBezTo>
                  <a:pt x="138" y="57"/>
                  <a:pt x="136" y="51"/>
                  <a:pt x="136" y="42"/>
                </a:cubicBezTo>
                <a:cubicBezTo>
                  <a:pt x="136" y="37"/>
                  <a:pt x="139" y="30"/>
                  <a:pt x="149" y="27"/>
                </a:cubicBezTo>
                <a:cubicBezTo>
                  <a:pt x="151" y="27"/>
                  <a:pt x="153" y="27"/>
                  <a:pt x="154" y="27"/>
                </a:cubicBezTo>
                <a:cubicBezTo>
                  <a:pt x="156" y="27"/>
                  <a:pt x="157" y="27"/>
                  <a:pt x="159" y="27"/>
                </a:cubicBezTo>
                <a:cubicBezTo>
                  <a:pt x="170" y="30"/>
                  <a:pt x="172" y="37"/>
                  <a:pt x="172" y="42"/>
                </a:cubicBezTo>
                <a:cubicBezTo>
                  <a:pt x="173" y="51"/>
                  <a:pt x="170" y="57"/>
                  <a:pt x="165" y="63"/>
                </a:cubicBezTo>
                <a:cubicBezTo>
                  <a:pt x="164" y="63"/>
                  <a:pt x="164" y="64"/>
                  <a:pt x="164" y="64"/>
                </a:cubicBezTo>
                <a:cubicBezTo>
                  <a:pt x="164" y="65"/>
                  <a:pt x="165" y="66"/>
                  <a:pt x="166" y="66"/>
                </a:cubicBezTo>
                <a:cubicBezTo>
                  <a:pt x="167" y="66"/>
                  <a:pt x="167" y="66"/>
                  <a:pt x="167" y="66"/>
                </a:cubicBezTo>
                <a:cubicBezTo>
                  <a:pt x="168" y="67"/>
                  <a:pt x="170" y="67"/>
                  <a:pt x="171" y="68"/>
                </a:cubicBezTo>
                <a:cubicBezTo>
                  <a:pt x="176" y="71"/>
                  <a:pt x="180" y="73"/>
                  <a:pt x="183" y="76"/>
                </a:cubicBezTo>
                <a:cubicBezTo>
                  <a:pt x="185" y="78"/>
                  <a:pt x="186" y="80"/>
                  <a:pt x="185" y="83"/>
                </a:cubicBezTo>
                <a:cubicBezTo>
                  <a:pt x="185" y="86"/>
                  <a:pt x="183" y="88"/>
                  <a:pt x="180" y="89"/>
                </a:cubicBezTo>
                <a:cubicBezTo>
                  <a:pt x="178" y="90"/>
                  <a:pt x="176" y="91"/>
                  <a:pt x="174" y="91"/>
                </a:cubicBezTo>
                <a:cubicBezTo>
                  <a:pt x="168" y="93"/>
                  <a:pt x="162" y="93"/>
                  <a:pt x="154" y="93"/>
                </a:cubicBezTo>
                <a:close/>
                <a:moveTo>
                  <a:pt x="35" y="93"/>
                </a:moveTo>
                <a:cubicBezTo>
                  <a:pt x="27" y="93"/>
                  <a:pt x="20" y="93"/>
                  <a:pt x="13" y="91"/>
                </a:cubicBezTo>
                <a:cubicBezTo>
                  <a:pt x="11" y="91"/>
                  <a:pt x="9" y="90"/>
                  <a:pt x="7" y="89"/>
                </a:cubicBezTo>
                <a:cubicBezTo>
                  <a:pt x="3" y="87"/>
                  <a:pt x="1" y="85"/>
                  <a:pt x="1" y="82"/>
                </a:cubicBezTo>
                <a:cubicBezTo>
                  <a:pt x="0" y="79"/>
                  <a:pt x="1" y="77"/>
                  <a:pt x="4" y="74"/>
                </a:cubicBezTo>
                <a:cubicBezTo>
                  <a:pt x="7" y="71"/>
                  <a:pt x="11" y="69"/>
                  <a:pt x="16" y="66"/>
                </a:cubicBezTo>
                <a:cubicBezTo>
                  <a:pt x="18" y="65"/>
                  <a:pt x="20" y="65"/>
                  <a:pt x="21" y="64"/>
                </a:cubicBezTo>
                <a:cubicBezTo>
                  <a:pt x="23" y="63"/>
                  <a:pt x="23" y="63"/>
                  <a:pt x="23" y="63"/>
                </a:cubicBezTo>
                <a:cubicBezTo>
                  <a:pt x="24" y="63"/>
                  <a:pt x="24" y="62"/>
                  <a:pt x="25" y="62"/>
                </a:cubicBezTo>
                <a:cubicBezTo>
                  <a:pt x="25" y="61"/>
                  <a:pt x="24" y="60"/>
                  <a:pt x="24" y="59"/>
                </a:cubicBezTo>
                <a:cubicBezTo>
                  <a:pt x="18" y="54"/>
                  <a:pt x="15" y="46"/>
                  <a:pt x="15" y="37"/>
                </a:cubicBezTo>
                <a:cubicBezTo>
                  <a:pt x="16" y="31"/>
                  <a:pt x="18" y="23"/>
                  <a:pt x="30" y="21"/>
                </a:cubicBezTo>
                <a:cubicBezTo>
                  <a:pt x="32" y="20"/>
                  <a:pt x="34" y="20"/>
                  <a:pt x="35" y="20"/>
                </a:cubicBezTo>
                <a:cubicBezTo>
                  <a:pt x="37" y="20"/>
                  <a:pt x="39" y="20"/>
                  <a:pt x="41" y="21"/>
                </a:cubicBezTo>
                <a:cubicBezTo>
                  <a:pt x="52" y="23"/>
                  <a:pt x="55" y="31"/>
                  <a:pt x="55" y="37"/>
                </a:cubicBezTo>
                <a:cubicBezTo>
                  <a:pt x="55" y="46"/>
                  <a:pt x="53" y="54"/>
                  <a:pt x="47" y="60"/>
                </a:cubicBezTo>
                <a:cubicBezTo>
                  <a:pt x="46" y="60"/>
                  <a:pt x="46" y="61"/>
                  <a:pt x="46" y="62"/>
                </a:cubicBezTo>
                <a:cubicBezTo>
                  <a:pt x="46" y="62"/>
                  <a:pt x="47" y="63"/>
                  <a:pt x="48" y="63"/>
                </a:cubicBezTo>
                <a:cubicBezTo>
                  <a:pt x="49" y="64"/>
                  <a:pt x="49" y="64"/>
                  <a:pt x="49" y="64"/>
                </a:cubicBezTo>
                <a:cubicBezTo>
                  <a:pt x="51" y="64"/>
                  <a:pt x="51" y="66"/>
                  <a:pt x="51" y="67"/>
                </a:cubicBezTo>
                <a:cubicBezTo>
                  <a:pt x="50" y="69"/>
                  <a:pt x="49" y="69"/>
                  <a:pt x="47" y="69"/>
                </a:cubicBezTo>
                <a:cubicBezTo>
                  <a:pt x="46" y="68"/>
                  <a:pt x="46" y="68"/>
                  <a:pt x="46" y="68"/>
                </a:cubicBezTo>
                <a:cubicBezTo>
                  <a:pt x="43" y="67"/>
                  <a:pt x="42" y="65"/>
                  <a:pt x="41" y="63"/>
                </a:cubicBezTo>
                <a:cubicBezTo>
                  <a:pt x="40" y="60"/>
                  <a:pt x="41" y="58"/>
                  <a:pt x="43" y="56"/>
                </a:cubicBezTo>
                <a:cubicBezTo>
                  <a:pt x="48" y="51"/>
                  <a:pt x="50" y="45"/>
                  <a:pt x="50" y="37"/>
                </a:cubicBezTo>
                <a:cubicBezTo>
                  <a:pt x="50" y="31"/>
                  <a:pt x="46" y="27"/>
                  <a:pt x="39" y="26"/>
                </a:cubicBezTo>
                <a:cubicBezTo>
                  <a:pt x="38" y="25"/>
                  <a:pt x="37" y="25"/>
                  <a:pt x="35" y="25"/>
                </a:cubicBezTo>
                <a:cubicBezTo>
                  <a:pt x="34" y="25"/>
                  <a:pt x="33" y="25"/>
                  <a:pt x="31" y="26"/>
                </a:cubicBezTo>
                <a:cubicBezTo>
                  <a:pt x="24" y="27"/>
                  <a:pt x="21" y="31"/>
                  <a:pt x="21" y="37"/>
                </a:cubicBezTo>
                <a:cubicBezTo>
                  <a:pt x="20" y="45"/>
                  <a:pt x="23" y="51"/>
                  <a:pt x="27" y="56"/>
                </a:cubicBezTo>
                <a:cubicBezTo>
                  <a:pt x="29" y="58"/>
                  <a:pt x="30" y="60"/>
                  <a:pt x="30" y="63"/>
                </a:cubicBezTo>
                <a:cubicBezTo>
                  <a:pt x="29" y="65"/>
                  <a:pt x="27" y="67"/>
                  <a:pt x="24" y="68"/>
                </a:cubicBezTo>
                <a:cubicBezTo>
                  <a:pt x="23" y="69"/>
                  <a:pt x="23" y="69"/>
                  <a:pt x="23" y="69"/>
                </a:cubicBezTo>
                <a:cubicBezTo>
                  <a:pt x="22" y="69"/>
                  <a:pt x="20" y="70"/>
                  <a:pt x="19" y="71"/>
                </a:cubicBezTo>
                <a:cubicBezTo>
                  <a:pt x="13" y="73"/>
                  <a:pt x="10" y="75"/>
                  <a:pt x="7" y="78"/>
                </a:cubicBezTo>
                <a:cubicBezTo>
                  <a:pt x="6" y="79"/>
                  <a:pt x="6" y="80"/>
                  <a:pt x="6" y="81"/>
                </a:cubicBezTo>
                <a:cubicBezTo>
                  <a:pt x="6" y="82"/>
                  <a:pt x="7" y="84"/>
                  <a:pt x="9" y="84"/>
                </a:cubicBezTo>
                <a:cubicBezTo>
                  <a:pt x="11" y="85"/>
                  <a:pt x="12" y="86"/>
                  <a:pt x="14" y="86"/>
                </a:cubicBezTo>
                <a:cubicBezTo>
                  <a:pt x="21" y="88"/>
                  <a:pt x="27" y="88"/>
                  <a:pt x="35" y="88"/>
                </a:cubicBezTo>
                <a:cubicBezTo>
                  <a:pt x="40" y="88"/>
                  <a:pt x="44" y="88"/>
                  <a:pt x="48" y="88"/>
                </a:cubicBezTo>
                <a:cubicBezTo>
                  <a:pt x="49" y="87"/>
                  <a:pt x="50" y="88"/>
                  <a:pt x="51" y="90"/>
                </a:cubicBezTo>
                <a:cubicBezTo>
                  <a:pt x="51" y="91"/>
                  <a:pt x="50" y="92"/>
                  <a:pt x="48" y="93"/>
                </a:cubicBezTo>
                <a:cubicBezTo>
                  <a:pt x="44" y="93"/>
                  <a:pt x="40" y="93"/>
                  <a:pt x="35" y="93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>
            <a:spLocks noEditPoints="1"/>
          </p:cNvSpPr>
          <p:nvPr/>
        </p:nvSpPr>
        <p:spPr bwMode="auto">
          <a:xfrm>
            <a:off x="8990013" y="4965700"/>
            <a:ext cx="647700" cy="565150"/>
          </a:xfrm>
          <a:custGeom>
            <a:avLst/>
            <a:gdLst>
              <a:gd name="T0" fmla="*/ 74023 w 140"/>
              <a:gd name="T1" fmla="*/ 565150 h 122"/>
              <a:gd name="T2" fmla="*/ 0 w 140"/>
              <a:gd name="T3" fmla="*/ 365958 h 122"/>
              <a:gd name="T4" fmla="*/ 27759 w 140"/>
              <a:gd name="T5" fmla="*/ 365958 h 122"/>
              <a:gd name="T6" fmla="*/ 74023 w 140"/>
              <a:gd name="T7" fmla="*/ 537356 h 122"/>
              <a:gd name="T8" fmla="*/ 615315 w 140"/>
              <a:gd name="T9" fmla="*/ 486400 h 122"/>
              <a:gd name="T10" fmla="*/ 633821 w 140"/>
              <a:gd name="T11" fmla="*/ 352061 h 122"/>
              <a:gd name="T12" fmla="*/ 647700 w 140"/>
              <a:gd name="T13" fmla="*/ 486400 h 122"/>
              <a:gd name="T14" fmla="*/ 346982 w 140"/>
              <a:gd name="T15" fmla="*/ 403017 h 122"/>
              <a:gd name="T16" fmla="*/ 259080 w 140"/>
              <a:gd name="T17" fmla="*/ 361325 h 122"/>
              <a:gd name="T18" fmla="*/ 296091 w 140"/>
              <a:gd name="T19" fmla="*/ 259413 h 122"/>
              <a:gd name="T20" fmla="*/ 383994 w 140"/>
              <a:gd name="T21" fmla="*/ 301105 h 122"/>
              <a:gd name="T22" fmla="*/ 346982 w 140"/>
              <a:gd name="T23" fmla="*/ 403017 h 122"/>
              <a:gd name="T24" fmla="*/ 286839 w 140"/>
              <a:gd name="T25" fmla="*/ 301105 h 122"/>
              <a:gd name="T26" fmla="*/ 296091 w 140"/>
              <a:gd name="T27" fmla="*/ 375223 h 122"/>
              <a:gd name="T28" fmla="*/ 356235 w 140"/>
              <a:gd name="T29" fmla="*/ 361325 h 122"/>
              <a:gd name="T30" fmla="*/ 346982 w 140"/>
              <a:gd name="T31" fmla="*/ 287207 h 122"/>
              <a:gd name="T32" fmla="*/ 569051 w 140"/>
              <a:gd name="T33" fmla="*/ 347428 h 122"/>
              <a:gd name="T34" fmla="*/ 411752 w 140"/>
              <a:gd name="T35" fmla="*/ 333531 h 122"/>
              <a:gd name="T36" fmla="*/ 569051 w 140"/>
              <a:gd name="T37" fmla="*/ 319634 h 122"/>
              <a:gd name="T38" fmla="*/ 615315 w 140"/>
              <a:gd name="T39" fmla="*/ 176030 h 122"/>
              <a:gd name="T40" fmla="*/ 74023 w 140"/>
              <a:gd name="T41" fmla="*/ 129707 h 122"/>
              <a:gd name="T42" fmla="*/ 27759 w 140"/>
              <a:gd name="T43" fmla="*/ 273310 h 122"/>
              <a:gd name="T44" fmla="*/ 222069 w 140"/>
              <a:gd name="T45" fmla="*/ 319634 h 122"/>
              <a:gd name="T46" fmla="*/ 222069 w 140"/>
              <a:gd name="T47" fmla="*/ 347428 h 122"/>
              <a:gd name="T48" fmla="*/ 0 w 140"/>
              <a:gd name="T49" fmla="*/ 273310 h 122"/>
              <a:gd name="T50" fmla="*/ 74023 w 140"/>
              <a:gd name="T51" fmla="*/ 101912 h 122"/>
              <a:gd name="T52" fmla="*/ 647700 w 140"/>
              <a:gd name="T53" fmla="*/ 176030 h 122"/>
              <a:gd name="T54" fmla="*/ 643074 w 140"/>
              <a:gd name="T55" fmla="*/ 291840 h 122"/>
              <a:gd name="T56" fmla="*/ 430258 w 140"/>
              <a:gd name="T57" fmla="*/ 78750 h 122"/>
              <a:gd name="T58" fmla="*/ 379367 w 140"/>
              <a:gd name="T59" fmla="*/ 32427 h 122"/>
              <a:gd name="T60" fmla="*/ 231321 w 140"/>
              <a:gd name="T61" fmla="*/ 64853 h 122"/>
              <a:gd name="T62" fmla="*/ 203563 w 140"/>
              <a:gd name="T63" fmla="*/ 64853 h 122"/>
              <a:gd name="T64" fmla="*/ 379367 w 140"/>
              <a:gd name="T65" fmla="*/ 0 h 122"/>
              <a:gd name="T66" fmla="*/ 430258 w 140"/>
              <a:gd name="T67" fmla="*/ 78750 h 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0" h="122">
                <a:moveTo>
                  <a:pt x="123" y="122"/>
                </a:moveTo>
                <a:cubicBezTo>
                  <a:pt x="16" y="122"/>
                  <a:pt x="16" y="122"/>
                  <a:pt x="16" y="122"/>
                </a:cubicBezTo>
                <a:cubicBezTo>
                  <a:pt x="7" y="122"/>
                  <a:pt x="0" y="114"/>
                  <a:pt x="0" y="105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77"/>
                  <a:pt x="2" y="76"/>
                  <a:pt x="3" y="76"/>
                </a:cubicBezTo>
                <a:cubicBezTo>
                  <a:pt x="5" y="76"/>
                  <a:pt x="6" y="77"/>
                  <a:pt x="6" y="79"/>
                </a:cubicBezTo>
                <a:cubicBezTo>
                  <a:pt x="6" y="105"/>
                  <a:pt x="6" y="105"/>
                  <a:pt x="6" y="105"/>
                </a:cubicBezTo>
                <a:cubicBezTo>
                  <a:pt x="6" y="111"/>
                  <a:pt x="11" y="116"/>
                  <a:pt x="16" y="116"/>
                </a:cubicBezTo>
                <a:cubicBezTo>
                  <a:pt x="123" y="116"/>
                  <a:pt x="123" y="116"/>
                  <a:pt x="123" y="116"/>
                </a:cubicBezTo>
                <a:cubicBezTo>
                  <a:pt x="129" y="116"/>
                  <a:pt x="133" y="111"/>
                  <a:pt x="133" y="105"/>
                </a:cubicBezTo>
                <a:cubicBezTo>
                  <a:pt x="133" y="79"/>
                  <a:pt x="133" y="79"/>
                  <a:pt x="133" y="79"/>
                </a:cubicBezTo>
                <a:cubicBezTo>
                  <a:pt x="133" y="78"/>
                  <a:pt x="135" y="76"/>
                  <a:pt x="137" y="76"/>
                </a:cubicBezTo>
                <a:cubicBezTo>
                  <a:pt x="138" y="76"/>
                  <a:pt x="140" y="78"/>
                  <a:pt x="140" y="79"/>
                </a:cubicBezTo>
                <a:cubicBezTo>
                  <a:pt x="140" y="105"/>
                  <a:pt x="140" y="105"/>
                  <a:pt x="140" y="105"/>
                </a:cubicBezTo>
                <a:cubicBezTo>
                  <a:pt x="140" y="114"/>
                  <a:pt x="132" y="122"/>
                  <a:pt x="123" y="122"/>
                </a:cubicBezTo>
                <a:close/>
                <a:moveTo>
                  <a:pt x="75" y="87"/>
                </a:moveTo>
                <a:cubicBezTo>
                  <a:pt x="64" y="87"/>
                  <a:pt x="64" y="87"/>
                  <a:pt x="64" y="87"/>
                </a:cubicBezTo>
                <a:cubicBezTo>
                  <a:pt x="60" y="87"/>
                  <a:pt x="56" y="83"/>
                  <a:pt x="56" y="78"/>
                </a:cubicBezTo>
                <a:cubicBezTo>
                  <a:pt x="56" y="65"/>
                  <a:pt x="56" y="65"/>
                  <a:pt x="56" y="65"/>
                </a:cubicBezTo>
                <a:cubicBezTo>
                  <a:pt x="56" y="60"/>
                  <a:pt x="60" y="56"/>
                  <a:pt x="64" y="56"/>
                </a:cubicBezTo>
                <a:cubicBezTo>
                  <a:pt x="75" y="56"/>
                  <a:pt x="75" y="56"/>
                  <a:pt x="75" y="56"/>
                </a:cubicBezTo>
                <a:cubicBezTo>
                  <a:pt x="80" y="56"/>
                  <a:pt x="83" y="60"/>
                  <a:pt x="83" y="65"/>
                </a:cubicBezTo>
                <a:cubicBezTo>
                  <a:pt x="83" y="78"/>
                  <a:pt x="83" y="78"/>
                  <a:pt x="83" y="78"/>
                </a:cubicBezTo>
                <a:cubicBezTo>
                  <a:pt x="83" y="83"/>
                  <a:pt x="80" y="87"/>
                  <a:pt x="75" y="87"/>
                </a:cubicBezTo>
                <a:close/>
                <a:moveTo>
                  <a:pt x="64" y="62"/>
                </a:moveTo>
                <a:cubicBezTo>
                  <a:pt x="63" y="62"/>
                  <a:pt x="62" y="64"/>
                  <a:pt x="62" y="65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80"/>
                  <a:pt x="63" y="81"/>
                  <a:pt x="64" y="81"/>
                </a:cubicBezTo>
                <a:cubicBezTo>
                  <a:pt x="75" y="81"/>
                  <a:pt x="75" y="81"/>
                  <a:pt x="75" y="81"/>
                </a:cubicBezTo>
                <a:cubicBezTo>
                  <a:pt x="76" y="81"/>
                  <a:pt x="77" y="80"/>
                  <a:pt x="77" y="78"/>
                </a:cubicBezTo>
                <a:cubicBezTo>
                  <a:pt x="77" y="65"/>
                  <a:pt x="77" y="65"/>
                  <a:pt x="77" y="65"/>
                </a:cubicBezTo>
                <a:cubicBezTo>
                  <a:pt x="77" y="64"/>
                  <a:pt x="76" y="62"/>
                  <a:pt x="75" y="62"/>
                </a:cubicBezTo>
                <a:lnTo>
                  <a:pt x="64" y="62"/>
                </a:lnTo>
                <a:close/>
                <a:moveTo>
                  <a:pt x="123" y="75"/>
                </a:moveTo>
                <a:cubicBezTo>
                  <a:pt x="92" y="75"/>
                  <a:pt x="92" y="75"/>
                  <a:pt x="92" y="75"/>
                </a:cubicBezTo>
                <a:cubicBezTo>
                  <a:pt x="90" y="75"/>
                  <a:pt x="89" y="73"/>
                  <a:pt x="89" y="72"/>
                </a:cubicBezTo>
                <a:cubicBezTo>
                  <a:pt x="89" y="70"/>
                  <a:pt x="90" y="69"/>
                  <a:pt x="92" y="69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9" y="69"/>
                  <a:pt x="133" y="64"/>
                  <a:pt x="133" y="59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3" y="33"/>
                  <a:pt x="129" y="28"/>
                  <a:pt x="123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1" y="28"/>
                  <a:pt x="6" y="33"/>
                  <a:pt x="6" y="38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64"/>
                  <a:pt x="11" y="69"/>
                  <a:pt x="16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50" y="69"/>
                  <a:pt x="51" y="70"/>
                  <a:pt x="51" y="72"/>
                </a:cubicBezTo>
                <a:cubicBezTo>
                  <a:pt x="51" y="73"/>
                  <a:pt x="50" y="75"/>
                  <a:pt x="48" y="75"/>
                </a:cubicBezTo>
                <a:cubicBezTo>
                  <a:pt x="16" y="75"/>
                  <a:pt x="16" y="75"/>
                  <a:pt x="16" y="75"/>
                </a:cubicBezTo>
                <a:cubicBezTo>
                  <a:pt x="7" y="75"/>
                  <a:pt x="0" y="68"/>
                  <a:pt x="0" y="59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9"/>
                  <a:pt x="7" y="22"/>
                  <a:pt x="16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32" y="22"/>
                  <a:pt x="140" y="29"/>
                  <a:pt x="140" y="38"/>
                </a:cubicBezTo>
                <a:cubicBezTo>
                  <a:pt x="140" y="61"/>
                  <a:pt x="140" y="61"/>
                  <a:pt x="140" y="61"/>
                </a:cubicBezTo>
                <a:cubicBezTo>
                  <a:pt x="140" y="62"/>
                  <a:pt x="139" y="62"/>
                  <a:pt x="139" y="63"/>
                </a:cubicBezTo>
                <a:cubicBezTo>
                  <a:pt x="137" y="70"/>
                  <a:pt x="131" y="75"/>
                  <a:pt x="123" y="75"/>
                </a:cubicBezTo>
                <a:close/>
                <a:moveTo>
                  <a:pt x="93" y="17"/>
                </a:moveTo>
                <a:cubicBezTo>
                  <a:pt x="91" y="17"/>
                  <a:pt x="90" y="15"/>
                  <a:pt x="90" y="14"/>
                </a:cubicBezTo>
                <a:cubicBezTo>
                  <a:pt x="90" y="10"/>
                  <a:pt x="86" y="7"/>
                  <a:pt x="82" y="7"/>
                </a:cubicBezTo>
                <a:cubicBezTo>
                  <a:pt x="58" y="7"/>
                  <a:pt x="58" y="7"/>
                  <a:pt x="58" y="7"/>
                </a:cubicBezTo>
                <a:cubicBezTo>
                  <a:pt x="54" y="7"/>
                  <a:pt x="50" y="10"/>
                  <a:pt x="50" y="14"/>
                </a:cubicBezTo>
                <a:cubicBezTo>
                  <a:pt x="50" y="15"/>
                  <a:pt x="48" y="17"/>
                  <a:pt x="47" y="17"/>
                </a:cubicBezTo>
                <a:cubicBezTo>
                  <a:pt x="45" y="17"/>
                  <a:pt x="44" y="15"/>
                  <a:pt x="44" y="14"/>
                </a:cubicBezTo>
                <a:cubicBezTo>
                  <a:pt x="44" y="6"/>
                  <a:pt x="50" y="0"/>
                  <a:pt x="58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90" y="0"/>
                  <a:pt x="96" y="6"/>
                  <a:pt x="96" y="14"/>
                </a:cubicBezTo>
                <a:cubicBezTo>
                  <a:pt x="96" y="15"/>
                  <a:pt x="95" y="17"/>
                  <a:pt x="93" y="17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>
            <a:spLocks noEditPoints="1"/>
          </p:cNvSpPr>
          <p:nvPr/>
        </p:nvSpPr>
        <p:spPr bwMode="auto">
          <a:xfrm>
            <a:off x="958850" y="1274763"/>
            <a:ext cx="641350" cy="754062"/>
          </a:xfrm>
          <a:custGeom>
            <a:avLst/>
            <a:gdLst>
              <a:gd name="T0" fmla="*/ 267614 w 139"/>
              <a:gd name="T1" fmla="*/ 754062 h 163"/>
              <a:gd name="T2" fmla="*/ 267614 w 139"/>
              <a:gd name="T3" fmla="*/ 726305 h 163"/>
              <a:gd name="T4" fmla="*/ 382964 w 139"/>
              <a:gd name="T5" fmla="*/ 740184 h 163"/>
              <a:gd name="T6" fmla="*/ 401421 w 139"/>
              <a:gd name="T7" fmla="*/ 703174 h 163"/>
              <a:gd name="T8" fmla="*/ 221473 w 139"/>
              <a:gd name="T9" fmla="*/ 689296 h 163"/>
              <a:gd name="T10" fmla="*/ 401421 w 139"/>
              <a:gd name="T11" fmla="*/ 675417 h 163"/>
              <a:gd name="T12" fmla="*/ 401421 w 139"/>
              <a:gd name="T13" fmla="*/ 703174 h 163"/>
              <a:gd name="T14" fmla="*/ 253772 w 139"/>
              <a:gd name="T15" fmla="*/ 652287 h 163"/>
              <a:gd name="T16" fmla="*/ 207631 w 139"/>
              <a:gd name="T17" fmla="*/ 615278 h 163"/>
              <a:gd name="T18" fmla="*/ 198403 w 139"/>
              <a:gd name="T19" fmla="*/ 545885 h 163"/>
              <a:gd name="T20" fmla="*/ 110737 w 139"/>
              <a:gd name="T21" fmla="*/ 282195 h 163"/>
              <a:gd name="T22" fmla="*/ 521385 w 139"/>
              <a:gd name="T23" fmla="*/ 282195 h 163"/>
              <a:gd name="T24" fmla="*/ 433719 w 139"/>
              <a:gd name="T25" fmla="*/ 545885 h 163"/>
              <a:gd name="T26" fmla="*/ 424491 w 139"/>
              <a:gd name="T27" fmla="*/ 615278 h 163"/>
              <a:gd name="T28" fmla="*/ 318368 w 139"/>
              <a:gd name="T29" fmla="*/ 652287 h 163"/>
              <a:gd name="T30" fmla="*/ 378350 w 139"/>
              <a:gd name="T31" fmla="*/ 624530 h 163"/>
              <a:gd name="T32" fmla="*/ 401421 w 139"/>
              <a:gd name="T33" fmla="*/ 582895 h 163"/>
              <a:gd name="T34" fmla="*/ 466017 w 139"/>
              <a:gd name="T35" fmla="*/ 425606 h 163"/>
              <a:gd name="T36" fmla="*/ 318368 w 139"/>
              <a:gd name="T37" fmla="*/ 161915 h 163"/>
              <a:gd name="T38" fmla="*/ 166105 w 139"/>
              <a:gd name="T39" fmla="*/ 425606 h 163"/>
              <a:gd name="T40" fmla="*/ 230701 w 139"/>
              <a:gd name="T41" fmla="*/ 582895 h 163"/>
              <a:gd name="T42" fmla="*/ 253772 w 139"/>
              <a:gd name="T43" fmla="*/ 624530 h 163"/>
              <a:gd name="T44" fmla="*/ 69210 w 139"/>
              <a:gd name="T45" fmla="*/ 346961 h 163"/>
              <a:gd name="T46" fmla="*/ 0 w 139"/>
              <a:gd name="T47" fmla="*/ 333083 h 163"/>
              <a:gd name="T48" fmla="*/ 69210 w 139"/>
              <a:gd name="T49" fmla="*/ 319204 h 163"/>
              <a:gd name="T50" fmla="*/ 69210 w 139"/>
              <a:gd name="T51" fmla="*/ 346961 h 163"/>
              <a:gd name="T52" fmla="*/ 562912 w 139"/>
              <a:gd name="T53" fmla="*/ 337709 h 163"/>
              <a:gd name="T54" fmla="*/ 562912 w 139"/>
              <a:gd name="T55" fmla="*/ 309952 h 163"/>
              <a:gd name="T56" fmla="*/ 641350 w 139"/>
              <a:gd name="T57" fmla="*/ 323830 h 163"/>
              <a:gd name="T58" fmla="*/ 189175 w 139"/>
              <a:gd name="T59" fmla="*/ 323830 h 163"/>
              <a:gd name="T60" fmla="*/ 175333 w 139"/>
              <a:gd name="T61" fmla="*/ 309952 h 163"/>
              <a:gd name="T62" fmla="*/ 322982 w 139"/>
              <a:gd name="T63" fmla="*/ 203550 h 163"/>
              <a:gd name="T64" fmla="*/ 322982 w 139"/>
              <a:gd name="T65" fmla="*/ 231307 h 163"/>
              <a:gd name="T66" fmla="*/ 189175 w 139"/>
              <a:gd name="T67" fmla="*/ 323830 h 163"/>
              <a:gd name="T68" fmla="*/ 484473 w 139"/>
              <a:gd name="T69" fmla="*/ 166541 h 163"/>
              <a:gd name="T70" fmla="*/ 530613 w 139"/>
              <a:gd name="T71" fmla="*/ 101775 h 163"/>
              <a:gd name="T72" fmla="*/ 553683 w 139"/>
              <a:gd name="T73" fmla="*/ 120280 h 163"/>
              <a:gd name="T74" fmla="*/ 493701 w 139"/>
              <a:gd name="T75" fmla="*/ 171167 h 163"/>
              <a:gd name="T76" fmla="*/ 129193 w 139"/>
              <a:gd name="T77" fmla="*/ 166541 h 163"/>
              <a:gd name="T78" fmla="*/ 83053 w 139"/>
              <a:gd name="T79" fmla="*/ 101775 h 163"/>
              <a:gd name="T80" fmla="*/ 152263 w 139"/>
              <a:gd name="T81" fmla="*/ 148037 h 163"/>
              <a:gd name="T82" fmla="*/ 143035 w 139"/>
              <a:gd name="T83" fmla="*/ 171167 h 163"/>
              <a:gd name="T84" fmla="*/ 299912 w 139"/>
              <a:gd name="T85" fmla="*/ 92523 h 163"/>
              <a:gd name="T86" fmla="*/ 318368 w 139"/>
              <a:gd name="T87" fmla="*/ 0 h 163"/>
              <a:gd name="T88" fmla="*/ 332210 w 139"/>
              <a:gd name="T89" fmla="*/ 92523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39" h="163">
                <a:moveTo>
                  <a:pt x="80" y="163"/>
                </a:moveTo>
                <a:cubicBezTo>
                  <a:pt x="58" y="163"/>
                  <a:pt x="58" y="163"/>
                  <a:pt x="58" y="163"/>
                </a:cubicBezTo>
                <a:cubicBezTo>
                  <a:pt x="56" y="163"/>
                  <a:pt x="55" y="162"/>
                  <a:pt x="55" y="160"/>
                </a:cubicBezTo>
                <a:cubicBezTo>
                  <a:pt x="55" y="158"/>
                  <a:pt x="56" y="157"/>
                  <a:pt x="58" y="157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82" y="157"/>
                  <a:pt x="83" y="158"/>
                  <a:pt x="83" y="160"/>
                </a:cubicBezTo>
                <a:cubicBezTo>
                  <a:pt x="83" y="162"/>
                  <a:pt x="82" y="163"/>
                  <a:pt x="80" y="163"/>
                </a:cubicBezTo>
                <a:close/>
                <a:moveTo>
                  <a:pt x="87" y="152"/>
                </a:moveTo>
                <a:cubicBezTo>
                  <a:pt x="51" y="152"/>
                  <a:pt x="51" y="152"/>
                  <a:pt x="51" y="152"/>
                </a:cubicBezTo>
                <a:cubicBezTo>
                  <a:pt x="50" y="152"/>
                  <a:pt x="48" y="151"/>
                  <a:pt x="48" y="149"/>
                </a:cubicBezTo>
                <a:cubicBezTo>
                  <a:pt x="48" y="148"/>
                  <a:pt x="50" y="146"/>
                  <a:pt x="51" y="146"/>
                </a:cubicBezTo>
                <a:cubicBezTo>
                  <a:pt x="87" y="146"/>
                  <a:pt x="87" y="146"/>
                  <a:pt x="87" y="146"/>
                </a:cubicBezTo>
                <a:cubicBezTo>
                  <a:pt x="88" y="146"/>
                  <a:pt x="90" y="148"/>
                  <a:pt x="90" y="149"/>
                </a:cubicBezTo>
                <a:cubicBezTo>
                  <a:pt x="90" y="151"/>
                  <a:pt x="88" y="152"/>
                  <a:pt x="87" y="152"/>
                </a:cubicBezTo>
                <a:close/>
                <a:moveTo>
                  <a:pt x="69" y="141"/>
                </a:moveTo>
                <a:cubicBezTo>
                  <a:pt x="62" y="141"/>
                  <a:pt x="56" y="141"/>
                  <a:pt x="55" y="141"/>
                </a:cubicBezTo>
                <a:cubicBezTo>
                  <a:pt x="55" y="141"/>
                  <a:pt x="55" y="141"/>
                  <a:pt x="55" y="141"/>
                </a:cubicBezTo>
                <a:cubicBezTo>
                  <a:pt x="49" y="141"/>
                  <a:pt x="46" y="139"/>
                  <a:pt x="45" y="133"/>
                </a:cubicBezTo>
                <a:cubicBezTo>
                  <a:pt x="44" y="131"/>
                  <a:pt x="44" y="129"/>
                  <a:pt x="44" y="126"/>
                </a:cubicBezTo>
                <a:cubicBezTo>
                  <a:pt x="44" y="123"/>
                  <a:pt x="44" y="120"/>
                  <a:pt x="43" y="118"/>
                </a:cubicBezTo>
                <a:cubicBezTo>
                  <a:pt x="38" y="109"/>
                  <a:pt x="35" y="103"/>
                  <a:pt x="30" y="95"/>
                </a:cubicBezTo>
                <a:cubicBezTo>
                  <a:pt x="26" y="86"/>
                  <a:pt x="21" y="73"/>
                  <a:pt x="24" y="61"/>
                </a:cubicBezTo>
                <a:cubicBezTo>
                  <a:pt x="28" y="45"/>
                  <a:pt x="45" y="29"/>
                  <a:pt x="69" y="29"/>
                </a:cubicBezTo>
                <a:cubicBezTo>
                  <a:pt x="93" y="29"/>
                  <a:pt x="109" y="45"/>
                  <a:pt x="113" y="61"/>
                </a:cubicBezTo>
                <a:cubicBezTo>
                  <a:pt x="116" y="73"/>
                  <a:pt x="111" y="86"/>
                  <a:pt x="107" y="95"/>
                </a:cubicBezTo>
                <a:cubicBezTo>
                  <a:pt x="102" y="103"/>
                  <a:pt x="99" y="109"/>
                  <a:pt x="94" y="118"/>
                </a:cubicBezTo>
                <a:cubicBezTo>
                  <a:pt x="93" y="120"/>
                  <a:pt x="93" y="123"/>
                  <a:pt x="93" y="126"/>
                </a:cubicBezTo>
                <a:cubicBezTo>
                  <a:pt x="93" y="129"/>
                  <a:pt x="93" y="131"/>
                  <a:pt x="92" y="133"/>
                </a:cubicBezTo>
                <a:cubicBezTo>
                  <a:pt x="91" y="139"/>
                  <a:pt x="88" y="141"/>
                  <a:pt x="82" y="141"/>
                </a:cubicBezTo>
                <a:cubicBezTo>
                  <a:pt x="82" y="141"/>
                  <a:pt x="75" y="141"/>
                  <a:pt x="69" y="141"/>
                </a:cubicBezTo>
                <a:close/>
                <a:moveTo>
                  <a:pt x="55" y="135"/>
                </a:moveTo>
                <a:cubicBezTo>
                  <a:pt x="56" y="135"/>
                  <a:pt x="81" y="135"/>
                  <a:pt x="82" y="135"/>
                </a:cubicBezTo>
                <a:cubicBezTo>
                  <a:pt x="86" y="135"/>
                  <a:pt x="86" y="134"/>
                  <a:pt x="86" y="132"/>
                </a:cubicBezTo>
                <a:cubicBezTo>
                  <a:pt x="87" y="130"/>
                  <a:pt x="87" y="128"/>
                  <a:pt x="87" y="126"/>
                </a:cubicBezTo>
                <a:cubicBezTo>
                  <a:pt x="87" y="122"/>
                  <a:pt x="87" y="118"/>
                  <a:pt x="89" y="115"/>
                </a:cubicBezTo>
                <a:cubicBezTo>
                  <a:pt x="94" y="106"/>
                  <a:pt x="97" y="100"/>
                  <a:pt x="101" y="92"/>
                </a:cubicBezTo>
                <a:cubicBezTo>
                  <a:pt x="105" y="85"/>
                  <a:pt x="110" y="73"/>
                  <a:pt x="107" y="62"/>
                </a:cubicBezTo>
                <a:cubicBezTo>
                  <a:pt x="104" y="49"/>
                  <a:pt x="89" y="35"/>
                  <a:pt x="69" y="35"/>
                </a:cubicBezTo>
                <a:cubicBezTo>
                  <a:pt x="48" y="35"/>
                  <a:pt x="33" y="49"/>
                  <a:pt x="30" y="62"/>
                </a:cubicBezTo>
                <a:cubicBezTo>
                  <a:pt x="27" y="73"/>
                  <a:pt x="32" y="85"/>
                  <a:pt x="36" y="92"/>
                </a:cubicBezTo>
                <a:cubicBezTo>
                  <a:pt x="40" y="101"/>
                  <a:pt x="43" y="106"/>
                  <a:pt x="48" y="115"/>
                </a:cubicBezTo>
                <a:cubicBezTo>
                  <a:pt x="50" y="118"/>
                  <a:pt x="50" y="122"/>
                  <a:pt x="50" y="126"/>
                </a:cubicBezTo>
                <a:cubicBezTo>
                  <a:pt x="50" y="128"/>
                  <a:pt x="50" y="130"/>
                  <a:pt x="51" y="132"/>
                </a:cubicBezTo>
                <a:cubicBezTo>
                  <a:pt x="51" y="134"/>
                  <a:pt x="51" y="135"/>
                  <a:pt x="55" y="135"/>
                </a:cubicBezTo>
                <a:cubicBezTo>
                  <a:pt x="55" y="135"/>
                  <a:pt x="55" y="135"/>
                  <a:pt x="55" y="135"/>
                </a:cubicBezTo>
                <a:close/>
                <a:moveTo>
                  <a:pt x="15" y="75"/>
                </a:moveTo>
                <a:cubicBezTo>
                  <a:pt x="3" y="75"/>
                  <a:pt x="3" y="75"/>
                  <a:pt x="3" y="75"/>
                </a:cubicBezTo>
                <a:cubicBezTo>
                  <a:pt x="2" y="75"/>
                  <a:pt x="0" y="74"/>
                  <a:pt x="0" y="72"/>
                </a:cubicBezTo>
                <a:cubicBezTo>
                  <a:pt x="0" y="70"/>
                  <a:pt x="2" y="69"/>
                  <a:pt x="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7" y="69"/>
                  <a:pt x="18" y="70"/>
                  <a:pt x="18" y="72"/>
                </a:cubicBezTo>
                <a:cubicBezTo>
                  <a:pt x="18" y="74"/>
                  <a:pt x="17" y="75"/>
                  <a:pt x="15" y="75"/>
                </a:cubicBezTo>
                <a:close/>
                <a:moveTo>
                  <a:pt x="136" y="73"/>
                </a:moveTo>
                <a:cubicBezTo>
                  <a:pt x="122" y="73"/>
                  <a:pt x="122" y="73"/>
                  <a:pt x="122" y="73"/>
                </a:cubicBezTo>
                <a:cubicBezTo>
                  <a:pt x="120" y="73"/>
                  <a:pt x="119" y="71"/>
                  <a:pt x="119" y="70"/>
                </a:cubicBezTo>
                <a:cubicBezTo>
                  <a:pt x="119" y="68"/>
                  <a:pt x="120" y="67"/>
                  <a:pt x="122" y="67"/>
                </a:cubicBezTo>
                <a:cubicBezTo>
                  <a:pt x="136" y="67"/>
                  <a:pt x="136" y="67"/>
                  <a:pt x="136" y="67"/>
                </a:cubicBezTo>
                <a:cubicBezTo>
                  <a:pt x="138" y="67"/>
                  <a:pt x="139" y="68"/>
                  <a:pt x="139" y="70"/>
                </a:cubicBezTo>
                <a:cubicBezTo>
                  <a:pt x="139" y="71"/>
                  <a:pt x="138" y="73"/>
                  <a:pt x="136" y="73"/>
                </a:cubicBezTo>
                <a:close/>
                <a:moveTo>
                  <a:pt x="41" y="70"/>
                </a:moveTo>
                <a:cubicBezTo>
                  <a:pt x="41" y="70"/>
                  <a:pt x="41" y="70"/>
                  <a:pt x="41" y="70"/>
                </a:cubicBezTo>
                <a:cubicBezTo>
                  <a:pt x="39" y="70"/>
                  <a:pt x="38" y="68"/>
                  <a:pt x="38" y="67"/>
                </a:cubicBezTo>
                <a:cubicBezTo>
                  <a:pt x="41" y="55"/>
                  <a:pt x="53" y="44"/>
                  <a:pt x="70" y="44"/>
                </a:cubicBezTo>
                <a:cubicBezTo>
                  <a:pt x="70" y="44"/>
                  <a:pt x="70" y="44"/>
                  <a:pt x="70" y="44"/>
                </a:cubicBezTo>
                <a:cubicBezTo>
                  <a:pt x="72" y="44"/>
                  <a:pt x="73" y="46"/>
                  <a:pt x="73" y="47"/>
                </a:cubicBezTo>
                <a:cubicBezTo>
                  <a:pt x="73" y="49"/>
                  <a:pt x="72" y="50"/>
                  <a:pt x="70" y="50"/>
                </a:cubicBezTo>
                <a:cubicBezTo>
                  <a:pt x="56" y="50"/>
                  <a:pt x="46" y="59"/>
                  <a:pt x="44" y="68"/>
                </a:cubicBezTo>
                <a:cubicBezTo>
                  <a:pt x="44" y="69"/>
                  <a:pt x="43" y="70"/>
                  <a:pt x="41" y="70"/>
                </a:cubicBezTo>
                <a:close/>
                <a:moveTo>
                  <a:pt x="107" y="37"/>
                </a:moveTo>
                <a:cubicBezTo>
                  <a:pt x="107" y="37"/>
                  <a:pt x="106" y="37"/>
                  <a:pt x="105" y="36"/>
                </a:cubicBezTo>
                <a:cubicBezTo>
                  <a:pt x="104" y="35"/>
                  <a:pt x="104" y="33"/>
                  <a:pt x="105" y="32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17" y="21"/>
                  <a:pt x="119" y="21"/>
                  <a:pt x="120" y="22"/>
                </a:cubicBezTo>
                <a:cubicBezTo>
                  <a:pt x="121" y="23"/>
                  <a:pt x="121" y="25"/>
                  <a:pt x="120" y="26"/>
                </a:cubicBezTo>
                <a:cubicBezTo>
                  <a:pt x="109" y="36"/>
                  <a:pt x="109" y="36"/>
                  <a:pt x="109" y="36"/>
                </a:cubicBezTo>
                <a:cubicBezTo>
                  <a:pt x="109" y="37"/>
                  <a:pt x="108" y="37"/>
                  <a:pt x="107" y="37"/>
                </a:cubicBezTo>
                <a:close/>
                <a:moveTo>
                  <a:pt x="31" y="37"/>
                </a:moveTo>
                <a:cubicBezTo>
                  <a:pt x="30" y="37"/>
                  <a:pt x="29" y="37"/>
                  <a:pt x="28" y="36"/>
                </a:cubicBezTo>
                <a:cubicBezTo>
                  <a:pt x="18" y="26"/>
                  <a:pt x="18" y="26"/>
                  <a:pt x="18" y="26"/>
                </a:cubicBezTo>
                <a:cubicBezTo>
                  <a:pt x="17" y="25"/>
                  <a:pt x="17" y="23"/>
                  <a:pt x="18" y="22"/>
                </a:cubicBezTo>
                <a:cubicBezTo>
                  <a:pt x="19" y="21"/>
                  <a:pt x="21" y="21"/>
                  <a:pt x="22" y="22"/>
                </a:cubicBezTo>
                <a:cubicBezTo>
                  <a:pt x="33" y="32"/>
                  <a:pt x="33" y="32"/>
                  <a:pt x="33" y="32"/>
                </a:cubicBezTo>
                <a:cubicBezTo>
                  <a:pt x="34" y="33"/>
                  <a:pt x="34" y="35"/>
                  <a:pt x="33" y="36"/>
                </a:cubicBezTo>
                <a:cubicBezTo>
                  <a:pt x="32" y="37"/>
                  <a:pt x="31" y="37"/>
                  <a:pt x="31" y="37"/>
                </a:cubicBezTo>
                <a:close/>
                <a:moveTo>
                  <a:pt x="69" y="24"/>
                </a:moveTo>
                <a:cubicBezTo>
                  <a:pt x="67" y="24"/>
                  <a:pt x="65" y="22"/>
                  <a:pt x="65" y="20"/>
                </a:cubicBezTo>
                <a:cubicBezTo>
                  <a:pt x="65" y="3"/>
                  <a:pt x="65" y="3"/>
                  <a:pt x="65" y="3"/>
                </a:cubicBezTo>
                <a:cubicBezTo>
                  <a:pt x="65" y="2"/>
                  <a:pt x="67" y="0"/>
                  <a:pt x="69" y="0"/>
                </a:cubicBezTo>
                <a:cubicBezTo>
                  <a:pt x="70" y="0"/>
                  <a:pt x="72" y="2"/>
                  <a:pt x="72" y="3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2"/>
                  <a:pt x="70" y="24"/>
                  <a:pt x="69" y="24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>
            <a:spLocks noEditPoints="1"/>
          </p:cNvSpPr>
          <p:nvPr/>
        </p:nvSpPr>
        <p:spPr bwMode="auto">
          <a:xfrm>
            <a:off x="10599738" y="1362075"/>
            <a:ext cx="650875" cy="587375"/>
          </a:xfrm>
          <a:custGeom>
            <a:avLst/>
            <a:gdLst>
              <a:gd name="T0" fmla="*/ 106171 w 141"/>
              <a:gd name="T1" fmla="*/ 300625 h 127"/>
              <a:gd name="T2" fmla="*/ 138484 w 141"/>
              <a:gd name="T3" fmla="*/ 490250 h 127"/>
              <a:gd name="T4" fmla="*/ 212342 w 141"/>
              <a:gd name="T5" fmla="*/ 453250 h 127"/>
              <a:gd name="T6" fmla="*/ 175413 w 141"/>
              <a:gd name="T7" fmla="*/ 263625 h 127"/>
              <a:gd name="T8" fmla="*/ 184645 w 141"/>
              <a:gd name="T9" fmla="*/ 300625 h 127"/>
              <a:gd name="T10" fmla="*/ 175413 w 141"/>
              <a:gd name="T11" fmla="*/ 462500 h 127"/>
              <a:gd name="T12" fmla="*/ 133868 w 141"/>
              <a:gd name="T13" fmla="*/ 453250 h 127"/>
              <a:gd name="T14" fmla="*/ 138484 w 141"/>
              <a:gd name="T15" fmla="*/ 296000 h 127"/>
              <a:gd name="T16" fmla="*/ 184645 w 141"/>
              <a:gd name="T17" fmla="*/ 300625 h 127"/>
              <a:gd name="T18" fmla="*/ 235423 w 141"/>
              <a:gd name="T19" fmla="*/ 249750 h 127"/>
              <a:gd name="T20" fmla="*/ 272352 w 141"/>
              <a:gd name="T21" fmla="*/ 490250 h 127"/>
              <a:gd name="T22" fmla="*/ 346210 w 141"/>
              <a:gd name="T23" fmla="*/ 453250 h 127"/>
              <a:gd name="T24" fmla="*/ 309281 w 141"/>
              <a:gd name="T25" fmla="*/ 212750 h 127"/>
              <a:gd name="T26" fmla="*/ 318513 w 141"/>
              <a:gd name="T27" fmla="*/ 249750 h 127"/>
              <a:gd name="T28" fmla="*/ 309281 w 141"/>
              <a:gd name="T29" fmla="*/ 462500 h 127"/>
              <a:gd name="T30" fmla="*/ 263120 w 141"/>
              <a:gd name="T31" fmla="*/ 453250 h 127"/>
              <a:gd name="T32" fmla="*/ 272352 w 141"/>
              <a:gd name="T33" fmla="*/ 240500 h 127"/>
              <a:gd name="T34" fmla="*/ 318513 w 141"/>
              <a:gd name="T35" fmla="*/ 249750 h 127"/>
              <a:gd name="T36" fmla="*/ 369291 w 141"/>
              <a:gd name="T37" fmla="*/ 203500 h 127"/>
              <a:gd name="T38" fmla="*/ 406220 w 141"/>
              <a:gd name="T39" fmla="*/ 490250 h 127"/>
              <a:gd name="T40" fmla="*/ 480078 w 141"/>
              <a:gd name="T41" fmla="*/ 453250 h 127"/>
              <a:gd name="T42" fmla="*/ 443149 w 141"/>
              <a:gd name="T43" fmla="*/ 166500 h 127"/>
              <a:gd name="T44" fmla="*/ 452381 w 141"/>
              <a:gd name="T45" fmla="*/ 203500 h 127"/>
              <a:gd name="T46" fmla="*/ 443149 w 141"/>
              <a:gd name="T47" fmla="*/ 462500 h 127"/>
              <a:gd name="T48" fmla="*/ 396988 w 141"/>
              <a:gd name="T49" fmla="*/ 453250 h 127"/>
              <a:gd name="T50" fmla="*/ 406220 w 141"/>
              <a:gd name="T51" fmla="*/ 194250 h 127"/>
              <a:gd name="T52" fmla="*/ 452381 w 141"/>
              <a:gd name="T53" fmla="*/ 203500 h 127"/>
              <a:gd name="T54" fmla="*/ 503159 w 141"/>
              <a:gd name="T55" fmla="*/ 453250 h 127"/>
              <a:gd name="T56" fmla="*/ 577017 w 141"/>
              <a:gd name="T57" fmla="*/ 490250 h 127"/>
              <a:gd name="T58" fmla="*/ 613946 w 141"/>
              <a:gd name="T59" fmla="*/ 157250 h 127"/>
              <a:gd name="T60" fmla="*/ 540088 w 141"/>
              <a:gd name="T61" fmla="*/ 120250 h 127"/>
              <a:gd name="T62" fmla="*/ 586249 w 141"/>
              <a:gd name="T63" fmla="*/ 157250 h 127"/>
              <a:gd name="T64" fmla="*/ 577017 w 141"/>
              <a:gd name="T65" fmla="*/ 462500 h 127"/>
              <a:gd name="T66" fmla="*/ 530855 w 141"/>
              <a:gd name="T67" fmla="*/ 453250 h 127"/>
              <a:gd name="T68" fmla="*/ 540088 w 141"/>
              <a:gd name="T69" fmla="*/ 148000 h 127"/>
              <a:gd name="T70" fmla="*/ 586249 w 141"/>
              <a:gd name="T71" fmla="*/ 157250 h 127"/>
              <a:gd name="T72" fmla="*/ 512391 w 141"/>
              <a:gd name="T73" fmla="*/ 27750 h 127"/>
              <a:gd name="T74" fmla="*/ 526239 w 141"/>
              <a:gd name="T75" fmla="*/ 9250 h 127"/>
              <a:gd name="T76" fmla="*/ 549320 w 141"/>
              <a:gd name="T77" fmla="*/ 55500 h 127"/>
              <a:gd name="T78" fmla="*/ 521623 w 141"/>
              <a:gd name="T79" fmla="*/ 55500 h 127"/>
              <a:gd name="T80" fmla="*/ 124636 w 141"/>
              <a:gd name="T81" fmla="*/ 203500 h 127"/>
              <a:gd name="T82" fmla="*/ 106171 w 141"/>
              <a:gd name="T83" fmla="*/ 194250 h 127"/>
              <a:gd name="T84" fmla="*/ 336978 w 141"/>
              <a:gd name="T85" fmla="*/ 115625 h 127"/>
              <a:gd name="T86" fmla="*/ 632410 w 141"/>
              <a:gd name="T87" fmla="*/ 564250 h 127"/>
              <a:gd name="T88" fmla="*/ 609330 w 141"/>
              <a:gd name="T89" fmla="*/ 555000 h 127"/>
              <a:gd name="T90" fmla="*/ 36929 w 141"/>
              <a:gd name="T91" fmla="*/ 541125 h 127"/>
              <a:gd name="T92" fmla="*/ 0 w 141"/>
              <a:gd name="T93" fmla="*/ 92500 h 127"/>
              <a:gd name="T94" fmla="*/ 55394 w 141"/>
              <a:gd name="T95" fmla="*/ 41625 h 127"/>
              <a:gd name="T96" fmla="*/ 106171 w 141"/>
              <a:gd name="T97" fmla="*/ 92500 h 127"/>
              <a:gd name="T98" fmla="*/ 69242 w 141"/>
              <a:gd name="T99" fmla="*/ 527250 h 127"/>
              <a:gd name="T100" fmla="*/ 609330 w 141"/>
              <a:gd name="T101" fmla="*/ 490250 h 127"/>
              <a:gd name="T102" fmla="*/ 650875 w 141"/>
              <a:gd name="T103" fmla="*/ 541125 h 1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41" h="127">
                <a:moveTo>
                  <a:pt x="30" y="57"/>
                </a:moveTo>
                <a:cubicBezTo>
                  <a:pt x="26" y="57"/>
                  <a:pt x="23" y="61"/>
                  <a:pt x="23" y="65"/>
                </a:cubicBezTo>
                <a:cubicBezTo>
                  <a:pt x="23" y="98"/>
                  <a:pt x="23" y="98"/>
                  <a:pt x="23" y="98"/>
                </a:cubicBezTo>
                <a:cubicBezTo>
                  <a:pt x="23" y="102"/>
                  <a:pt x="26" y="106"/>
                  <a:pt x="30" y="106"/>
                </a:cubicBezTo>
                <a:cubicBezTo>
                  <a:pt x="38" y="106"/>
                  <a:pt x="38" y="106"/>
                  <a:pt x="38" y="106"/>
                </a:cubicBezTo>
                <a:cubicBezTo>
                  <a:pt x="43" y="106"/>
                  <a:pt x="46" y="102"/>
                  <a:pt x="46" y="98"/>
                </a:cubicBezTo>
                <a:cubicBezTo>
                  <a:pt x="46" y="65"/>
                  <a:pt x="46" y="65"/>
                  <a:pt x="46" y="65"/>
                </a:cubicBezTo>
                <a:cubicBezTo>
                  <a:pt x="46" y="61"/>
                  <a:pt x="43" y="57"/>
                  <a:pt x="38" y="57"/>
                </a:cubicBezTo>
                <a:lnTo>
                  <a:pt x="30" y="57"/>
                </a:lnTo>
                <a:close/>
                <a:moveTo>
                  <a:pt x="40" y="65"/>
                </a:moveTo>
                <a:cubicBezTo>
                  <a:pt x="40" y="98"/>
                  <a:pt x="40" y="98"/>
                  <a:pt x="40" y="98"/>
                </a:cubicBezTo>
                <a:cubicBezTo>
                  <a:pt x="40" y="99"/>
                  <a:pt x="39" y="100"/>
                  <a:pt x="38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29" y="100"/>
                  <a:pt x="29" y="99"/>
                  <a:pt x="29" y="98"/>
                </a:cubicBezTo>
                <a:cubicBezTo>
                  <a:pt x="29" y="65"/>
                  <a:pt x="29" y="65"/>
                  <a:pt x="29" y="65"/>
                </a:cubicBezTo>
                <a:cubicBezTo>
                  <a:pt x="29" y="64"/>
                  <a:pt x="29" y="64"/>
                  <a:pt x="30" y="64"/>
                </a:cubicBezTo>
                <a:cubicBezTo>
                  <a:pt x="38" y="64"/>
                  <a:pt x="38" y="64"/>
                  <a:pt x="38" y="64"/>
                </a:cubicBezTo>
                <a:cubicBezTo>
                  <a:pt x="39" y="64"/>
                  <a:pt x="40" y="64"/>
                  <a:pt x="40" y="65"/>
                </a:cubicBezTo>
                <a:close/>
                <a:moveTo>
                  <a:pt x="59" y="46"/>
                </a:moveTo>
                <a:cubicBezTo>
                  <a:pt x="55" y="46"/>
                  <a:pt x="51" y="49"/>
                  <a:pt x="51" y="54"/>
                </a:cubicBezTo>
                <a:cubicBezTo>
                  <a:pt x="51" y="98"/>
                  <a:pt x="51" y="98"/>
                  <a:pt x="51" y="98"/>
                </a:cubicBezTo>
                <a:cubicBezTo>
                  <a:pt x="51" y="102"/>
                  <a:pt x="55" y="106"/>
                  <a:pt x="59" y="106"/>
                </a:cubicBezTo>
                <a:cubicBezTo>
                  <a:pt x="67" y="106"/>
                  <a:pt x="67" y="106"/>
                  <a:pt x="67" y="106"/>
                </a:cubicBezTo>
                <a:cubicBezTo>
                  <a:pt x="71" y="106"/>
                  <a:pt x="75" y="102"/>
                  <a:pt x="75" y="98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9"/>
                  <a:pt x="71" y="46"/>
                  <a:pt x="67" y="46"/>
                </a:cubicBezTo>
                <a:lnTo>
                  <a:pt x="59" y="46"/>
                </a:lnTo>
                <a:close/>
                <a:moveTo>
                  <a:pt x="69" y="54"/>
                </a:moveTo>
                <a:cubicBezTo>
                  <a:pt x="69" y="98"/>
                  <a:pt x="69" y="98"/>
                  <a:pt x="69" y="98"/>
                </a:cubicBezTo>
                <a:cubicBezTo>
                  <a:pt x="69" y="99"/>
                  <a:pt x="68" y="100"/>
                  <a:pt x="67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8" y="100"/>
                  <a:pt x="57" y="99"/>
                  <a:pt x="57" y="98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3"/>
                  <a:pt x="58" y="52"/>
                  <a:pt x="59" y="52"/>
                </a:cubicBezTo>
                <a:cubicBezTo>
                  <a:pt x="67" y="52"/>
                  <a:pt x="67" y="52"/>
                  <a:pt x="67" y="52"/>
                </a:cubicBezTo>
                <a:cubicBezTo>
                  <a:pt x="68" y="52"/>
                  <a:pt x="69" y="53"/>
                  <a:pt x="69" y="54"/>
                </a:cubicBezTo>
                <a:close/>
                <a:moveTo>
                  <a:pt x="88" y="36"/>
                </a:moveTo>
                <a:cubicBezTo>
                  <a:pt x="84" y="36"/>
                  <a:pt x="80" y="39"/>
                  <a:pt x="80" y="44"/>
                </a:cubicBezTo>
                <a:cubicBezTo>
                  <a:pt x="80" y="98"/>
                  <a:pt x="80" y="98"/>
                  <a:pt x="80" y="98"/>
                </a:cubicBezTo>
                <a:cubicBezTo>
                  <a:pt x="80" y="102"/>
                  <a:pt x="84" y="106"/>
                  <a:pt x="8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100" y="106"/>
                  <a:pt x="104" y="102"/>
                  <a:pt x="104" y="9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39"/>
                  <a:pt x="100" y="36"/>
                  <a:pt x="96" y="36"/>
                </a:cubicBezTo>
                <a:lnTo>
                  <a:pt x="88" y="36"/>
                </a:lnTo>
                <a:close/>
                <a:moveTo>
                  <a:pt x="98" y="44"/>
                </a:moveTo>
                <a:cubicBezTo>
                  <a:pt x="98" y="98"/>
                  <a:pt x="98" y="98"/>
                  <a:pt x="98" y="98"/>
                </a:cubicBezTo>
                <a:cubicBezTo>
                  <a:pt x="98" y="99"/>
                  <a:pt x="97" y="100"/>
                  <a:pt x="96" y="100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7" y="100"/>
                  <a:pt x="86" y="99"/>
                  <a:pt x="86" y="98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3"/>
                  <a:pt x="87" y="42"/>
                  <a:pt x="88" y="42"/>
                </a:cubicBezTo>
                <a:cubicBezTo>
                  <a:pt x="96" y="42"/>
                  <a:pt x="96" y="42"/>
                  <a:pt x="96" y="42"/>
                </a:cubicBezTo>
                <a:cubicBezTo>
                  <a:pt x="97" y="42"/>
                  <a:pt x="98" y="43"/>
                  <a:pt x="98" y="44"/>
                </a:cubicBezTo>
                <a:close/>
                <a:moveTo>
                  <a:pt x="109" y="34"/>
                </a:moveTo>
                <a:cubicBezTo>
                  <a:pt x="109" y="98"/>
                  <a:pt x="109" y="98"/>
                  <a:pt x="109" y="98"/>
                </a:cubicBezTo>
                <a:cubicBezTo>
                  <a:pt x="109" y="102"/>
                  <a:pt x="113" y="106"/>
                  <a:pt x="117" y="106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29" y="106"/>
                  <a:pt x="133" y="102"/>
                  <a:pt x="133" y="98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3" y="29"/>
                  <a:pt x="129" y="26"/>
                  <a:pt x="125" y="26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3" y="26"/>
                  <a:pt x="109" y="29"/>
                  <a:pt x="109" y="34"/>
                </a:cubicBezTo>
                <a:close/>
                <a:moveTo>
                  <a:pt x="127" y="34"/>
                </a:moveTo>
                <a:cubicBezTo>
                  <a:pt x="127" y="98"/>
                  <a:pt x="127" y="98"/>
                  <a:pt x="127" y="98"/>
                </a:cubicBezTo>
                <a:cubicBezTo>
                  <a:pt x="127" y="99"/>
                  <a:pt x="126" y="100"/>
                  <a:pt x="125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5" y="99"/>
                  <a:pt x="115" y="98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5" y="33"/>
                  <a:pt x="116" y="32"/>
                  <a:pt x="117" y="32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6" y="32"/>
                  <a:pt x="127" y="33"/>
                  <a:pt x="127" y="34"/>
                </a:cubicBezTo>
                <a:close/>
                <a:moveTo>
                  <a:pt x="73" y="25"/>
                </a:moveTo>
                <a:cubicBezTo>
                  <a:pt x="92" y="18"/>
                  <a:pt x="110" y="7"/>
                  <a:pt x="111" y="6"/>
                </a:cubicBezTo>
                <a:cubicBezTo>
                  <a:pt x="107" y="0"/>
                  <a:pt x="107" y="0"/>
                  <a:pt x="107" y="0"/>
                </a:cubicBezTo>
                <a:cubicBezTo>
                  <a:pt x="114" y="2"/>
                  <a:pt x="114" y="2"/>
                  <a:pt x="114" y="2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1" y="14"/>
                  <a:pt x="93" y="24"/>
                  <a:pt x="75" y="31"/>
                </a:cubicBezTo>
                <a:cubicBezTo>
                  <a:pt x="54" y="39"/>
                  <a:pt x="27" y="44"/>
                  <a:pt x="27" y="44"/>
                </a:cubicBezTo>
                <a:cubicBezTo>
                  <a:pt x="27" y="44"/>
                  <a:pt x="27" y="44"/>
                  <a:pt x="26" y="44"/>
                </a:cubicBezTo>
                <a:cubicBezTo>
                  <a:pt x="25" y="44"/>
                  <a:pt x="24" y="43"/>
                  <a:pt x="23" y="42"/>
                </a:cubicBezTo>
                <a:cubicBezTo>
                  <a:pt x="23" y="40"/>
                  <a:pt x="24" y="39"/>
                  <a:pt x="26" y="38"/>
                </a:cubicBezTo>
                <a:cubicBezTo>
                  <a:pt x="26" y="38"/>
                  <a:pt x="52" y="33"/>
                  <a:pt x="73" y="25"/>
                </a:cubicBezTo>
                <a:close/>
                <a:moveTo>
                  <a:pt x="141" y="117"/>
                </a:moveTo>
                <a:cubicBezTo>
                  <a:pt x="137" y="122"/>
                  <a:pt x="137" y="122"/>
                  <a:pt x="137" y="122"/>
                </a:cubicBezTo>
                <a:cubicBezTo>
                  <a:pt x="132" y="127"/>
                  <a:pt x="132" y="127"/>
                  <a:pt x="132" y="127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0" y="120"/>
                  <a:pt x="8" y="118"/>
                  <a:pt x="8" y="117"/>
                </a:cubicBezTo>
                <a:cubicBezTo>
                  <a:pt x="8" y="20"/>
                  <a:pt x="8" y="20"/>
                  <a:pt x="8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12" y="9"/>
                  <a:pt x="12" y="9"/>
                  <a:pt x="12" y="9"/>
                </a:cubicBezTo>
                <a:cubicBezTo>
                  <a:pt x="17" y="15"/>
                  <a:pt x="17" y="15"/>
                  <a:pt x="17" y="15"/>
                </a:cubicBezTo>
                <a:cubicBezTo>
                  <a:pt x="23" y="20"/>
                  <a:pt x="23" y="20"/>
                  <a:pt x="23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14"/>
                  <a:pt x="15" y="114"/>
                  <a:pt x="15" y="114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7" y="111"/>
                  <a:pt x="137" y="111"/>
                  <a:pt x="137" y="111"/>
                </a:cubicBezTo>
                <a:lnTo>
                  <a:pt x="141" y="117"/>
                </a:ln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>
            <a:spLocks noEditPoints="1"/>
          </p:cNvSpPr>
          <p:nvPr/>
        </p:nvSpPr>
        <p:spPr bwMode="auto">
          <a:xfrm>
            <a:off x="7373938" y="1325563"/>
            <a:ext cx="674687" cy="660400"/>
          </a:xfrm>
          <a:custGeom>
            <a:avLst/>
            <a:gdLst>
              <a:gd name="T0" fmla="*/ 286511 w 146"/>
              <a:gd name="T1" fmla="*/ 69273 h 143"/>
              <a:gd name="T2" fmla="*/ 300375 w 146"/>
              <a:gd name="T3" fmla="*/ 83127 h 143"/>
              <a:gd name="T4" fmla="*/ 300375 w 146"/>
              <a:gd name="T5" fmla="*/ 323273 h 143"/>
              <a:gd name="T6" fmla="*/ 351207 w 146"/>
              <a:gd name="T7" fmla="*/ 374073 h 143"/>
              <a:gd name="T8" fmla="*/ 591507 w 146"/>
              <a:gd name="T9" fmla="*/ 374073 h 143"/>
              <a:gd name="T10" fmla="*/ 605371 w 146"/>
              <a:gd name="T11" fmla="*/ 378691 h 143"/>
              <a:gd name="T12" fmla="*/ 605371 w 146"/>
              <a:gd name="T13" fmla="*/ 392545 h 143"/>
              <a:gd name="T14" fmla="*/ 323481 w 146"/>
              <a:gd name="T15" fmla="*/ 637309 h 143"/>
              <a:gd name="T16" fmla="*/ 291132 w 146"/>
              <a:gd name="T17" fmla="*/ 632691 h 143"/>
              <a:gd name="T18" fmla="*/ 41590 w 146"/>
              <a:gd name="T19" fmla="*/ 383309 h 143"/>
              <a:gd name="T20" fmla="*/ 286511 w 146"/>
              <a:gd name="T21" fmla="*/ 69273 h 143"/>
              <a:gd name="T22" fmla="*/ 286511 w 146"/>
              <a:gd name="T23" fmla="*/ 69273 h 143"/>
              <a:gd name="T24" fmla="*/ 286511 w 146"/>
              <a:gd name="T25" fmla="*/ 46182 h 143"/>
              <a:gd name="T26" fmla="*/ 281890 w 146"/>
              <a:gd name="T27" fmla="*/ 46182 h 143"/>
              <a:gd name="T28" fmla="*/ 18485 w 146"/>
              <a:gd name="T29" fmla="*/ 387927 h 143"/>
              <a:gd name="T30" fmla="*/ 291132 w 146"/>
              <a:gd name="T31" fmla="*/ 655782 h 143"/>
              <a:gd name="T32" fmla="*/ 323481 w 146"/>
              <a:gd name="T33" fmla="*/ 660400 h 143"/>
              <a:gd name="T34" fmla="*/ 628476 w 146"/>
              <a:gd name="T35" fmla="*/ 392545 h 143"/>
              <a:gd name="T36" fmla="*/ 591507 w 146"/>
              <a:gd name="T37" fmla="*/ 350982 h 143"/>
              <a:gd name="T38" fmla="*/ 351207 w 146"/>
              <a:gd name="T39" fmla="*/ 350982 h 143"/>
              <a:gd name="T40" fmla="*/ 323481 w 146"/>
              <a:gd name="T41" fmla="*/ 323273 h 143"/>
              <a:gd name="T42" fmla="*/ 323481 w 146"/>
              <a:gd name="T43" fmla="*/ 83127 h 143"/>
              <a:gd name="T44" fmla="*/ 286511 w 146"/>
              <a:gd name="T45" fmla="*/ 46182 h 143"/>
              <a:gd name="T46" fmla="*/ 402040 w 146"/>
              <a:gd name="T47" fmla="*/ 23091 h 143"/>
              <a:gd name="T48" fmla="*/ 406661 w 146"/>
              <a:gd name="T49" fmla="*/ 23091 h 143"/>
              <a:gd name="T50" fmla="*/ 651582 w 146"/>
              <a:gd name="T51" fmla="*/ 267855 h 143"/>
              <a:gd name="T52" fmla="*/ 646961 w 146"/>
              <a:gd name="T53" fmla="*/ 281709 h 143"/>
              <a:gd name="T54" fmla="*/ 637719 w 146"/>
              <a:gd name="T55" fmla="*/ 286327 h 143"/>
              <a:gd name="T56" fmla="*/ 388177 w 146"/>
              <a:gd name="T57" fmla="*/ 286327 h 143"/>
              <a:gd name="T58" fmla="*/ 388177 w 146"/>
              <a:gd name="T59" fmla="*/ 36945 h 143"/>
              <a:gd name="T60" fmla="*/ 402040 w 146"/>
              <a:gd name="T61" fmla="*/ 23091 h 143"/>
              <a:gd name="T62" fmla="*/ 402040 w 146"/>
              <a:gd name="T63" fmla="*/ 0 h 143"/>
              <a:gd name="T64" fmla="*/ 365071 w 146"/>
              <a:gd name="T65" fmla="*/ 36945 h 143"/>
              <a:gd name="T66" fmla="*/ 365071 w 146"/>
              <a:gd name="T67" fmla="*/ 290945 h 143"/>
              <a:gd name="T68" fmla="*/ 383556 w 146"/>
              <a:gd name="T69" fmla="*/ 309418 h 143"/>
              <a:gd name="T70" fmla="*/ 637719 w 146"/>
              <a:gd name="T71" fmla="*/ 309418 h 143"/>
              <a:gd name="T72" fmla="*/ 674688 w 146"/>
              <a:gd name="T73" fmla="*/ 267855 h 143"/>
              <a:gd name="T74" fmla="*/ 406661 w 146"/>
              <a:gd name="T75" fmla="*/ 0 h 143"/>
              <a:gd name="T76" fmla="*/ 402040 w 146"/>
              <a:gd name="T77" fmla="*/ 0 h 14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46" h="143">
                <a:moveTo>
                  <a:pt x="62" y="15"/>
                </a:moveTo>
                <a:cubicBezTo>
                  <a:pt x="64" y="15"/>
                  <a:pt x="65" y="16"/>
                  <a:pt x="65" y="18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76"/>
                  <a:pt x="70" y="81"/>
                  <a:pt x="76" y="81"/>
                </a:cubicBezTo>
                <a:cubicBezTo>
                  <a:pt x="128" y="81"/>
                  <a:pt x="128" y="81"/>
                  <a:pt x="128" y="81"/>
                </a:cubicBezTo>
                <a:cubicBezTo>
                  <a:pt x="129" y="81"/>
                  <a:pt x="130" y="81"/>
                  <a:pt x="131" y="82"/>
                </a:cubicBezTo>
                <a:cubicBezTo>
                  <a:pt x="131" y="82"/>
                  <a:pt x="131" y="83"/>
                  <a:pt x="131" y="85"/>
                </a:cubicBezTo>
                <a:cubicBezTo>
                  <a:pt x="127" y="115"/>
                  <a:pt x="101" y="138"/>
                  <a:pt x="70" y="138"/>
                </a:cubicBezTo>
                <a:cubicBezTo>
                  <a:pt x="68" y="138"/>
                  <a:pt x="65" y="138"/>
                  <a:pt x="63" y="137"/>
                </a:cubicBezTo>
                <a:cubicBezTo>
                  <a:pt x="35" y="134"/>
                  <a:pt x="12" y="111"/>
                  <a:pt x="9" y="83"/>
                </a:cubicBezTo>
                <a:cubicBezTo>
                  <a:pt x="5" y="49"/>
                  <a:pt x="28" y="19"/>
                  <a:pt x="62" y="15"/>
                </a:cubicBezTo>
                <a:cubicBezTo>
                  <a:pt x="62" y="15"/>
                  <a:pt x="62" y="15"/>
                  <a:pt x="62" y="15"/>
                </a:cubicBezTo>
                <a:moveTo>
                  <a:pt x="62" y="10"/>
                </a:moveTo>
                <a:cubicBezTo>
                  <a:pt x="62" y="10"/>
                  <a:pt x="61" y="10"/>
                  <a:pt x="61" y="10"/>
                </a:cubicBezTo>
                <a:cubicBezTo>
                  <a:pt x="26" y="15"/>
                  <a:pt x="0" y="47"/>
                  <a:pt x="4" y="84"/>
                </a:cubicBezTo>
                <a:cubicBezTo>
                  <a:pt x="7" y="114"/>
                  <a:pt x="32" y="139"/>
                  <a:pt x="63" y="142"/>
                </a:cubicBezTo>
                <a:cubicBezTo>
                  <a:pt x="65" y="142"/>
                  <a:pt x="68" y="143"/>
                  <a:pt x="70" y="143"/>
                </a:cubicBezTo>
                <a:cubicBezTo>
                  <a:pt x="104" y="143"/>
                  <a:pt x="132" y="118"/>
                  <a:pt x="136" y="85"/>
                </a:cubicBezTo>
                <a:cubicBezTo>
                  <a:pt x="137" y="80"/>
                  <a:pt x="133" y="76"/>
                  <a:pt x="128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3" y="76"/>
                  <a:pt x="70" y="73"/>
                  <a:pt x="70" y="70"/>
                </a:cubicBezTo>
                <a:cubicBezTo>
                  <a:pt x="70" y="18"/>
                  <a:pt x="70" y="18"/>
                  <a:pt x="70" y="18"/>
                </a:cubicBezTo>
                <a:cubicBezTo>
                  <a:pt x="70" y="13"/>
                  <a:pt x="67" y="10"/>
                  <a:pt x="62" y="10"/>
                </a:cubicBezTo>
                <a:close/>
                <a:moveTo>
                  <a:pt x="87" y="5"/>
                </a:moveTo>
                <a:cubicBezTo>
                  <a:pt x="87" y="5"/>
                  <a:pt x="87" y="5"/>
                  <a:pt x="88" y="5"/>
                </a:cubicBezTo>
                <a:cubicBezTo>
                  <a:pt x="115" y="9"/>
                  <a:pt x="137" y="31"/>
                  <a:pt x="141" y="58"/>
                </a:cubicBezTo>
                <a:cubicBezTo>
                  <a:pt x="141" y="59"/>
                  <a:pt x="140" y="60"/>
                  <a:pt x="140" y="61"/>
                </a:cubicBezTo>
                <a:cubicBezTo>
                  <a:pt x="139" y="61"/>
                  <a:pt x="139" y="62"/>
                  <a:pt x="138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8"/>
                  <a:pt x="84" y="8"/>
                  <a:pt x="84" y="8"/>
                </a:cubicBezTo>
                <a:cubicBezTo>
                  <a:pt x="84" y="7"/>
                  <a:pt x="86" y="5"/>
                  <a:pt x="87" y="5"/>
                </a:cubicBezTo>
                <a:moveTo>
                  <a:pt x="87" y="0"/>
                </a:moveTo>
                <a:cubicBezTo>
                  <a:pt x="83" y="0"/>
                  <a:pt x="79" y="4"/>
                  <a:pt x="79" y="8"/>
                </a:cubicBezTo>
                <a:cubicBezTo>
                  <a:pt x="79" y="63"/>
                  <a:pt x="79" y="63"/>
                  <a:pt x="79" y="63"/>
                </a:cubicBezTo>
                <a:cubicBezTo>
                  <a:pt x="79" y="65"/>
                  <a:pt x="81" y="67"/>
                  <a:pt x="83" y="67"/>
                </a:cubicBezTo>
                <a:cubicBezTo>
                  <a:pt x="138" y="67"/>
                  <a:pt x="138" y="67"/>
                  <a:pt x="138" y="67"/>
                </a:cubicBezTo>
                <a:cubicBezTo>
                  <a:pt x="142" y="67"/>
                  <a:pt x="146" y="63"/>
                  <a:pt x="146" y="58"/>
                </a:cubicBezTo>
                <a:cubicBezTo>
                  <a:pt x="142" y="28"/>
                  <a:pt x="118" y="4"/>
                  <a:pt x="88" y="0"/>
                </a:cubicBezTo>
                <a:cubicBezTo>
                  <a:pt x="88" y="0"/>
                  <a:pt x="88" y="0"/>
                  <a:pt x="87" y="0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5449888" y="1274763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0" name="TextBox 93"/>
          <p:cNvSpPr txBox="1">
            <a:spLocks noChangeArrowheads="1"/>
          </p:cNvSpPr>
          <p:nvPr/>
        </p:nvSpPr>
        <p:spPr bwMode="auto">
          <a:xfrm>
            <a:off x="8666163" y="1274763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1" name="TextBox 93"/>
          <p:cNvSpPr txBox="1">
            <a:spLocks noChangeArrowheads="1"/>
          </p:cNvSpPr>
          <p:nvPr/>
        </p:nvSpPr>
        <p:spPr bwMode="auto">
          <a:xfrm>
            <a:off x="596900" y="487045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3813175" y="487045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7029450" y="4870450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10275888" y="4870450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054350" y="1341438"/>
            <a:ext cx="1693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652463" y="3036888"/>
            <a:ext cx="2106612" cy="577850"/>
          </a:xfrm>
          <a:custGeom>
            <a:avLst/>
            <a:gdLst>
              <a:gd name="T0" fmla="*/ 2074275 w 456"/>
              <a:gd name="T1" fmla="*/ 189535 h 125"/>
              <a:gd name="T2" fmla="*/ 1224238 w 456"/>
              <a:gd name="T3" fmla="*/ 189535 h 125"/>
              <a:gd name="T4" fmla="*/ 1136462 w 456"/>
              <a:gd name="T5" fmla="*/ 92456 h 125"/>
              <a:gd name="T6" fmla="*/ 1053307 w 456"/>
              <a:gd name="T7" fmla="*/ 0 h 125"/>
              <a:gd name="T8" fmla="*/ 970151 w 456"/>
              <a:gd name="T9" fmla="*/ 92456 h 125"/>
              <a:gd name="T10" fmla="*/ 886995 w 456"/>
              <a:gd name="T11" fmla="*/ 189535 h 125"/>
              <a:gd name="T12" fmla="*/ 194030 w 456"/>
              <a:gd name="T13" fmla="*/ 189535 h 125"/>
              <a:gd name="T14" fmla="*/ 0 w 456"/>
              <a:gd name="T15" fmla="*/ 383692 h 125"/>
              <a:gd name="T16" fmla="*/ 194030 w 456"/>
              <a:gd name="T17" fmla="*/ 577850 h 125"/>
              <a:gd name="T18" fmla="*/ 2074275 w 456"/>
              <a:gd name="T19" fmla="*/ 577850 h 125"/>
              <a:gd name="T20" fmla="*/ 2106613 w 456"/>
              <a:gd name="T21" fmla="*/ 545490 h 125"/>
              <a:gd name="T22" fmla="*/ 2106613 w 456"/>
              <a:gd name="T23" fmla="*/ 221894 h 125"/>
              <a:gd name="T24" fmla="*/ 2074275 w 456"/>
              <a:gd name="T25" fmla="*/ 189535 h 1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6" h="125">
                <a:moveTo>
                  <a:pt x="449" y="41"/>
                </a:moveTo>
                <a:cubicBezTo>
                  <a:pt x="265" y="41"/>
                  <a:pt x="265" y="41"/>
                  <a:pt x="265" y="41"/>
                </a:cubicBezTo>
                <a:cubicBezTo>
                  <a:pt x="246" y="20"/>
                  <a:pt x="246" y="20"/>
                  <a:pt x="246" y="20"/>
                </a:cubicBezTo>
                <a:cubicBezTo>
                  <a:pt x="228" y="0"/>
                  <a:pt x="228" y="0"/>
                  <a:pt x="228" y="0"/>
                </a:cubicBezTo>
                <a:cubicBezTo>
                  <a:pt x="210" y="20"/>
                  <a:pt x="210" y="20"/>
                  <a:pt x="210" y="20"/>
                </a:cubicBezTo>
                <a:cubicBezTo>
                  <a:pt x="192" y="41"/>
                  <a:pt x="192" y="41"/>
                  <a:pt x="192" y="41"/>
                </a:cubicBezTo>
                <a:cubicBezTo>
                  <a:pt x="42" y="41"/>
                  <a:pt x="42" y="41"/>
                  <a:pt x="42" y="41"/>
                </a:cubicBezTo>
                <a:cubicBezTo>
                  <a:pt x="19" y="41"/>
                  <a:pt x="0" y="59"/>
                  <a:pt x="0" y="83"/>
                </a:cubicBezTo>
                <a:cubicBezTo>
                  <a:pt x="0" y="106"/>
                  <a:pt x="19" y="125"/>
                  <a:pt x="42" y="125"/>
                </a:cubicBezTo>
                <a:cubicBezTo>
                  <a:pt x="449" y="125"/>
                  <a:pt x="449" y="125"/>
                  <a:pt x="449" y="125"/>
                </a:cubicBezTo>
                <a:cubicBezTo>
                  <a:pt x="453" y="125"/>
                  <a:pt x="456" y="122"/>
                  <a:pt x="456" y="118"/>
                </a:cubicBezTo>
                <a:cubicBezTo>
                  <a:pt x="456" y="48"/>
                  <a:pt x="456" y="48"/>
                  <a:pt x="456" y="48"/>
                </a:cubicBezTo>
                <a:cubicBezTo>
                  <a:pt x="456" y="44"/>
                  <a:pt x="453" y="41"/>
                  <a:pt x="449" y="41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5038725" y="3036888"/>
            <a:ext cx="2111375" cy="577850"/>
          </a:xfrm>
          <a:custGeom>
            <a:avLst/>
            <a:gdLst>
              <a:gd name="T0" fmla="*/ 2074414 w 457"/>
              <a:gd name="T1" fmla="*/ 189535 h 125"/>
              <a:gd name="T2" fmla="*/ 1224320 w 457"/>
              <a:gd name="T3" fmla="*/ 189535 h 125"/>
              <a:gd name="T4" fmla="*/ 1141159 w 457"/>
              <a:gd name="T5" fmla="*/ 92456 h 125"/>
              <a:gd name="T6" fmla="*/ 1053377 w 457"/>
              <a:gd name="T7" fmla="*/ 0 h 125"/>
              <a:gd name="T8" fmla="*/ 970216 w 457"/>
              <a:gd name="T9" fmla="*/ 92456 h 125"/>
              <a:gd name="T10" fmla="*/ 887055 w 457"/>
              <a:gd name="T11" fmla="*/ 189535 h 125"/>
              <a:gd name="T12" fmla="*/ 36961 w 457"/>
              <a:gd name="T13" fmla="*/ 189535 h 125"/>
              <a:gd name="T14" fmla="*/ 0 w 457"/>
              <a:gd name="T15" fmla="*/ 221894 h 125"/>
              <a:gd name="T16" fmla="*/ 0 w 457"/>
              <a:gd name="T17" fmla="*/ 545490 h 125"/>
              <a:gd name="T18" fmla="*/ 36961 w 457"/>
              <a:gd name="T19" fmla="*/ 577850 h 125"/>
              <a:gd name="T20" fmla="*/ 2074414 w 457"/>
              <a:gd name="T21" fmla="*/ 577850 h 125"/>
              <a:gd name="T22" fmla="*/ 2111375 w 457"/>
              <a:gd name="T23" fmla="*/ 545490 h 125"/>
              <a:gd name="T24" fmla="*/ 2111375 w 457"/>
              <a:gd name="T25" fmla="*/ 221894 h 125"/>
              <a:gd name="T26" fmla="*/ 2074414 w 457"/>
              <a:gd name="T27" fmla="*/ 189535 h 1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57" h="125">
                <a:moveTo>
                  <a:pt x="449" y="41"/>
                </a:moveTo>
                <a:cubicBezTo>
                  <a:pt x="265" y="41"/>
                  <a:pt x="265" y="41"/>
                  <a:pt x="265" y="41"/>
                </a:cubicBezTo>
                <a:cubicBezTo>
                  <a:pt x="247" y="20"/>
                  <a:pt x="247" y="20"/>
                  <a:pt x="247" y="20"/>
                </a:cubicBezTo>
                <a:cubicBezTo>
                  <a:pt x="228" y="0"/>
                  <a:pt x="228" y="0"/>
                  <a:pt x="228" y="0"/>
                </a:cubicBezTo>
                <a:cubicBezTo>
                  <a:pt x="210" y="20"/>
                  <a:pt x="210" y="20"/>
                  <a:pt x="210" y="20"/>
                </a:cubicBezTo>
                <a:cubicBezTo>
                  <a:pt x="192" y="41"/>
                  <a:pt x="192" y="41"/>
                  <a:pt x="192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4" y="41"/>
                  <a:pt x="0" y="44"/>
                  <a:pt x="0" y="4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2"/>
                  <a:pt x="4" y="125"/>
                  <a:pt x="8" y="125"/>
                </a:cubicBezTo>
                <a:cubicBezTo>
                  <a:pt x="449" y="125"/>
                  <a:pt x="449" y="125"/>
                  <a:pt x="449" y="125"/>
                </a:cubicBezTo>
                <a:cubicBezTo>
                  <a:pt x="453" y="125"/>
                  <a:pt x="457" y="122"/>
                  <a:pt x="457" y="118"/>
                </a:cubicBezTo>
                <a:cubicBezTo>
                  <a:pt x="457" y="48"/>
                  <a:pt x="457" y="48"/>
                  <a:pt x="457" y="48"/>
                </a:cubicBezTo>
                <a:cubicBezTo>
                  <a:pt x="457" y="44"/>
                  <a:pt x="453" y="41"/>
                  <a:pt x="449" y="41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7234238" y="3225800"/>
            <a:ext cx="2106612" cy="579438"/>
          </a:xfrm>
          <a:custGeom>
            <a:avLst/>
            <a:gdLst>
              <a:gd name="T0" fmla="*/ 2074275 w 456"/>
              <a:gd name="T1" fmla="*/ 0 h 125"/>
              <a:gd name="T2" fmla="*/ 32338 w 456"/>
              <a:gd name="T3" fmla="*/ 0 h 125"/>
              <a:gd name="T4" fmla="*/ 0 w 456"/>
              <a:gd name="T5" fmla="*/ 32448 h 125"/>
              <a:gd name="T6" fmla="*/ 0 w 456"/>
              <a:gd name="T7" fmla="*/ 356933 h 125"/>
              <a:gd name="T8" fmla="*/ 32338 w 456"/>
              <a:gd name="T9" fmla="*/ 389382 h 125"/>
              <a:gd name="T10" fmla="*/ 886995 w 456"/>
              <a:gd name="T11" fmla="*/ 389382 h 125"/>
              <a:gd name="T12" fmla="*/ 970151 w 456"/>
              <a:gd name="T13" fmla="*/ 486727 h 125"/>
              <a:gd name="T14" fmla="*/ 1053307 w 456"/>
              <a:gd name="T15" fmla="*/ 579437 h 125"/>
              <a:gd name="T16" fmla="*/ 1136462 w 456"/>
              <a:gd name="T17" fmla="*/ 486727 h 125"/>
              <a:gd name="T18" fmla="*/ 1224238 w 456"/>
              <a:gd name="T19" fmla="*/ 389382 h 125"/>
              <a:gd name="T20" fmla="*/ 2074275 w 456"/>
              <a:gd name="T21" fmla="*/ 389382 h 125"/>
              <a:gd name="T22" fmla="*/ 2106613 w 456"/>
              <a:gd name="T23" fmla="*/ 356933 h 125"/>
              <a:gd name="T24" fmla="*/ 2106613 w 456"/>
              <a:gd name="T25" fmla="*/ 32448 h 125"/>
              <a:gd name="T26" fmla="*/ 2074275 w 456"/>
              <a:gd name="T27" fmla="*/ 0 h 1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56" h="125">
                <a:moveTo>
                  <a:pt x="449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1"/>
                  <a:pt x="3" y="84"/>
                  <a:pt x="7" y="84"/>
                </a:cubicBezTo>
                <a:cubicBezTo>
                  <a:pt x="192" y="84"/>
                  <a:pt x="192" y="84"/>
                  <a:pt x="192" y="84"/>
                </a:cubicBezTo>
                <a:cubicBezTo>
                  <a:pt x="210" y="105"/>
                  <a:pt x="210" y="105"/>
                  <a:pt x="210" y="105"/>
                </a:cubicBezTo>
                <a:cubicBezTo>
                  <a:pt x="228" y="125"/>
                  <a:pt x="228" y="125"/>
                  <a:pt x="228" y="125"/>
                </a:cubicBezTo>
                <a:cubicBezTo>
                  <a:pt x="246" y="105"/>
                  <a:pt x="246" y="105"/>
                  <a:pt x="246" y="105"/>
                </a:cubicBezTo>
                <a:cubicBezTo>
                  <a:pt x="265" y="84"/>
                  <a:pt x="265" y="84"/>
                  <a:pt x="265" y="84"/>
                </a:cubicBezTo>
                <a:cubicBezTo>
                  <a:pt x="449" y="84"/>
                  <a:pt x="449" y="84"/>
                  <a:pt x="449" y="84"/>
                </a:cubicBezTo>
                <a:cubicBezTo>
                  <a:pt x="453" y="84"/>
                  <a:pt x="456" y="81"/>
                  <a:pt x="456" y="77"/>
                </a:cubicBezTo>
                <a:cubicBezTo>
                  <a:pt x="456" y="7"/>
                  <a:pt x="456" y="7"/>
                  <a:pt x="456" y="7"/>
                </a:cubicBezTo>
                <a:cubicBezTo>
                  <a:pt x="456" y="3"/>
                  <a:pt x="453" y="0"/>
                  <a:pt x="449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9434513" y="3036888"/>
            <a:ext cx="2106612" cy="582612"/>
          </a:xfrm>
          <a:custGeom>
            <a:avLst/>
            <a:gdLst>
              <a:gd name="T0" fmla="*/ 1912583 w 456"/>
              <a:gd name="T1" fmla="*/ 582612 h 126"/>
              <a:gd name="T2" fmla="*/ 32338 w 456"/>
              <a:gd name="T3" fmla="*/ 582612 h 126"/>
              <a:gd name="T4" fmla="*/ 0 w 456"/>
              <a:gd name="T5" fmla="*/ 545621 h 126"/>
              <a:gd name="T6" fmla="*/ 0 w 456"/>
              <a:gd name="T7" fmla="*/ 221947 h 126"/>
              <a:gd name="T8" fmla="*/ 32338 w 456"/>
              <a:gd name="T9" fmla="*/ 189580 h 126"/>
              <a:gd name="T10" fmla="*/ 882375 w 456"/>
              <a:gd name="T11" fmla="*/ 189580 h 126"/>
              <a:gd name="T12" fmla="*/ 970151 w 456"/>
              <a:gd name="T13" fmla="*/ 92478 h 126"/>
              <a:gd name="T14" fmla="*/ 1053307 w 456"/>
              <a:gd name="T15" fmla="*/ 0 h 126"/>
              <a:gd name="T16" fmla="*/ 1136462 w 456"/>
              <a:gd name="T17" fmla="*/ 92478 h 126"/>
              <a:gd name="T18" fmla="*/ 1219618 w 456"/>
              <a:gd name="T19" fmla="*/ 189580 h 126"/>
              <a:gd name="T20" fmla="*/ 1912583 w 456"/>
              <a:gd name="T21" fmla="*/ 189580 h 126"/>
              <a:gd name="T22" fmla="*/ 2106613 w 456"/>
              <a:gd name="T23" fmla="*/ 383784 h 126"/>
              <a:gd name="T24" fmla="*/ 1912583 w 456"/>
              <a:gd name="T25" fmla="*/ 582612 h 1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6" h="126">
                <a:moveTo>
                  <a:pt x="414" y="126"/>
                </a:moveTo>
                <a:cubicBezTo>
                  <a:pt x="7" y="126"/>
                  <a:pt x="7" y="126"/>
                  <a:pt x="7" y="126"/>
                </a:cubicBezTo>
                <a:cubicBezTo>
                  <a:pt x="3" y="126"/>
                  <a:pt x="0" y="122"/>
                  <a:pt x="0" y="11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4"/>
                  <a:pt x="3" y="41"/>
                  <a:pt x="7" y="41"/>
                </a:cubicBezTo>
                <a:cubicBezTo>
                  <a:pt x="191" y="41"/>
                  <a:pt x="191" y="41"/>
                  <a:pt x="191" y="41"/>
                </a:cubicBezTo>
                <a:cubicBezTo>
                  <a:pt x="210" y="20"/>
                  <a:pt x="210" y="20"/>
                  <a:pt x="210" y="20"/>
                </a:cubicBezTo>
                <a:cubicBezTo>
                  <a:pt x="228" y="0"/>
                  <a:pt x="228" y="0"/>
                  <a:pt x="228" y="0"/>
                </a:cubicBezTo>
                <a:cubicBezTo>
                  <a:pt x="246" y="20"/>
                  <a:pt x="246" y="20"/>
                  <a:pt x="246" y="20"/>
                </a:cubicBezTo>
                <a:cubicBezTo>
                  <a:pt x="264" y="41"/>
                  <a:pt x="264" y="41"/>
                  <a:pt x="264" y="41"/>
                </a:cubicBezTo>
                <a:cubicBezTo>
                  <a:pt x="414" y="41"/>
                  <a:pt x="414" y="41"/>
                  <a:pt x="414" y="41"/>
                </a:cubicBezTo>
                <a:cubicBezTo>
                  <a:pt x="437" y="41"/>
                  <a:pt x="456" y="60"/>
                  <a:pt x="456" y="83"/>
                </a:cubicBezTo>
                <a:cubicBezTo>
                  <a:pt x="456" y="107"/>
                  <a:pt x="437" y="126"/>
                  <a:pt x="414" y="126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2847975" y="3225800"/>
            <a:ext cx="2106613" cy="579438"/>
          </a:xfrm>
          <a:custGeom>
            <a:avLst/>
            <a:gdLst>
              <a:gd name="T0" fmla="*/ 2074275 w 456"/>
              <a:gd name="T1" fmla="*/ 0 h 125"/>
              <a:gd name="T2" fmla="*/ 32338 w 456"/>
              <a:gd name="T3" fmla="*/ 0 h 125"/>
              <a:gd name="T4" fmla="*/ 0 w 456"/>
              <a:gd name="T5" fmla="*/ 32448 h 125"/>
              <a:gd name="T6" fmla="*/ 0 w 456"/>
              <a:gd name="T7" fmla="*/ 356933 h 125"/>
              <a:gd name="T8" fmla="*/ 32338 w 456"/>
              <a:gd name="T9" fmla="*/ 389382 h 125"/>
              <a:gd name="T10" fmla="*/ 882375 w 456"/>
              <a:gd name="T11" fmla="*/ 389382 h 125"/>
              <a:gd name="T12" fmla="*/ 970151 w 456"/>
              <a:gd name="T13" fmla="*/ 486727 h 125"/>
              <a:gd name="T14" fmla="*/ 1053307 w 456"/>
              <a:gd name="T15" fmla="*/ 579437 h 125"/>
              <a:gd name="T16" fmla="*/ 1136462 w 456"/>
              <a:gd name="T17" fmla="*/ 486727 h 125"/>
              <a:gd name="T18" fmla="*/ 1219618 w 456"/>
              <a:gd name="T19" fmla="*/ 389382 h 125"/>
              <a:gd name="T20" fmla="*/ 2074275 w 456"/>
              <a:gd name="T21" fmla="*/ 389382 h 125"/>
              <a:gd name="T22" fmla="*/ 2106613 w 456"/>
              <a:gd name="T23" fmla="*/ 356933 h 125"/>
              <a:gd name="T24" fmla="*/ 2106613 w 456"/>
              <a:gd name="T25" fmla="*/ 32448 h 125"/>
              <a:gd name="T26" fmla="*/ 2074275 w 456"/>
              <a:gd name="T27" fmla="*/ 0 h 1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56" h="125">
                <a:moveTo>
                  <a:pt x="449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1"/>
                  <a:pt x="3" y="84"/>
                  <a:pt x="7" y="84"/>
                </a:cubicBezTo>
                <a:cubicBezTo>
                  <a:pt x="191" y="84"/>
                  <a:pt x="191" y="84"/>
                  <a:pt x="191" y="84"/>
                </a:cubicBezTo>
                <a:cubicBezTo>
                  <a:pt x="210" y="105"/>
                  <a:pt x="210" y="105"/>
                  <a:pt x="210" y="105"/>
                </a:cubicBezTo>
                <a:cubicBezTo>
                  <a:pt x="228" y="125"/>
                  <a:pt x="228" y="125"/>
                  <a:pt x="228" y="125"/>
                </a:cubicBezTo>
                <a:cubicBezTo>
                  <a:pt x="246" y="105"/>
                  <a:pt x="246" y="105"/>
                  <a:pt x="246" y="105"/>
                </a:cubicBezTo>
                <a:cubicBezTo>
                  <a:pt x="264" y="84"/>
                  <a:pt x="264" y="84"/>
                  <a:pt x="264" y="84"/>
                </a:cubicBezTo>
                <a:cubicBezTo>
                  <a:pt x="449" y="84"/>
                  <a:pt x="449" y="84"/>
                  <a:pt x="449" y="84"/>
                </a:cubicBezTo>
                <a:cubicBezTo>
                  <a:pt x="453" y="84"/>
                  <a:pt x="456" y="81"/>
                  <a:pt x="456" y="77"/>
                </a:cubicBezTo>
                <a:cubicBezTo>
                  <a:pt x="456" y="7"/>
                  <a:pt x="456" y="7"/>
                  <a:pt x="456" y="7"/>
                </a:cubicBezTo>
                <a:cubicBezTo>
                  <a:pt x="456" y="3"/>
                  <a:pt x="453" y="0"/>
                  <a:pt x="449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1285875" y="4605338"/>
            <a:ext cx="11144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1986</a:t>
            </a:r>
            <a:endParaRPr lang="en-US" altLang="en-US"/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5657850" y="4605338"/>
            <a:ext cx="11509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2001</a:t>
            </a:r>
            <a:endParaRPr lang="en-US" alt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10020300" y="4605338"/>
            <a:ext cx="119221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2025</a:t>
            </a:r>
            <a:endParaRPr lang="en-US" alt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3527425" y="820738"/>
            <a:ext cx="101758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1991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7853363" y="820738"/>
            <a:ext cx="11334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353535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61" name="Oval 17"/>
          <p:cNvSpPr>
            <a:spLocks noChangeArrowheads="1"/>
          </p:cNvSpPr>
          <p:nvPr/>
        </p:nvSpPr>
        <p:spPr bwMode="auto">
          <a:xfrm>
            <a:off x="3351213" y="4878388"/>
            <a:ext cx="1100137" cy="1100137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5546725" y="1069975"/>
            <a:ext cx="1100138" cy="11017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Oval 19"/>
          <p:cNvSpPr>
            <a:spLocks noChangeArrowheads="1"/>
          </p:cNvSpPr>
          <p:nvPr/>
        </p:nvSpPr>
        <p:spPr bwMode="auto">
          <a:xfrm>
            <a:off x="7732713" y="4873625"/>
            <a:ext cx="1114425" cy="1109663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4" name="Oval 20"/>
          <p:cNvSpPr>
            <a:spLocks noChangeArrowheads="1"/>
          </p:cNvSpPr>
          <p:nvPr/>
        </p:nvSpPr>
        <p:spPr bwMode="auto">
          <a:xfrm>
            <a:off x="9932988" y="1069975"/>
            <a:ext cx="1100137" cy="11017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5" name="Oval 21"/>
          <p:cNvSpPr>
            <a:spLocks noChangeArrowheads="1"/>
          </p:cNvSpPr>
          <p:nvPr/>
        </p:nvSpPr>
        <p:spPr bwMode="auto">
          <a:xfrm>
            <a:off x="1155700" y="1069975"/>
            <a:ext cx="1100138" cy="11017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6" name="Freeform 22"/>
          <p:cNvSpPr>
            <a:spLocks noEditPoints="1"/>
          </p:cNvSpPr>
          <p:nvPr/>
        </p:nvSpPr>
        <p:spPr bwMode="auto">
          <a:xfrm>
            <a:off x="3578225" y="5113338"/>
            <a:ext cx="646113" cy="642937"/>
          </a:xfrm>
          <a:custGeom>
            <a:avLst/>
            <a:gdLst>
              <a:gd name="T0" fmla="*/ 263060 w 140"/>
              <a:gd name="T1" fmla="*/ 619810 h 139"/>
              <a:gd name="T2" fmla="*/ 212294 w 140"/>
              <a:gd name="T3" fmla="*/ 536552 h 139"/>
              <a:gd name="T4" fmla="*/ 119992 w 140"/>
              <a:gd name="T5" fmla="*/ 568930 h 139"/>
              <a:gd name="T6" fmla="*/ 110762 w 140"/>
              <a:gd name="T7" fmla="*/ 439417 h 139"/>
              <a:gd name="T8" fmla="*/ 87687 w 140"/>
              <a:gd name="T9" fmla="*/ 388537 h 139"/>
              <a:gd name="T10" fmla="*/ 0 w 140"/>
              <a:gd name="T11" fmla="*/ 291403 h 139"/>
              <a:gd name="T12" fmla="*/ 92302 w 140"/>
              <a:gd name="T13" fmla="*/ 245149 h 139"/>
              <a:gd name="T14" fmla="*/ 69226 w 140"/>
              <a:gd name="T15" fmla="*/ 152640 h 139"/>
              <a:gd name="T16" fmla="*/ 152298 w 140"/>
              <a:gd name="T17" fmla="*/ 69382 h 139"/>
              <a:gd name="T18" fmla="*/ 249215 w 140"/>
              <a:gd name="T19" fmla="*/ 92509 h 139"/>
              <a:gd name="T20" fmla="*/ 290751 w 140"/>
              <a:gd name="T21" fmla="*/ 0 h 139"/>
              <a:gd name="T22" fmla="*/ 392283 w 140"/>
              <a:gd name="T23" fmla="*/ 87883 h 139"/>
              <a:gd name="T24" fmla="*/ 438434 w 140"/>
              <a:gd name="T25" fmla="*/ 106385 h 139"/>
              <a:gd name="T26" fmla="*/ 572272 w 140"/>
              <a:gd name="T27" fmla="*/ 115636 h 139"/>
              <a:gd name="T28" fmla="*/ 535351 w 140"/>
              <a:gd name="T29" fmla="*/ 212771 h 139"/>
              <a:gd name="T30" fmla="*/ 618422 w 140"/>
              <a:gd name="T31" fmla="*/ 263650 h 139"/>
              <a:gd name="T32" fmla="*/ 646113 w 140"/>
              <a:gd name="T33" fmla="*/ 351534 h 139"/>
              <a:gd name="T34" fmla="*/ 553811 w 140"/>
              <a:gd name="T35" fmla="*/ 393163 h 139"/>
              <a:gd name="T36" fmla="*/ 576887 w 140"/>
              <a:gd name="T37" fmla="*/ 490297 h 139"/>
              <a:gd name="T38" fmla="*/ 493815 w 140"/>
              <a:gd name="T39" fmla="*/ 573555 h 139"/>
              <a:gd name="T40" fmla="*/ 396898 w 140"/>
              <a:gd name="T41" fmla="*/ 550428 h 139"/>
              <a:gd name="T42" fmla="*/ 355362 w 140"/>
              <a:gd name="T43" fmla="*/ 642937 h 139"/>
              <a:gd name="T44" fmla="*/ 364592 w 140"/>
              <a:gd name="T45" fmla="*/ 550428 h 139"/>
              <a:gd name="T46" fmla="*/ 456894 w 140"/>
              <a:gd name="T47" fmla="*/ 513425 h 139"/>
              <a:gd name="T48" fmla="*/ 512275 w 140"/>
              <a:gd name="T49" fmla="*/ 457919 h 139"/>
              <a:gd name="T50" fmla="*/ 553811 w 140"/>
              <a:gd name="T51" fmla="*/ 360785 h 139"/>
              <a:gd name="T52" fmla="*/ 553811 w 140"/>
              <a:gd name="T53" fmla="*/ 282152 h 139"/>
              <a:gd name="T54" fmla="*/ 512275 w 140"/>
              <a:gd name="T55" fmla="*/ 185018 h 139"/>
              <a:gd name="T56" fmla="*/ 456894 w 140"/>
              <a:gd name="T57" fmla="*/ 129512 h 139"/>
              <a:gd name="T58" fmla="*/ 364592 w 140"/>
              <a:gd name="T59" fmla="*/ 92509 h 139"/>
              <a:gd name="T60" fmla="*/ 281521 w 140"/>
              <a:gd name="T61" fmla="*/ 92509 h 139"/>
              <a:gd name="T62" fmla="*/ 189219 w 140"/>
              <a:gd name="T63" fmla="*/ 129512 h 139"/>
              <a:gd name="T64" fmla="*/ 133838 w 140"/>
              <a:gd name="T65" fmla="*/ 185018 h 139"/>
              <a:gd name="T66" fmla="*/ 92302 w 140"/>
              <a:gd name="T67" fmla="*/ 282152 h 139"/>
              <a:gd name="T68" fmla="*/ 92302 w 140"/>
              <a:gd name="T69" fmla="*/ 360785 h 139"/>
              <a:gd name="T70" fmla="*/ 133838 w 140"/>
              <a:gd name="T71" fmla="*/ 457919 h 139"/>
              <a:gd name="T72" fmla="*/ 189219 w 140"/>
              <a:gd name="T73" fmla="*/ 513425 h 139"/>
              <a:gd name="T74" fmla="*/ 281521 w 140"/>
              <a:gd name="T75" fmla="*/ 550428 h 139"/>
              <a:gd name="T76" fmla="*/ 96917 w 140"/>
              <a:gd name="T77" fmla="*/ 508799 h 139"/>
              <a:gd name="T78" fmla="*/ 613807 w 140"/>
              <a:gd name="T79" fmla="*/ 351534 h 139"/>
              <a:gd name="T80" fmla="*/ 32306 w 140"/>
              <a:gd name="T81" fmla="*/ 351534 h 139"/>
              <a:gd name="T82" fmla="*/ 27691 w 140"/>
              <a:gd name="T83" fmla="*/ 351534 h 139"/>
              <a:gd name="T84" fmla="*/ 507660 w 140"/>
              <a:gd name="T85" fmla="*/ 92509 h 139"/>
              <a:gd name="T86" fmla="*/ 507660 w 140"/>
              <a:gd name="T87" fmla="*/ 92509 h 139"/>
              <a:gd name="T88" fmla="*/ 198449 w 140"/>
              <a:gd name="T89" fmla="*/ 291403 h 139"/>
              <a:gd name="T90" fmla="*/ 447664 w 140"/>
              <a:gd name="T91" fmla="*/ 351534 h 139"/>
              <a:gd name="T92" fmla="*/ 323056 w 140"/>
              <a:gd name="T93" fmla="*/ 222021 h 139"/>
              <a:gd name="T94" fmla="*/ 253830 w 140"/>
              <a:gd name="T95" fmla="*/ 388537 h 139"/>
              <a:gd name="T96" fmla="*/ 419973 w 140"/>
              <a:gd name="T97" fmla="*/ 342283 h 13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40" h="139">
                <a:moveTo>
                  <a:pt x="77" y="139"/>
                </a:moveTo>
                <a:cubicBezTo>
                  <a:pt x="63" y="139"/>
                  <a:pt x="63" y="139"/>
                  <a:pt x="63" y="139"/>
                </a:cubicBezTo>
                <a:cubicBezTo>
                  <a:pt x="60" y="139"/>
                  <a:pt x="58" y="137"/>
                  <a:pt x="57" y="134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55" y="120"/>
                  <a:pt x="55" y="119"/>
                  <a:pt x="54" y="119"/>
                </a:cubicBezTo>
                <a:cubicBezTo>
                  <a:pt x="51" y="118"/>
                  <a:pt x="49" y="117"/>
                  <a:pt x="46" y="116"/>
                </a:cubicBezTo>
                <a:cubicBezTo>
                  <a:pt x="46" y="115"/>
                  <a:pt x="45" y="116"/>
                  <a:pt x="45" y="116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1" y="126"/>
                  <a:pt x="28" y="125"/>
                  <a:pt x="26" y="123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14" y="112"/>
                  <a:pt x="14" y="108"/>
                  <a:pt x="15" y="106"/>
                </a:cubicBezTo>
                <a:cubicBezTo>
                  <a:pt x="24" y="95"/>
                  <a:pt x="24" y="95"/>
                  <a:pt x="24" y="95"/>
                </a:cubicBezTo>
                <a:cubicBezTo>
                  <a:pt x="24" y="94"/>
                  <a:pt x="24" y="94"/>
                  <a:pt x="24" y="93"/>
                </a:cubicBezTo>
                <a:cubicBezTo>
                  <a:pt x="22" y="91"/>
                  <a:pt x="21" y="88"/>
                  <a:pt x="20" y="85"/>
                </a:cubicBezTo>
                <a:cubicBezTo>
                  <a:pt x="20" y="85"/>
                  <a:pt x="20" y="84"/>
                  <a:pt x="19" y="84"/>
                </a:cubicBezTo>
                <a:cubicBezTo>
                  <a:pt x="6" y="82"/>
                  <a:pt x="6" y="82"/>
                  <a:pt x="6" y="82"/>
                </a:cubicBezTo>
                <a:cubicBezTo>
                  <a:pt x="3" y="82"/>
                  <a:pt x="0" y="79"/>
                  <a:pt x="0" y="76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0"/>
                  <a:pt x="3" y="57"/>
                  <a:pt x="6" y="57"/>
                </a:cubicBezTo>
                <a:cubicBezTo>
                  <a:pt x="19" y="55"/>
                  <a:pt x="19" y="55"/>
                  <a:pt x="19" y="55"/>
                </a:cubicBezTo>
                <a:cubicBezTo>
                  <a:pt x="20" y="54"/>
                  <a:pt x="20" y="54"/>
                  <a:pt x="20" y="53"/>
                </a:cubicBezTo>
                <a:cubicBezTo>
                  <a:pt x="21" y="51"/>
                  <a:pt x="22" y="48"/>
                  <a:pt x="24" y="46"/>
                </a:cubicBezTo>
                <a:cubicBezTo>
                  <a:pt x="24" y="45"/>
                  <a:pt x="24" y="44"/>
                  <a:pt x="24" y="44"/>
                </a:cubicBezTo>
                <a:cubicBezTo>
                  <a:pt x="15" y="33"/>
                  <a:pt x="15" y="33"/>
                  <a:pt x="15" y="33"/>
                </a:cubicBezTo>
                <a:cubicBezTo>
                  <a:pt x="14" y="30"/>
                  <a:pt x="14" y="27"/>
                  <a:pt x="16" y="25"/>
                </a:cubicBezTo>
                <a:cubicBezTo>
                  <a:pt x="26" y="15"/>
                  <a:pt x="26" y="15"/>
                  <a:pt x="26" y="15"/>
                </a:cubicBezTo>
                <a:cubicBezTo>
                  <a:pt x="28" y="13"/>
                  <a:pt x="31" y="13"/>
                  <a:pt x="33" y="15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3"/>
                  <a:pt x="46" y="23"/>
                </a:cubicBezTo>
                <a:cubicBezTo>
                  <a:pt x="49" y="22"/>
                  <a:pt x="51" y="21"/>
                  <a:pt x="54" y="20"/>
                </a:cubicBezTo>
                <a:cubicBezTo>
                  <a:pt x="55" y="20"/>
                  <a:pt x="55" y="19"/>
                  <a:pt x="55" y="19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2"/>
                  <a:pt x="60" y="0"/>
                  <a:pt x="63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0" y="0"/>
                  <a:pt x="82" y="2"/>
                  <a:pt x="83" y="5"/>
                </a:cubicBezTo>
                <a:cubicBezTo>
                  <a:pt x="85" y="19"/>
                  <a:pt x="85" y="19"/>
                  <a:pt x="85" y="19"/>
                </a:cubicBezTo>
                <a:cubicBezTo>
                  <a:pt x="85" y="19"/>
                  <a:pt x="85" y="20"/>
                  <a:pt x="86" y="20"/>
                </a:cubicBezTo>
                <a:cubicBezTo>
                  <a:pt x="89" y="21"/>
                  <a:pt x="91" y="22"/>
                  <a:pt x="94" y="23"/>
                </a:cubicBezTo>
                <a:cubicBezTo>
                  <a:pt x="94" y="23"/>
                  <a:pt x="95" y="23"/>
                  <a:pt x="95" y="23"/>
                </a:cubicBezTo>
                <a:cubicBezTo>
                  <a:pt x="107" y="15"/>
                  <a:pt x="107" y="15"/>
                  <a:pt x="107" y="15"/>
                </a:cubicBezTo>
                <a:cubicBezTo>
                  <a:pt x="109" y="13"/>
                  <a:pt x="112" y="13"/>
                  <a:pt x="114" y="1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6" y="27"/>
                  <a:pt x="126" y="30"/>
                  <a:pt x="125" y="33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6" y="44"/>
                  <a:pt x="116" y="45"/>
                  <a:pt x="116" y="46"/>
                </a:cubicBezTo>
                <a:cubicBezTo>
                  <a:pt x="118" y="48"/>
                  <a:pt x="119" y="51"/>
                  <a:pt x="120" y="53"/>
                </a:cubicBezTo>
                <a:cubicBezTo>
                  <a:pt x="120" y="54"/>
                  <a:pt x="120" y="54"/>
                  <a:pt x="121" y="55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7" y="57"/>
                  <a:pt x="140" y="60"/>
                  <a:pt x="140" y="63"/>
                </a:cubicBezTo>
                <a:cubicBezTo>
                  <a:pt x="140" y="76"/>
                  <a:pt x="140" y="76"/>
                  <a:pt x="140" y="76"/>
                </a:cubicBezTo>
                <a:cubicBezTo>
                  <a:pt x="140" y="79"/>
                  <a:pt x="137" y="82"/>
                  <a:pt x="134" y="82"/>
                </a:cubicBezTo>
                <a:cubicBezTo>
                  <a:pt x="121" y="84"/>
                  <a:pt x="121" y="84"/>
                  <a:pt x="121" y="84"/>
                </a:cubicBezTo>
                <a:cubicBezTo>
                  <a:pt x="120" y="84"/>
                  <a:pt x="120" y="85"/>
                  <a:pt x="120" y="85"/>
                </a:cubicBezTo>
                <a:cubicBezTo>
                  <a:pt x="119" y="88"/>
                  <a:pt x="118" y="91"/>
                  <a:pt x="116" y="93"/>
                </a:cubicBezTo>
                <a:cubicBezTo>
                  <a:pt x="116" y="94"/>
                  <a:pt x="116" y="94"/>
                  <a:pt x="116" y="95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26" y="108"/>
                  <a:pt x="126" y="112"/>
                  <a:pt x="124" y="114"/>
                </a:cubicBezTo>
                <a:cubicBezTo>
                  <a:pt x="114" y="123"/>
                  <a:pt x="114" y="123"/>
                  <a:pt x="114" y="123"/>
                </a:cubicBezTo>
                <a:cubicBezTo>
                  <a:pt x="112" y="125"/>
                  <a:pt x="109" y="126"/>
                  <a:pt x="107" y="124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5" y="115"/>
                  <a:pt x="94" y="115"/>
                  <a:pt x="94" y="116"/>
                </a:cubicBezTo>
                <a:cubicBezTo>
                  <a:pt x="91" y="117"/>
                  <a:pt x="89" y="118"/>
                  <a:pt x="86" y="119"/>
                </a:cubicBezTo>
                <a:cubicBezTo>
                  <a:pt x="85" y="119"/>
                  <a:pt x="85" y="120"/>
                  <a:pt x="85" y="120"/>
                </a:cubicBezTo>
                <a:cubicBezTo>
                  <a:pt x="83" y="134"/>
                  <a:pt x="83" y="134"/>
                  <a:pt x="83" y="134"/>
                </a:cubicBezTo>
                <a:cubicBezTo>
                  <a:pt x="82" y="137"/>
                  <a:pt x="80" y="139"/>
                  <a:pt x="77" y="139"/>
                </a:cubicBezTo>
                <a:close/>
                <a:moveTo>
                  <a:pt x="63" y="133"/>
                </a:moveTo>
                <a:cubicBezTo>
                  <a:pt x="77" y="133"/>
                  <a:pt x="77" y="133"/>
                  <a:pt x="77" y="133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9" y="116"/>
                  <a:pt x="81" y="114"/>
                  <a:pt x="84" y="113"/>
                </a:cubicBezTo>
                <a:cubicBezTo>
                  <a:pt x="86" y="112"/>
                  <a:pt x="89" y="111"/>
                  <a:pt x="91" y="110"/>
                </a:cubicBezTo>
                <a:cubicBezTo>
                  <a:pt x="94" y="109"/>
                  <a:pt x="97" y="109"/>
                  <a:pt x="99" y="111"/>
                </a:cubicBezTo>
                <a:cubicBezTo>
                  <a:pt x="110" y="119"/>
                  <a:pt x="110" y="119"/>
                  <a:pt x="110" y="119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0" y="96"/>
                  <a:pt x="109" y="93"/>
                  <a:pt x="111" y="90"/>
                </a:cubicBezTo>
                <a:cubicBezTo>
                  <a:pt x="112" y="88"/>
                  <a:pt x="113" y="86"/>
                  <a:pt x="114" y="83"/>
                </a:cubicBezTo>
                <a:cubicBezTo>
                  <a:pt x="115" y="81"/>
                  <a:pt x="117" y="78"/>
                  <a:pt x="120" y="78"/>
                </a:cubicBezTo>
                <a:cubicBezTo>
                  <a:pt x="133" y="76"/>
                  <a:pt x="133" y="76"/>
                  <a:pt x="133" y="76"/>
                </a:cubicBezTo>
                <a:cubicBezTo>
                  <a:pt x="133" y="63"/>
                  <a:pt x="133" y="63"/>
                  <a:pt x="133" y="63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117" y="60"/>
                  <a:pt x="115" y="58"/>
                  <a:pt x="114" y="55"/>
                </a:cubicBezTo>
                <a:cubicBezTo>
                  <a:pt x="113" y="53"/>
                  <a:pt x="112" y="51"/>
                  <a:pt x="111" y="48"/>
                </a:cubicBezTo>
                <a:cubicBezTo>
                  <a:pt x="109" y="46"/>
                  <a:pt x="110" y="43"/>
                  <a:pt x="111" y="40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99" y="28"/>
                  <a:pt x="99" y="28"/>
                  <a:pt x="99" y="28"/>
                </a:cubicBezTo>
                <a:cubicBezTo>
                  <a:pt x="97" y="30"/>
                  <a:pt x="94" y="30"/>
                  <a:pt x="91" y="29"/>
                </a:cubicBezTo>
                <a:cubicBezTo>
                  <a:pt x="89" y="28"/>
                  <a:pt x="86" y="27"/>
                  <a:pt x="84" y="26"/>
                </a:cubicBezTo>
                <a:cubicBezTo>
                  <a:pt x="81" y="25"/>
                  <a:pt x="79" y="22"/>
                  <a:pt x="79" y="20"/>
                </a:cubicBezTo>
                <a:cubicBezTo>
                  <a:pt x="77" y="6"/>
                  <a:pt x="77" y="6"/>
                  <a:pt x="77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1" y="20"/>
                  <a:pt x="61" y="20"/>
                  <a:pt x="61" y="20"/>
                </a:cubicBezTo>
                <a:cubicBezTo>
                  <a:pt x="61" y="22"/>
                  <a:pt x="59" y="25"/>
                  <a:pt x="56" y="26"/>
                </a:cubicBezTo>
                <a:cubicBezTo>
                  <a:pt x="54" y="27"/>
                  <a:pt x="51" y="28"/>
                  <a:pt x="49" y="29"/>
                </a:cubicBezTo>
                <a:cubicBezTo>
                  <a:pt x="46" y="30"/>
                  <a:pt x="43" y="30"/>
                  <a:pt x="41" y="28"/>
                </a:cubicBezTo>
                <a:cubicBezTo>
                  <a:pt x="30" y="20"/>
                  <a:pt x="30" y="20"/>
                  <a:pt x="30" y="20"/>
                </a:cubicBezTo>
                <a:cubicBezTo>
                  <a:pt x="21" y="29"/>
                  <a:pt x="21" y="29"/>
                  <a:pt x="21" y="29"/>
                </a:cubicBezTo>
                <a:cubicBezTo>
                  <a:pt x="29" y="40"/>
                  <a:pt x="29" y="40"/>
                  <a:pt x="29" y="40"/>
                </a:cubicBezTo>
                <a:cubicBezTo>
                  <a:pt x="30" y="43"/>
                  <a:pt x="31" y="46"/>
                  <a:pt x="29" y="48"/>
                </a:cubicBezTo>
                <a:cubicBezTo>
                  <a:pt x="28" y="51"/>
                  <a:pt x="27" y="53"/>
                  <a:pt x="26" y="55"/>
                </a:cubicBezTo>
                <a:cubicBezTo>
                  <a:pt x="25" y="58"/>
                  <a:pt x="23" y="60"/>
                  <a:pt x="20" y="61"/>
                </a:cubicBezTo>
                <a:cubicBezTo>
                  <a:pt x="7" y="63"/>
                  <a:pt x="7" y="63"/>
                  <a:pt x="7" y="63"/>
                </a:cubicBezTo>
                <a:cubicBezTo>
                  <a:pt x="7" y="76"/>
                  <a:pt x="7" y="76"/>
                  <a:pt x="7" y="76"/>
                </a:cubicBezTo>
                <a:cubicBezTo>
                  <a:pt x="20" y="78"/>
                  <a:pt x="20" y="78"/>
                  <a:pt x="20" y="78"/>
                </a:cubicBezTo>
                <a:cubicBezTo>
                  <a:pt x="23" y="78"/>
                  <a:pt x="25" y="81"/>
                  <a:pt x="26" y="83"/>
                </a:cubicBezTo>
                <a:cubicBezTo>
                  <a:pt x="27" y="86"/>
                  <a:pt x="28" y="88"/>
                  <a:pt x="29" y="90"/>
                </a:cubicBezTo>
                <a:cubicBezTo>
                  <a:pt x="31" y="93"/>
                  <a:pt x="30" y="96"/>
                  <a:pt x="29" y="99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41" y="111"/>
                  <a:pt x="41" y="111"/>
                  <a:pt x="41" y="111"/>
                </a:cubicBezTo>
                <a:cubicBezTo>
                  <a:pt x="43" y="109"/>
                  <a:pt x="46" y="109"/>
                  <a:pt x="49" y="110"/>
                </a:cubicBezTo>
                <a:cubicBezTo>
                  <a:pt x="51" y="111"/>
                  <a:pt x="54" y="112"/>
                  <a:pt x="56" y="113"/>
                </a:cubicBezTo>
                <a:cubicBezTo>
                  <a:pt x="59" y="114"/>
                  <a:pt x="61" y="116"/>
                  <a:pt x="61" y="119"/>
                </a:cubicBezTo>
                <a:lnTo>
                  <a:pt x="63" y="133"/>
                </a:lnTo>
                <a:close/>
                <a:moveTo>
                  <a:pt x="21" y="110"/>
                </a:moveTo>
                <a:cubicBezTo>
                  <a:pt x="21" y="110"/>
                  <a:pt x="21" y="110"/>
                  <a:pt x="21" y="110"/>
                </a:cubicBezTo>
                <a:close/>
                <a:moveTo>
                  <a:pt x="119" y="109"/>
                </a:moveTo>
                <a:cubicBezTo>
                  <a:pt x="119" y="109"/>
                  <a:pt x="119" y="109"/>
                  <a:pt x="119" y="109"/>
                </a:cubicBezTo>
                <a:close/>
                <a:moveTo>
                  <a:pt x="133" y="76"/>
                </a:moveTo>
                <a:cubicBezTo>
                  <a:pt x="133" y="76"/>
                  <a:pt x="133" y="76"/>
                  <a:pt x="133" y="76"/>
                </a:cubicBezTo>
                <a:close/>
                <a:moveTo>
                  <a:pt x="7" y="76"/>
                </a:moveTo>
                <a:cubicBezTo>
                  <a:pt x="7" y="76"/>
                  <a:pt x="7" y="76"/>
                  <a:pt x="7" y="76"/>
                </a:cubicBezTo>
                <a:close/>
                <a:moveTo>
                  <a:pt x="133" y="76"/>
                </a:moveTo>
                <a:cubicBezTo>
                  <a:pt x="133" y="76"/>
                  <a:pt x="133" y="76"/>
                  <a:pt x="133" y="76"/>
                </a:cubicBezTo>
                <a:close/>
                <a:moveTo>
                  <a:pt x="6" y="76"/>
                </a:moveTo>
                <a:cubicBezTo>
                  <a:pt x="6" y="76"/>
                  <a:pt x="6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lose/>
                <a:moveTo>
                  <a:pt x="110" y="20"/>
                </a:moveTo>
                <a:cubicBezTo>
                  <a:pt x="110" y="20"/>
                  <a:pt x="110" y="20"/>
                  <a:pt x="110" y="20"/>
                </a:cubicBezTo>
                <a:close/>
                <a:moveTo>
                  <a:pt x="110" y="20"/>
                </a:moveTo>
                <a:cubicBezTo>
                  <a:pt x="110" y="20"/>
                  <a:pt x="110" y="20"/>
                  <a:pt x="110" y="20"/>
                </a:cubicBezTo>
                <a:close/>
                <a:moveTo>
                  <a:pt x="70" y="97"/>
                </a:moveTo>
                <a:cubicBezTo>
                  <a:pt x="63" y="97"/>
                  <a:pt x="56" y="94"/>
                  <a:pt x="50" y="89"/>
                </a:cubicBezTo>
                <a:cubicBezTo>
                  <a:pt x="44" y="82"/>
                  <a:pt x="41" y="72"/>
                  <a:pt x="43" y="63"/>
                </a:cubicBezTo>
                <a:cubicBezTo>
                  <a:pt x="45" y="53"/>
                  <a:pt x="54" y="45"/>
                  <a:pt x="64" y="42"/>
                </a:cubicBezTo>
                <a:cubicBezTo>
                  <a:pt x="73" y="40"/>
                  <a:pt x="83" y="43"/>
                  <a:pt x="90" y="50"/>
                </a:cubicBezTo>
                <a:cubicBezTo>
                  <a:pt x="96" y="57"/>
                  <a:pt x="99" y="66"/>
                  <a:pt x="97" y="76"/>
                </a:cubicBezTo>
                <a:cubicBezTo>
                  <a:pt x="95" y="86"/>
                  <a:pt x="87" y="94"/>
                  <a:pt x="76" y="96"/>
                </a:cubicBezTo>
                <a:cubicBezTo>
                  <a:pt x="74" y="97"/>
                  <a:pt x="72" y="97"/>
                  <a:pt x="70" y="97"/>
                </a:cubicBezTo>
                <a:close/>
                <a:moveTo>
                  <a:pt x="70" y="48"/>
                </a:moveTo>
                <a:cubicBezTo>
                  <a:pt x="68" y="48"/>
                  <a:pt x="67" y="48"/>
                  <a:pt x="65" y="49"/>
                </a:cubicBezTo>
                <a:cubicBezTo>
                  <a:pt x="57" y="50"/>
                  <a:pt x="51" y="57"/>
                  <a:pt x="49" y="64"/>
                </a:cubicBezTo>
                <a:cubicBezTo>
                  <a:pt x="48" y="72"/>
                  <a:pt x="50" y="79"/>
                  <a:pt x="55" y="84"/>
                </a:cubicBezTo>
                <a:cubicBezTo>
                  <a:pt x="60" y="90"/>
                  <a:pt x="68" y="92"/>
                  <a:pt x="75" y="90"/>
                </a:cubicBezTo>
                <a:cubicBezTo>
                  <a:pt x="75" y="90"/>
                  <a:pt x="75" y="90"/>
                  <a:pt x="75" y="90"/>
                </a:cubicBezTo>
                <a:cubicBezTo>
                  <a:pt x="83" y="88"/>
                  <a:pt x="89" y="82"/>
                  <a:pt x="91" y="74"/>
                </a:cubicBezTo>
                <a:cubicBezTo>
                  <a:pt x="92" y="67"/>
                  <a:pt x="90" y="60"/>
                  <a:pt x="85" y="54"/>
                </a:cubicBezTo>
                <a:cubicBezTo>
                  <a:pt x="81" y="50"/>
                  <a:pt x="76" y="48"/>
                  <a:pt x="70" y="48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23"/>
          <p:cNvSpPr>
            <a:spLocks noEditPoints="1"/>
          </p:cNvSpPr>
          <p:nvPr/>
        </p:nvSpPr>
        <p:spPr bwMode="auto">
          <a:xfrm>
            <a:off x="5718175" y="1393825"/>
            <a:ext cx="752475" cy="473075"/>
          </a:xfrm>
          <a:custGeom>
            <a:avLst/>
            <a:gdLst>
              <a:gd name="T0" fmla="*/ 655530 w 163"/>
              <a:gd name="T1" fmla="*/ 473075 h 102"/>
              <a:gd name="T2" fmla="*/ 96945 w 163"/>
              <a:gd name="T3" fmla="*/ 473075 h 102"/>
              <a:gd name="T4" fmla="*/ 0 w 163"/>
              <a:gd name="T5" fmla="*/ 375677 h 102"/>
              <a:gd name="T6" fmla="*/ 0 w 163"/>
              <a:gd name="T7" fmla="*/ 92760 h 102"/>
              <a:gd name="T8" fmla="*/ 96945 w 163"/>
              <a:gd name="T9" fmla="*/ 0 h 102"/>
              <a:gd name="T10" fmla="*/ 655530 w 163"/>
              <a:gd name="T11" fmla="*/ 0 h 102"/>
              <a:gd name="T12" fmla="*/ 752475 w 163"/>
              <a:gd name="T13" fmla="*/ 92760 h 102"/>
              <a:gd name="T14" fmla="*/ 752475 w 163"/>
              <a:gd name="T15" fmla="*/ 375677 h 102"/>
              <a:gd name="T16" fmla="*/ 655530 w 163"/>
              <a:gd name="T17" fmla="*/ 473075 h 102"/>
              <a:gd name="T18" fmla="*/ 96945 w 163"/>
              <a:gd name="T19" fmla="*/ 27828 h 102"/>
              <a:gd name="T20" fmla="*/ 32315 w 163"/>
              <a:gd name="T21" fmla="*/ 92760 h 102"/>
              <a:gd name="T22" fmla="*/ 32315 w 163"/>
              <a:gd name="T23" fmla="*/ 375677 h 102"/>
              <a:gd name="T24" fmla="*/ 96945 w 163"/>
              <a:gd name="T25" fmla="*/ 440609 h 102"/>
              <a:gd name="T26" fmla="*/ 655530 w 163"/>
              <a:gd name="T27" fmla="*/ 440609 h 102"/>
              <a:gd name="T28" fmla="*/ 720160 w 163"/>
              <a:gd name="T29" fmla="*/ 375677 h 102"/>
              <a:gd name="T30" fmla="*/ 720160 w 163"/>
              <a:gd name="T31" fmla="*/ 92760 h 102"/>
              <a:gd name="T32" fmla="*/ 655530 w 163"/>
              <a:gd name="T33" fmla="*/ 27828 h 102"/>
              <a:gd name="T34" fmla="*/ 96945 w 163"/>
              <a:gd name="T35" fmla="*/ 27828 h 102"/>
              <a:gd name="T36" fmla="*/ 646298 w 163"/>
              <a:gd name="T37" fmla="*/ 398867 h 102"/>
              <a:gd name="T38" fmla="*/ 637065 w 163"/>
              <a:gd name="T39" fmla="*/ 394229 h 102"/>
              <a:gd name="T40" fmla="*/ 470874 w 163"/>
              <a:gd name="T41" fmla="*/ 255089 h 102"/>
              <a:gd name="T42" fmla="*/ 383162 w 163"/>
              <a:gd name="T43" fmla="*/ 324659 h 102"/>
              <a:gd name="T44" fmla="*/ 364696 w 163"/>
              <a:gd name="T45" fmla="*/ 324659 h 102"/>
              <a:gd name="T46" fmla="*/ 281601 w 163"/>
              <a:gd name="T47" fmla="*/ 255089 h 102"/>
              <a:gd name="T48" fmla="*/ 115410 w 163"/>
              <a:gd name="T49" fmla="*/ 394229 h 102"/>
              <a:gd name="T50" fmla="*/ 92328 w 163"/>
              <a:gd name="T51" fmla="*/ 389591 h 102"/>
              <a:gd name="T52" fmla="*/ 96945 w 163"/>
              <a:gd name="T53" fmla="*/ 371039 h 102"/>
              <a:gd name="T54" fmla="*/ 258519 w 163"/>
              <a:gd name="T55" fmla="*/ 236537 h 102"/>
              <a:gd name="T56" fmla="*/ 96945 w 163"/>
              <a:gd name="T57" fmla="*/ 111312 h 102"/>
              <a:gd name="T58" fmla="*/ 92328 w 163"/>
              <a:gd name="T59" fmla="*/ 88122 h 102"/>
              <a:gd name="T60" fmla="*/ 115410 w 163"/>
              <a:gd name="T61" fmla="*/ 88122 h 102"/>
              <a:gd name="T62" fmla="*/ 373929 w 163"/>
              <a:gd name="T63" fmla="*/ 292193 h 102"/>
              <a:gd name="T64" fmla="*/ 637065 w 163"/>
              <a:gd name="T65" fmla="*/ 88122 h 102"/>
              <a:gd name="T66" fmla="*/ 655530 w 163"/>
              <a:gd name="T67" fmla="*/ 88122 h 102"/>
              <a:gd name="T68" fmla="*/ 655530 w 163"/>
              <a:gd name="T69" fmla="*/ 111312 h 102"/>
              <a:gd name="T70" fmla="*/ 493956 w 163"/>
              <a:gd name="T71" fmla="*/ 236537 h 102"/>
              <a:gd name="T72" fmla="*/ 655530 w 163"/>
              <a:gd name="T73" fmla="*/ 371039 h 102"/>
              <a:gd name="T74" fmla="*/ 655530 w 163"/>
              <a:gd name="T75" fmla="*/ 389591 h 102"/>
              <a:gd name="T76" fmla="*/ 646298 w 163"/>
              <a:gd name="T77" fmla="*/ 398867 h 1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63" h="102">
                <a:moveTo>
                  <a:pt x="142" y="102"/>
                </a:moveTo>
                <a:cubicBezTo>
                  <a:pt x="21" y="102"/>
                  <a:pt x="21" y="102"/>
                  <a:pt x="21" y="102"/>
                </a:cubicBezTo>
                <a:cubicBezTo>
                  <a:pt x="9" y="102"/>
                  <a:pt x="0" y="92"/>
                  <a:pt x="0" y="8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9" y="0"/>
                  <a:pt x="21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54" y="0"/>
                  <a:pt x="163" y="9"/>
                  <a:pt x="163" y="20"/>
                </a:cubicBezTo>
                <a:cubicBezTo>
                  <a:pt x="163" y="81"/>
                  <a:pt x="163" y="81"/>
                  <a:pt x="163" y="81"/>
                </a:cubicBezTo>
                <a:cubicBezTo>
                  <a:pt x="163" y="92"/>
                  <a:pt x="154" y="102"/>
                  <a:pt x="142" y="102"/>
                </a:cubicBezTo>
                <a:close/>
                <a:moveTo>
                  <a:pt x="21" y="6"/>
                </a:moveTo>
                <a:cubicBezTo>
                  <a:pt x="13" y="6"/>
                  <a:pt x="7" y="12"/>
                  <a:pt x="7" y="20"/>
                </a:cubicBezTo>
                <a:cubicBezTo>
                  <a:pt x="7" y="81"/>
                  <a:pt x="7" y="81"/>
                  <a:pt x="7" y="81"/>
                </a:cubicBezTo>
                <a:cubicBezTo>
                  <a:pt x="7" y="89"/>
                  <a:pt x="13" y="95"/>
                  <a:pt x="21" y="95"/>
                </a:cubicBezTo>
                <a:cubicBezTo>
                  <a:pt x="142" y="95"/>
                  <a:pt x="142" y="95"/>
                  <a:pt x="142" y="95"/>
                </a:cubicBezTo>
                <a:cubicBezTo>
                  <a:pt x="150" y="95"/>
                  <a:pt x="156" y="89"/>
                  <a:pt x="156" y="81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12"/>
                  <a:pt x="150" y="6"/>
                  <a:pt x="142" y="6"/>
                </a:cubicBezTo>
                <a:lnTo>
                  <a:pt x="21" y="6"/>
                </a:lnTo>
                <a:close/>
                <a:moveTo>
                  <a:pt x="140" y="86"/>
                </a:moveTo>
                <a:cubicBezTo>
                  <a:pt x="139" y="86"/>
                  <a:pt x="138" y="85"/>
                  <a:pt x="138" y="8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83" y="70"/>
                  <a:pt x="83" y="70"/>
                  <a:pt x="83" y="70"/>
                </a:cubicBezTo>
                <a:cubicBezTo>
                  <a:pt x="82" y="70"/>
                  <a:pt x="81" y="70"/>
                  <a:pt x="79" y="70"/>
                </a:cubicBezTo>
                <a:cubicBezTo>
                  <a:pt x="61" y="55"/>
                  <a:pt x="61" y="55"/>
                  <a:pt x="61" y="55"/>
                </a:cubicBezTo>
                <a:cubicBezTo>
                  <a:pt x="25" y="85"/>
                  <a:pt x="25" y="85"/>
                  <a:pt x="25" y="85"/>
                </a:cubicBezTo>
                <a:cubicBezTo>
                  <a:pt x="24" y="86"/>
                  <a:pt x="22" y="86"/>
                  <a:pt x="20" y="84"/>
                </a:cubicBezTo>
                <a:cubicBezTo>
                  <a:pt x="19" y="83"/>
                  <a:pt x="19" y="81"/>
                  <a:pt x="21" y="80"/>
                </a:cubicBezTo>
                <a:cubicBezTo>
                  <a:pt x="56" y="51"/>
                  <a:pt x="56" y="51"/>
                  <a:pt x="56" y="51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3"/>
                  <a:pt x="19" y="21"/>
                  <a:pt x="20" y="19"/>
                </a:cubicBezTo>
                <a:cubicBezTo>
                  <a:pt x="21" y="18"/>
                  <a:pt x="23" y="18"/>
                  <a:pt x="25" y="19"/>
                </a:cubicBezTo>
                <a:cubicBezTo>
                  <a:pt x="81" y="63"/>
                  <a:pt x="81" y="63"/>
                  <a:pt x="81" y="63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9" y="18"/>
                  <a:pt x="141" y="18"/>
                  <a:pt x="142" y="19"/>
                </a:cubicBezTo>
                <a:cubicBezTo>
                  <a:pt x="143" y="21"/>
                  <a:pt x="143" y="23"/>
                  <a:pt x="142" y="24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3" y="81"/>
                  <a:pt x="143" y="83"/>
                  <a:pt x="142" y="84"/>
                </a:cubicBezTo>
                <a:cubicBezTo>
                  <a:pt x="142" y="85"/>
                  <a:pt x="141" y="86"/>
                  <a:pt x="140" y="86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>
            <a:spLocks noEditPoints="1"/>
          </p:cNvSpPr>
          <p:nvPr/>
        </p:nvSpPr>
        <p:spPr bwMode="auto">
          <a:xfrm>
            <a:off x="7843838" y="5151438"/>
            <a:ext cx="892175" cy="452437"/>
          </a:xfrm>
          <a:custGeom>
            <a:avLst/>
            <a:gdLst>
              <a:gd name="T0" fmla="*/ 277360 w 193"/>
              <a:gd name="T1" fmla="*/ 424737 h 98"/>
              <a:gd name="T2" fmla="*/ 337455 w 193"/>
              <a:gd name="T3" fmla="*/ 290852 h 98"/>
              <a:gd name="T4" fmla="*/ 392927 w 193"/>
              <a:gd name="T5" fmla="*/ 258535 h 98"/>
              <a:gd name="T6" fmla="*/ 420663 w 193"/>
              <a:gd name="T7" fmla="*/ 4617 h 98"/>
              <a:gd name="T8" fmla="*/ 573211 w 193"/>
              <a:gd name="T9" fmla="*/ 106184 h 98"/>
              <a:gd name="T10" fmla="*/ 531607 w 193"/>
              <a:gd name="T11" fmla="*/ 272386 h 98"/>
              <a:gd name="T12" fmla="*/ 651796 w 193"/>
              <a:gd name="T13" fmla="*/ 341636 h 98"/>
              <a:gd name="T14" fmla="*/ 633306 w 193"/>
              <a:gd name="T15" fmla="*/ 424737 h 98"/>
              <a:gd name="T16" fmla="*/ 453022 w 193"/>
              <a:gd name="T17" fmla="*/ 27700 h 98"/>
              <a:gd name="T18" fmla="*/ 402172 w 193"/>
              <a:gd name="T19" fmla="*/ 226219 h 98"/>
              <a:gd name="T20" fmla="*/ 379059 w 193"/>
              <a:gd name="T21" fmla="*/ 300086 h 98"/>
              <a:gd name="T22" fmla="*/ 268115 w 193"/>
              <a:gd name="T23" fmla="*/ 383186 h 98"/>
              <a:gd name="T24" fmla="*/ 453022 w 193"/>
              <a:gd name="T25" fmla="*/ 429353 h 98"/>
              <a:gd name="T26" fmla="*/ 637928 w 193"/>
              <a:gd name="T27" fmla="*/ 383186 h 98"/>
              <a:gd name="T28" fmla="*/ 531607 w 193"/>
              <a:gd name="T29" fmla="*/ 300086 h 98"/>
              <a:gd name="T30" fmla="*/ 508494 w 193"/>
              <a:gd name="T31" fmla="*/ 226219 h 98"/>
              <a:gd name="T32" fmla="*/ 453022 w 193"/>
              <a:gd name="T33" fmla="*/ 27700 h 98"/>
              <a:gd name="T34" fmla="*/ 739627 w 193"/>
              <a:gd name="T35" fmla="*/ 452437 h 98"/>
              <a:gd name="T36" fmla="*/ 665664 w 193"/>
              <a:gd name="T37" fmla="*/ 433970 h 98"/>
              <a:gd name="T38" fmla="*/ 739627 w 193"/>
              <a:gd name="T39" fmla="*/ 429353 h 98"/>
              <a:gd name="T40" fmla="*/ 864439 w 193"/>
              <a:gd name="T41" fmla="*/ 401653 h 98"/>
              <a:gd name="T42" fmla="*/ 790476 w 193"/>
              <a:gd name="T43" fmla="*/ 346253 h 98"/>
              <a:gd name="T44" fmla="*/ 771986 w 193"/>
              <a:gd name="T45" fmla="*/ 286236 h 98"/>
              <a:gd name="T46" fmla="*/ 739627 w 193"/>
              <a:gd name="T47" fmla="*/ 156968 h 98"/>
              <a:gd name="T48" fmla="*/ 707268 w 193"/>
              <a:gd name="T49" fmla="*/ 286236 h 98"/>
              <a:gd name="T50" fmla="*/ 698023 w 193"/>
              <a:gd name="T51" fmla="*/ 341636 h 98"/>
              <a:gd name="T52" fmla="*/ 688778 w 193"/>
              <a:gd name="T53" fmla="*/ 318553 h 98"/>
              <a:gd name="T54" fmla="*/ 651796 w 193"/>
              <a:gd name="T55" fmla="*/ 207752 h 98"/>
              <a:gd name="T56" fmla="*/ 762740 w 193"/>
              <a:gd name="T57" fmla="*/ 133884 h 98"/>
              <a:gd name="T58" fmla="*/ 790476 w 193"/>
              <a:gd name="T59" fmla="*/ 313936 h 98"/>
              <a:gd name="T60" fmla="*/ 822835 w 193"/>
              <a:gd name="T61" fmla="*/ 332403 h 98"/>
              <a:gd name="T62" fmla="*/ 864439 w 193"/>
              <a:gd name="T63" fmla="*/ 433970 h 98"/>
              <a:gd name="T64" fmla="*/ 166416 w 193"/>
              <a:gd name="T65" fmla="*/ 452437 h 98"/>
              <a:gd name="T66" fmla="*/ 0 w 193"/>
              <a:gd name="T67" fmla="*/ 397037 h 98"/>
              <a:gd name="T68" fmla="*/ 101699 w 193"/>
              <a:gd name="T69" fmla="*/ 313936 h 98"/>
              <a:gd name="T70" fmla="*/ 110944 w 193"/>
              <a:gd name="T71" fmla="*/ 290852 h 98"/>
              <a:gd name="T72" fmla="*/ 166416 w 193"/>
              <a:gd name="T73" fmla="*/ 101567 h 98"/>
              <a:gd name="T74" fmla="*/ 221888 w 193"/>
              <a:gd name="T75" fmla="*/ 290852 h 98"/>
              <a:gd name="T76" fmla="*/ 235756 w 193"/>
              <a:gd name="T77" fmla="*/ 313936 h 98"/>
              <a:gd name="T78" fmla="*/ 217265 w 193"/>
              <a:gd name="T79" fmla="*/ 332403 h 98"/>
              <a:gd name="T80" fmla="*/ 235756 w 193"/>
              <a:gd name="T81" fmla="*/ 184668 h 98"/>
              <a:gd name="T82" fmla="*/ 147925 w 193"/>
              <a:gd name="T83" fmla="*/ 124651 h 98"/>
              <a:gd name="T84" fmla="*/ 138680 w 193"/>
              <a:gd name="T85" fmla="*/ 304702 h 98"/>
              <a:gd name="T86" fmla="*/ 87831 w 193"/>
              <a:gd name="T87" fmla="*/ 341636 h 98"/>
              <a:gd name="T88" fmla="*/ 41604 w 193"/>
              <a:gd name="T89" fmla="*/ 410887 h 98"/>
              <a:gd name="T90" fmla="*/ 226511 w 193"/>
              <a:gd name="T91" fmla="*/ 424737 h 98"/>
              <a:gd name="T92" fmla="*/ 166416 w 193"/>
              <a:gd name="T93" fmla="*/ 4524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3" h="98">
                <a:moveTo>
                  <a:pt x="98" y="98"/>
                </a:moveTo>
                <a:cubicBezTo>
                  <a:pt x="87" y="98"/>
                  <a:pt x="78" y="98"/>
                  <a:pt x="69" y="95"/>
                </a:cubicBezTo>
                <a:cubicBezTo>
                  <a:pt x="65" y="95"/>
                  <a:pt x="63" y="94"/>
                  <a:pt x="60" y="92"/>
                </a:cubicBezTo>
                <a:cubicBezTo>
                  <a:pt x="55" y="90"/>
                  <a:pt x="53" y="86"/>
                  <a:pt x="52" y="84"/>
                </a:cubicBezTo>
                <a:cubicBezTo>
                  <a:pt x="52" y="80"/>
                  <a:pt x="53" y="77"/>
                  <a:pt x="56" y="74"/>
                </a:cubicBezTo>
                <a:cubicBezTo>
                  <a:pt x="60" y="70"/>
                  <a:pt x="66" y="66"/>
                  <a:pt x="73" y="63"/>
                </a:cubicBezTo>
                <a:cubicBezTo>
                  <a:pt x="75" y="62"/>
                  <a:pt x="78" y="61"/>
                  <a:pt x="80" y="60"/>
                </a:cubicBezTo>
                <a:cubicBezTo>
                  <a:pt x="81" y="59"/>
                  <a:pt x="81" y="59"/>
                  <a:pt x="81" y="59"/>
                </a:cubicBezTo>
                <a:cubicBezTo>
                  <a:pt x="83" y="59"/>
                  <a:pt x="84" y="57"/>
                  <a:pt x="85" y="56"/>
                </a:cubicBezTo>
                <a:cubicBezTo>
                  <a:pt x="85" y="55"/>
                  <a:pt x="84" y="54"/>
                  <a:pt x="83" y="53"/>
                </a:cubicBezTo>
                <a:cubicBezTo>
                  <a:pt x="75" y="45"/>
                  <a:pt x="72" y="35"/>
                  <a:pt x="72" y="23"/>
                </a:cubicBezTo>
                <a:cubicBezTo>
                  <a:pt x="73" y="12"/>
                  <a:pt x="79" y="4"/>
                  <a:pt x="91" y="1"/>
                </a:cubicBezTo>
                <a:cubicBezTo>
                  <a:pt x="94" y="1"/>
                  <a:pt x="96" y="0"/>
                  <a:pt x="98" y="0"/>
                </a:cubicBezTo>
                <a:cubicBezTo>
                  <a:pt x="101" y="0"/>
                  <a:pt x="103" y="1"/>
                  <a:pt x="105" y="1"/>
                </a:cubicBezTo>
                <a:cubicBezTo>
                  <a:pt x="118" y="4"/>
                  <a:pt x="124" y="12"/>
                  <a:pt x="124" y="23"/>
                </a:cubicBezTo>
                <a:cubicBezTo>
                  <a:pt x="125" y="35"/>
                  <a:pt x="121" y="45"/>
                  <a:pt x="113" y="53"/>
                </a:cubicBezTo>
                <a:cubicBezTo>
                  <a:pt x="112" y="54"/>
                  <a:pt x="112" y="55"/>
                  <a:pt x="112" y="56"/>
                </a:cubicBezTo>
                <a:cubicBezTo>
                  <a:pt x="112" y="57"/>
                  <a:pt x="113" y="59"/>
                  <a:pt x="115" y="59"/>
                </a:cubicBezTo>
                <a:cubicBezTo>
                  <a:pt x="117" y="60"/>
                  <a:pt x="117" y="60"/>
                  <a:pt x="117" y="60"/>
                </a:cubicBezTo>
                <a:cubicBezTo>
                  <a:pt x="119" y="61"/>
                  <a:pt x="121" y="62"/>
                  <a:pt x="124" y="63"/>
                </a:cubicBezTo>
                <a:cubicBezTo>
                  <a:pt x="131" y="66"/>
                  <a:pt x="136" y="70"/>
                  <a:pt x="141" y="74"/>
                </a:cubicBezTo>
                <a:cubicBezTo>
                  <a:pt x="143" y="76"/>
                  <a:pt x="144" y="80"/>
                  <a:pt x="144" y="84"/>
                </a:cubicBezTo>
                <a:cubicBezTo>
                  <a:pt x="143" y="88"/>
                  <a:pt x="141" y="91"/>
                  <a:pt x="137" y="92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4" y="94"/>
                  <a:pt x="131" y="95"/>
                  <a:pt x="128" y="95"/>
                </a:cubicBezTo>
                <a:cubicBezTo>
                  <a:pt x="119" y="98"/>
                  <a:pt x="110" y="98"/>
                  <a:pt x="98" y="98"/>
                </a:cubicBezTo>
                <a:close/>
                <a:moveTo>
                  <a:pt x="98" y="6"/>
                </a:moveTo>
                <a:cubicBezTo>
                  <a:pt x="96" y="6"/>
                  <a:pt x="94" y="6"/>
                  <a:pt x="93" y="6"/>
                </a:cubicBezTo>
                <a:cubicBezTo>
                  <a:pt x="83" y="9"/>
                  <a:pt x="78" y="14"/>
                  <a:pt x="78" y="23"/>
                </a:cubicBezTo>
                <a:cubicBezTo>
                  <a:pt x="77" y="34"/>
                  <a:pt x="80" y="42"/>
                  <a:pt x="87" y="49"/>
                </a:cubicBezTo>
                <a:cubicBezTo>
                  <a:pt x="89" y="51"/>
                  <a:pt x="90" y="54"/>
                  <a:pt x="90" y="57"/>
                </a:cubicBezTo>
                <a:cubicBezTo>
                  <a:pt x="89" y="60"/>
                  <a:pt x="87" y="63"/>
                  <a:pt x="83" y="64"/>
                </a:cubicBezTo>
                <a:cubicBezTo>
                  <a:pt x="82" y="65"/>
                  <a:pt x="82" y="65"/>
                  <a:pt x="82" y="65"/>
                </a:cubicBezTo>
                <a:cubicBezTo>
                  <a:pt x="80" y="66"/>
                  <a:pt x="77" y="67"/>
                  <a:pt x="75" y="68"/>
                </a:cubicBezTo>
                <a:cubicBezTo>
                  <a:pt x="68" y="71"/>
                  <a:pt x="64" y="74"/>
                  <a:pt x="60" y="78"/>
                </a:cubicBezTo>
                <a:cubicBezTo>
                  <a:pt x="58" y="79"/>
                  <a:pt x="57" y="81"/>
                  <a:pt x="58" y="83"/>
                </a:cubicBezTo>
                <a:cubicBezTo>
                  <a:pt x="58" y="85"/>
                  <a:pt x="60" y="86"/>
                  <a:pt x="62" y="88"/>
                </a:cubicBezTo>
                <a:cubicBezTo>
                  <a:pt x="64" y="89"/>
                  <a:pt x="67" y="89"/>
                  <a:pt x="70" y="90"/>
                </a:cubicBezTo>
                <a:cubicBezTo>
                  <a:pt x="79" y="92"/>
                  <a:pt x="88" y="93"/>
                  <a:pt x="98" y="93"/>
                </a:cubicBezTo>
                <a:cubicBezTo>
                  <a:pt x="109" y="93"/>
                  <a:pt x="118" y="92"/>
                  <a:pt x="127" y="90"/>
                </a:cubicBezTo>
                <a:cubicBezTo>
                  <a:pt x="130" y="89"/>
                  <a:pt x="132" y="89"/>
                  <a:pt x="134" y="88"/>
                </a:cubicBezTo>
                <a:cubicBezTo>
                  <a:pt x="137" y="86"/>
                  <a:pt x="138" y="85"/>
                  <a:pt x="138" y="83"/>
                </a:cubicBezTo>
                <a:cubicBezTo>
                  <a:pt x="139" y="81"/>
                  <a:pt x="138" y="79"/>
                  <a:pt x="137" y="78"/>
                </a:cubicBezTo>
                <a:cubicBezTo>
                  <a:pt x="133" y="74"/>
                  <a:pt x="128" y="71"/>
                  <a:pt x="121" y="68"/>
                </a:cubicBezTo>
                <a:cubicBezTo>
                  <a:pt x="119" y="67"/>
                  <a:pt x="117" y="66"/>
                  <a:pt x="115" y="65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0" y="63"/>
                  <a:pt x="107" y="60"/>
                  <a:pt x="107" y="57"/>
                </a:cubicBezTo>
                <a:cubicBezTo>
                  <a:pt x="106" y="54"/>
                  <a:pt x="107" y="51"/>
                  <a:pt x="110" y="49"/>
                </a:cubicBezTo>
                <a:cubicBezTo>
                  <a:pt x="116" y="42"/>
                  <a:pt x="119" y="34"/>
                  <a:pt x="119" y="23"/>
                </a:cubicBezTo>
                <a:cubicBezTo>
                  <a:pt x="119" y="14"/>
                  <a:pt x="114" y="9"/>
                  <a:pt x="104" y="6"/>
                </a:cubicBezTo>
                <a:cubicBezTo>
                  <a:pt x="102" y="6"/>
                  <a:pt x="100" y="6"/>
                  <a:pt x="98" y="6"/>
                </a:cubicBezTo>
                <a:close/>
                <a:moveTo>
                  <a:pt x="136" y="90"/>
                </a:moveTo>
                <a:cubicBezTo>
                  <a:pt x="136" y="90"/>
                  <a:pt x="136" y="90"/>
                  <a:pt x="136" y="90"/>
                </a:cubicBezTo>
                <a:close/>
                <a:moveTo>
                  <a:pt x="160" y="98"/>
                </a:moveTo>
                <a:cubicBezTo>
                  <a:pt x="159" y="98"/>
                  <a:pt x="159" y="98"/>
                  <a:pt x="159" y="98"/>
                </a:cubicBezTo>
                <a:cubicBezTo>
                  <a:pt x="153" y="98"/>
                  <a:pt x="152" y="98"/>
                  <a:pt x="146" y="97"/>
                </a:cubicBezTo>
                <a:cubicBezTo>
                  <a:pt x="145" y="97"/>
                  <a:pt x="143" y="96"/>
                  <a:pt x="144" y="94"/>
                </a:cubicBezTo>
                <a:cubicBezTo>
                  <a:pt x="144" y="93"/>
                  <a:pt x="145" y="92"/>
                  <a:pt x="147" y="92"/>
                </a:cubicBezTo>
                <a:cubicBezTo>
                  <a:pt x="152" y="93"/>
                  <a:pt x="153" y="93"/>
                  <a:pt x="159" y="93"/>
                </a:cubicBezTo>
                <a:cubicBezTo>
                  <a:pt x="160" y="93"/>
                  <a:pt x="160" y="93"/>
                  <a:pt x="160" y="93"/>
                </a:cubicBezTo>
                <a:cubicBezTo>
                  <a:pt x="168" y="93"/>
                  <a:pt x="174" y="92"/>
                  <a:pt x="180" y="91"/>
                </a:cubicBezTo>
                <a:cubicBezTo>
                  <a:pt x="182" y="91"/>
                  <a:pt x="183" y="90"/>
                  <a:pt x="185" y="89"/>
                </a:cubicBezTo>
                <a:cubicBezTo>
                  <a:pt x="186" y="89"/>
                  <a:pt x="187" y="88"/>
                  <a:pt x="187" y="87"/>
                </a:cubicBezTo>
                <a:cubicBezTo>
                  <a:pt x="187" y="85"/>
                  <a:pt x="187" y="84"/>
                  <a:pt x="187" y="84"/>
                </a:cubicBezTo>
                <a:cubicBezTo>
                  <a:pt x="184" y="81"/>
                  <a:pt x="181" y="79"/>
                  <a:pt x="176" y="77"/>
                </a:cubicBezTo>
                <a:cubicBezTo>
                  <a:pt x="174" y="76"/>
                  <a:pt x="173" y="76"/>
                  <a:pt x="171" y="75"/>
                </a:cubicBezTo>
                <a:cubicBezTo>
                  <a:pt x="170" y="74"/>
                  <a:pt x="170" y="74"/>
                  <a:pt x="170" y="74"/>
                </a:cubicBezTo>
                <a:cubicBezTo>
                  <a:pt x="168" y="73"/>
                  <a:pt x="166" y="71"/>
                  <a:pt x="165" y="69"/>
                </a:cubicBezTo>
                <a:cubicBezTo>
                  <a:pt x="165" y="67"/>
                  <a:pt x="166" y="64"/>
                  <a:pt x="167" y="62"/>
                </a:cubicBezTo>
                <a:cubicBezTo>
                  <a:pt x="172" y="58"/>
                  <a:pt x="174" y="52"/>
                  <a:pt x="174" y="45"/>
                </a:cubicBezTo>
                <a:cubicBezTo>
                  <a:pt x="174" y="39"/>
                  <a:pt x="170" y="36"/>
                  <a:pt x="164" y="34"/>
                </a:cubicBezTo>
                <a:cubicBezTo>
                  <a:pt x="163" y="34"/>
                  <a:pt x="161" y="34"/>
                  <a:pt x="160" y="34"/>
                </a:cubicBezTo>
                <a:cubicBezTo>
                  <a:pt x="159" y="34"/>
                  <a:pt x="158" y="34"/>
                  <a:pt x="156" y="34"/>
                </a:cubicBezTo>
                <a:cubicBezTo>
                  <a:pt x="150" y="36"/>
                  <a:pt x="147" y="39"/>
                  <a:pt x="147" y="45"/>
                </a:cubicBezTo>
                <a:cubicBezTo>
                  <a:pt x="146" y="52"/>
                  <a:pt x="148" y="58"/>
                  <a:pt x="153" y="62"/>
                </a:cubicBezTo>
                <a:cubicBezTo>
                  <a:pt x="155" y="65"/>
                  <a:pt x="156" y="67"/>
                  <a:pt x="155" y="69"/>
                </a:cubicBezTo>
                <a:cubicBezTo>
                  <a:pt x="155" y="71"/>
                  <a:pt x="153" y="73"/>
                  <a:pt x="151" y="74"/>
                </a:cubicBezTo>
                <a:cubicBezTo>
                  <a:pt x="151" y="74"/>
                  <a:pt x="151" y="74"/>
                  <a:pt x="151" y="74"/>
                </a:cubicBezTo>
                <a:cubicBezTo>
                  <a:pt x="149" y="75"/>
                  <a:pt x="148" y="74"/>
                  <a:pt x="147" y="73"/>
                </a:cubicBezTo>
                <a:cubicBezTo>
                  <a:pt x="147" y="71"/>
                  <a:pt x="147" y="70"/>
                  <a:pt x="149" y="69"/>
                </a:cubicBezTo>
                <a:cubicBezTo>
                  <a:pt x="149" y="69"/>
                  <a:pt x="149" y="69"/>
                  <a:pt x="149" y="69"/>
                </a:cubicBezTo>
                <a:cubicBezTo>
                  <a:pt x="150" y="69"/>
                  <a:pt x="150" y="68"/>
                  <a:pt x="150" y="68"/>
                </a:cubicBezTo>
                <a:cubicBezTo>
                  <a:pt x="150" y="68"/>
                  <a:pt x="150" y="67"/>
                  <a:pt x="149" y="66"/>
                </a:cubicBezTo>
                <a:cubicBezTo>
                  <a:pt x="144" y="61"/>
                  <a:pt x="141" y="53"/>
                  <a:pt x="141" y="45"/>
                </a:cubicBezTo>
                <a:cubicBezTo>
                  <a:pt x="141" y="39"/>
                  <a:pt x="144" y="32"/>
                  <a:pt x="155" y="29"/>
                </a:cubicBezTo>
                <a:cubicBezTo>
                  <a:pt x="157" y="29"/>
                  <a:pt x="158" y="29"/>
                  <a:pt x="160" y="28"/>
                </a:cubicBezTo>
                <a:cubicBezTo>
                  <a:pt x="162" y="29"/>
                  <a:pt x="164" y="29"/>
                  <a:pt x="165" y="29"/>
                </a:cubicBezTo>
                <a:cubicBezTo>
                  <a:pt x="176" y="32"/>
                  <a:pt x="179" y="39"/>
                  <a:pt x="179" y="45"/>
                </a:cubicBezTo>
                <a:cubicBezTo>
                  <a:pt x="179" y="54"/>
                  <a:pt x="177" y="61"/>
                  <a:pt x="171" y="66"/>
                </a:cubicBezTo>
                <a:cubicBezTo>
                  <a:pt x="171" y="67"/>
                  <a:pt x="170" y="67"/>
                  <a:pt x="171" y="68"/>
                </a:cubicBezTo>
                <a:cubicBezTo>
                  <a:pt x="171" y="69"/>
                  <a:pt x="171" y="69"/>
                  <a:pt x="172" y="70"/>
                </a:cubicBezTo>
                <a:cubicBezTo>
                  <a:pt x="173" y="70"/>
                  <a:pt x="173" y="70"/>
                  <a:pt x="173" y="70"/>
                </a:cubicBezTo>
                <a:cubicBezTo>
                  <a:pt x="175" y="71"/>
                  <a:pt x="177" y="71"/>
                  <a:pt x="178" y="72"/>
                </a:cubicBezTo>
                <a:cubicBezTo>
                  <a:pt x="183" y="74"/>
                  <a:pt x="187" y="77"/>
                  <a:pt x="190" y="80"/>
                </a:cubicBezTo>
                <a:cubicBezTo>
                  <a:pt x="192" y="82"/>
                  <a:pt x="193" y="85"/>
                  <a:pt x="193" y="87"/>
                </a:cubicBezTo>
                <a:cubicBezTo>
                  <a:pt x="192" y="90"/>
                  <a:pt x="190" y="93"/>
                  <a:pt x="187" y="94"/>
                </a:cubicBezTo>
                <a:cubicBezTo>
                  <a:pt x="185" y="95"/>
                  <a:pt x="183" y="96"/>
                  <a:pt x="181" y="96"/>
                </a:cubicBezTo>
                <a:cubicBezTo>
                  <a:pt x="175" y="98"/>
                  <a:pt x="168" y="98"/>
                  <a:pt x="160" y="98"/>
                </a:cubicBezTo>
                <a:close/>
                <a:moveTo>
                  <a:pt x="36" y="98"/>
                </a:moveTo>
                <a:cubicBezTo>
                  <a:pt x="27" y="98"/>
                  <a:pt x="20" y="98"/>
                  <a:pt x="13" y="96"/>
                </a:cubicBezTo>
                <a:cubicBezTo>
                  <a:pt x="11" y="95"/>
                  <a:pt x="8" y="95"/>
                  <a:pt x="6" y="94"/>
                </a:cubicBezTo>
                <a:cubicBezTo>
                  <a:pt x="3" y="92"/>
                  <a:pt x="1" y="89"/>
                  <a:pt x="0" y="86"/>
                </a:cubicBezTo>
                <a:cubicBezTo>
                  <a:pt x="0" y="84"/>
                  <a:pt x="1" y="81"/>
                  <a:pt x="3" y="79"/>
                </a:cubicBezTo>
                <a:cubicBezTo>
                  <a:pt x="6" y="75"/>
                  <a:pt x="11" y="72"/>
                  <a:pt x="16" y="70"/>
                </a:cubicBezTo>
                <a:cubicBezTo>
                  <a:pt x="18" y="69"/>
                  <a:pt x="20" y="68"/>
                  <a:pt x="22" y="68"/>
                </a:cubicBezTo>
                <a:cubicBezTo>
                  <a:pt x="23" y="67"/>
                  <a:pt x="23" y="67"/>
                  <a:pt x="23" y="67"/>
                </a:cubicBezTo>
                <a:cubicBezTo>
                  <a:pt x="24" y="67"/>
                  <a:pt x="25" y="66"/>
                  <a:pt x="25" y="65"/>
                </a:cubicBezTo>
                <a:cubicBezTo>
                  <a:pt x="25" y="64"/>
                  <a:pt x="25" y="63"/>
                  <a:pt x="24" y="63"/>
                </a:cubicBezTo>
                <a:cubicBezTo>
                  <a:pt x="18" y="57"/>
                  <a:pt x="15" y="49"/>
                  <a:pt x="15" y="40"/>
                </a:cubicBezTo>
                <a:cubicBezTo>
                  <a:pt x="16" y="33"/>
                  <a:pt x="19" y="25"/>
                  <a:pt x="31" y="22"/>
                </a:cubicBezTo>
                <a:cubicBezTo>
                  <a:pt x="32" y="22"/>
                  <a:pt x="34" y="22"/>
                  <a:pt x="36" y="22"/>
                </a:cubicBezTo>
                <a:cubicBezTo>
                  <a:pt x="38" y="22"/>
                  <a:pt x="40" y="22"/>
                  <a:pt x="42" y="22"/>
                </a:cubicBezTo>
                <a:cubicBezTo>
                  <a:pt x="54" y="25"/>
                  <a:pt x="57" y="33"/>
                  <a:pt x="57" y="40"/>
                </a:cubicBezTo>
                <a:cubicBezTo>
                  <a:pt x="57" y="49"/>
                  <a:pt x="54" y="57"/>
                  <a:pt x="48" y="63"/>
                </a:cubicBezTo>
                <a:cubicBezTo>
                  <a:pt x="48" y="63"/>
                  <a:pt x="47" y="64"/>
                  <a:pt x="47" y="65"/>
                </a:cubicBezTo>
                <a:cubicBezTo>
                  <a:pt x="47" y="66"/>
                  <a:pt x="48" y="67"/>
                  <a:pt x="49" y="67"/>
                </a:cubicBezTo>
                <a:cubicBezTo>
                  <a:pt x="51" y="68"/>
                  <a:pt x="51" y="68"/>
                  <a:pt x="51" y="68"/>
                </a:cubicBezTo>
                <a:cubicBezTo>
                  <a:pt x="52" y="68"/>
                  <a:pt x="53" y="70"/>
                  <a:pt x="52" y="71"/>
                </a:cubicBezTo>
                <a:cubicBezTo>
                  <a:pt x="52" y="72"/>
                  <a:pt x="50" y="73"/>
                  <a:pt x="49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45" y="71"/>
                  <a:pt x="43" y="69"/>
                  <a:pt x="42" y="66"/>
                </a:cubicBezTo>
                <a:cubicBezTo>
                  <a:pt x="42" y="64"/>
                  <a:pt x="42" y="61"/>
                  <a:pt x="44" y="59"/>
                </a:cubicBezTo>
                <a:cubicBezTo>
                  <a:pt x="49" y="54"/>
                  <a:pt x="52" y="48"/>
                  <a:pt x="51" y="40"/>
                </a:cubicBezTo>
                <a:cubicBezTo>
                  <a:pt x="51" y="33"/>
                  <a:pt x="48" y="29"/>
                  <a:pt x="40" y="27"/>
                </a:cubicBezTo>
                <a:cubicBezTo>
                  <a:pt x="39" y="27"/>
                  <a:pt x="38" y="27"/>
                  <a:pt x="36" y="27"/>
                </a:cubicBezTo>
                <a:cubicBezTo>
                  <a:pt x="35" y="27"/>
                  <a:pt x="33" y="27"/>
                  <a:pt x="32" y="27"/>
                </a:cubicBezTo>
                <a:cubicBezTo>
                  <a:pt x="25" y="29"/>
                  <a:pt x="21" y="33"/>
                  <a:pt x="21" y="40"/>
                </a:cubicBezTo>
                <a:cubicBezTo>
                  <a:pt x="20" y="48"/>
                  <a:pt x="23" y="54"/>
                  <a:pt x="28" y="59"/>
                </a:cubicBezTo>
                <a:cubicBezTo>
                  <a:pt x="30" y="61"/>
                  <a:pt x="31" y="64"/>
                  <a:pt x="30" y="66"/>
                </a:cubicBezTo>
                <a:cubicBezTo>
                  <a:pt x="30" y="69"/>
                  <a:pt x="28" y="71"/>
                  <a:pt x="25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2" y="73"/>
                  <a:pt x="20" y="74"/>
                  <a:pt x="19" y="74"/>
                </a:cubicBezTo>
                <a:cubicBezTo>
                  <a:pt x="13" y="77"/>
                  <a:pt x="10" y="79"/>
                  <a:pt x="7" y="82"/>
                </a:cubicBezTo>
                <a:cubicBezTo>
                  <a:pt x="6" y="83"/>
                  <a:pt x="5" y="85"/>
                  <a:pt x="5" y="86"/>
                </a:cubicBezTo>
                <a:cubicBezTo>
                  <a:pt x="6" y="87"/>
                  <a:pt x="7" y="88"/>
                  <a:pt x="9" y="89"/>
                </a:cubicBezTo>
                <a:cubicBezTo>
                  <a:pt x="10" y="90"/>
                  <a:pt x="12" y="90"/>
                  <a:pt x="14" y="91"/>
                </a:cubicBezTo>
                <a:cubicBezTo>
                  <a:pt x="21" y="92"/>
                  <a:pt x="28" y="93"/>
                  <a:pt x="36" y="93"/>
                </a:cubicBezTo>
                <a:cubicBezTo>
                  <a:pt x="41" y="93"/>
                  <a:pt x="45" y="93"/>
                  <a:pt x="49" y="92"/>
                </a:cubicBezTo>
                <a:cubicBezTo>
                  <a:pt x="51" y="92"/>
                  <a:pt x="52" y="93"/>
                  <a:pt x="52" y="95"/>
                </a:cubicBezTo>
                <a:cubicBezTo>
                  <a:pt x="52" y="96"/>
                  <a:pt x="51" y="97"/>
                  <a:pt x="50" y="97"/>
                </a:cubicBezTo>
                <a:cubicBezTo>
                  <a:pt x="46" y="98"/>
                  <a:pt x="41" y="98"/>
                  <a:pt x="36" y="98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>
            <a:spLocks noEditPoints="1"/>
          </p:cNvSpPr>
          <p:nvPr/>
        </p:nvSpPr>
        <p:spPr bwMode="auto">
          <a:xfrm>
            <a:off x="10150475" y="1330325"/>
            <a:ext cx="674688" cy="582613"/>
          </a:xfrm>
          <a:custGeom>
            <a:avLst/>
            <a:gdLst>
              <a:gd name="T0" fmla="*/ 78560 w 146"/>
              <a:gd name="T1" fmla="*/ 582612 h 126"/>
              <a:gd name="T2" fmla="*/ 0 w 146"/>
              <a:gd name="T3" fmla="*/ 379160 h 126"/>
              <a:gd name="T4" fmla="*/ 27727 w 146"/>
              <a:gd name="T5" fmla="*/ 379160 h 126"/>
              <a:gd name="T6" fmla="*/ 78560 w 146"/>
              <a:gd name="T7" fmla="*/ 554869 h 126"/>
              <a:gd name="T8" fmla="*/ 642340 w 146"/>
              <a:gd name="T9" fmla="*/ 504006 h 126"/>
              <a:gd name="T10" fmla="*/ 656203 w 146"/>
              <a:gd name="T11" fmla="*/ 365288 h 126"/>
              <a:gd name="T12" fmla="*/ 674688 w 146"/>
              <a:gd name="T13" fmla="*/ 504006 h 126"/>
              <a:gd name="T14" fmla="*/ 365071 w 146"/>
              <a:gd name="T15" fmla="*/ 416151 h 126"/>
              <a:gd name="T16" fmla="*/ 272648 w 146"/>
              <a:gd name="T17" fmla="*/ 374536 h 126"/>
              <a:gd name="T18" fmla="*/ 309617 w 146"/>
              <a:gd name="T19" fmla="*/ 268186 h 126"/>
              <a:gd name="T20" fmla="*/ 402040 w 146"/>
              <a:gd name="T21" fmla="*/ 309802 h 126"/>
              <a:gd name="T22" fmla="*/ 365071 w 146"/>
              <a:gd name="T23" fmla="*/ 416151 h 126"/>
              <a:gd name="T24" fmla="*/ 300375 w 146"/>
              <a:gd name="T25" fmla="*/ 309802 h 126"/>
              <a:gd name="T26" fmla="*/ 309617 w 146"/>
              <a:gd name="T27" fmla="*/ 388408 h 126"/>
              <a:gd name="T28" fmla="*/ 374313 w 146"/>
              <a:gd name="T29" fmla="*/ 374536 h 126"/>
              <a:gd name="T30" fmla="*/ 365071 w 146"/>
              <a:gd name="T31" fmla="*/ 300554 h 126"/>
              <a:gd name="T32" fmla="*/ 596128 w 146"/>
              <a:gd name="T33" fmla="*/ 356041 h 126"/>
              <a:gd name="T34" fmla="*/ 429767 w 146"/>
              <a:gd name="T35" fmla="*/ 342169 h 126"/>
              <a:gd name="T36" fmla="*/ 596128 w 146"/>
              <a:gd name="T37" fmla="*/ 328297 h 126"/>
              <a:gd name="T38" fmla="*/ 642340 w 146"/>
              <a:gd name="T39" fmla="*/ 180332 h 126"/>
              <a:gd name="T40" fmla="*/ 78560 w 146"/>
              <a:gd name="T41" fmla="*/ 134093 h 126"/>
              <a:gd name="T42" fmla="*/ 27727 w 146"/>
              <a:gd name="T43" fmla="*/ 282058 h 126"/>
              <a:gd name="T44" fmla="*/ 231058 w 146"/>
              <a:gd name="T45" fmla="*/ 328297 h 126"/>
              <a:gd name="T46" fmla="*/ 231058 w 146"/>
              <a:gd name="T47" fmla="*/ 356041 h 126"/>
              <a:gd name="T48" fmla="*/ 0 w 146"/>
              <a:gd name="T49" fmla="*/ 282058 h 126"/>
              <a:gd name="T50" fmla="*/ 78560 w 146"/>
              <a:gd name="T51" fmla="*/ 101726 h 126"/>
              <a:gd name="T52" fmla="*/ 674688 w 146"/>
              <a:gd name="T53" fmla="*/ 180332 h 126"/>
              <a:gd name="T54" fmla="*/ 670067 w 146"/>
              <a:gd name="T55" fmla="*/ 300554 h 126"/>
              <a:gd name="T56" fmla="*/ 448252 w 146"/>
              <a:gd name="T57" fmla="*/ 78606 h 126"/>
              <a:gd name="T58" fmla="*/ 392798 w 146"/>
              <a:gd name="T59" fmla="*/ 27743 h 126"/>
              <a:gd name="T60" fmla="*/ 240300 w 146"/>
              <a:gd name="T61" fmla="*/ 64735 h 126"/>
              <a:gd name="T62" fmla="*/ 212573 w 146"/>
              <a:gd name="T63" fmla="*/ 64735 h 126"/>
              <a:gd name="T64" fmla="*/ 392798 w 146"/>
              <a:gd name="T65" fmla="*/ 0 h 126"/>
              <a:gd name="T66" fmla="*/ 448252 w 146"/>
              <a:gd name="T67" fmla="*/ 78606 h 12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6" h="126">
                <a:moveTo>
                  <a:pt x="129" y="126"/>
                </a:moveTo>
                <a:cubicBezTo>
                  <a:pt x="17" y="126"/>
                  <a:pt x="17" y="126"/>
                  <a:pt x="17" y="126"/>
                </a:cubicBezTo>
                <a:cubicBezTo>
                  <a:pt x="8" y="126"/>
                  <a:pt x="0" y="119"/>
                  <a:pt x="0" y="109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0"/>
                  <a:pt x="2" y="78"/>
                  <a:pt x="3" y="78"/>
                </a:cubicBezTo>
                <a:cubicBezTo>
                  <a:pt x="5" y="78"/>
                  <a:pt x="6" y="80"/>
                  <a:pt x="6" y="82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15"/>
                  <a:pt x="11" y="120"/>
                  <a:pt x="17" y="120"/>
                </a:cubicBezTo>
                <a:cubicBezTo>
                  <a:pt x="129" y="120"/>
                  <a:pt x="129" y="120"/>
                  <a:pt x="129" y="120"/>
                </a:cubicBezTo>
                <a:cubicBezTo>
                  <a:pt x="135" y="120"/>
                  <a:pt x="139" y="115"/>
                  <a:pt x="139" y="109"/>
                </a:cubicBezTo>
                <a:cubicBezTo>
                  <a:pt x="139" y="82"/>
                  <a:pt x="139" y="82"/>
                  <a:pt x="139" y="82"/>
                </a:cubicBezTo>
                <a:cubicBezTo>
                  <a:pt x="139" y="80"/>
                  <a:pt x="141" y="79"/>
                  <a:pt x="142" y="79"/>
                </a:cubicBezTo>
                <a:cubicBezTo>
                  <a:pt x="144" y="79"/>
                  <a:pt x="146" y="80"/>
                  <a:pt x="146" y="82"/>
                </a:cubicBezTo>
                <a:cubicBezTo>
                  <a:pt x="146" y="109"/>
                  <a:pt x="146" y="109"/>
                  <a:pt x="146" y="109"/>
                </a:cubicBezTo>
                <a:cubicBezTo>
                  <a:pt x="146" y="119"/>
                  <a:pt x="138" y="126"/>
                  <a:pt x="129" y="126"/>
                </a:cubicBezTo>
                <a:close/>
                <a:moveTo>
                  <a:pt x="79" y="90"/>
                </a:moveTo>
                <a:cubicBezTo>
                  <a:pt x="67" y="90"/>
                  <a:pt x="67" y="90"/>
                  <a:pt x="67" y="90"/>
                </a:cubicBezTo>
                <a:cubicBezTo>
                  <a:pt x="62" y="90"/>
                  <a:pt x="59" y="86"/>
                  <a:pt x="59" y="81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2"/>
                  <a:pt x="62" y="58"/>
                  <a:pt x="67" y="58"/>
                </a:cubicBezTo>
                <a:cubicBezTo>
                  <a:pt x="79" y="58"/>
                  <a:pt x="79" y="58"/>
                  <a:pt x="79" y="58"/>
                </a:cubicBezTo>
                <a:cubicBezTo>
                  <a:pt x="83" y="58"/>
                  <a:pt x="87" y="62"/>
                  <a:pt x="87" y="67"/>
                </a:cubicBezTo>
                <a:cubicBezTo>
                  <a:pt x="87" y="81"/>
                  <a:pt x="87" y="81"/>
                  <a:pt x="87" y="81"/>
                </a:cubicBezTo>
                <a:cubicBezTo>
                  <a:pt x="87" y="86"/>
                  <a:pt x="83" y="90"/>
                  <a:pt x="79" y="90"/>
                </a:cubicBezTo>
                <a:close/>
                <a:moveTo>
                  <a:pt x="67" y="65"/>
                </a:moveTo>
                <a:cubicBezTo>
                  <a:pt x="66" y="65"/>
                  <a:pt x="65" y="66"/>
                  <a:pt x="65" y="67"/>
                </a:cubicBezTo>
                <a:cubicBezTo>
                  <a:pt x="65" y="81"/>
                  <a:pt x="65" y="81"/>
                  <a:pt x="65" y="81"/>
                </a:cubicBezTo>
                <a:cubicBezTo>
                  <a:pt x="65" y="83"/>
                  <a:pt x="66" y="84"/>
                  <a:pt x="67" y="84"/>
                </a:cubicBezTo>
                <a:cubicBezTo>
                  <a:pt x="79" y="84"/>
                  <a:pt x="79" y="84"/>
                  <a:pt x="79" y="84"/>
                </a:cubicBezTo>
                <a:cubicBezTo>
                  <a:pt x="80" y="84"/>
                  <a:pt x="81" y="83"/>
                  <a:pt x="81" y="81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6"/>
                  <a:pt x="80" y="65"/>
                  <a:pt x="79" y="65"/>
                </a:cubicBezTo>
                <a:lnTo>
                  <a:pt x="67" y="65"/>
                </a:lnTo>
                <a:close/>
                <a:moveTo>
                  <a:pt x="129" y="77"/>
                </a:moveTo>
                <a:cubicBezTo>
                  <a:pt x="96" y="77"/>
                  <a:pt x="96" y="77"/>
                  <a:pt x="96" y="77"/>
                </a:cubicBezTo>
                <a:cubicBezTo>
                  <a:pt x="94" y="77"/>
                  <a:pt x="93" y="76"/>
                  <a:pt x="93" y="74"/>
                </a:cubicBezTo>
                <a:cubicBezTo>
                  <a:pt x="93" y="72"/>
                  <a:pt x="94" y="71"/>
                  <a:pt x="96" y="71"/>
                </a:cubicBezTo>
                <a:cubicBezTo>
                  <a:pt x="129" y="71"/>
                  <a:pt x="129" y="71"/>
                  <a:pt x="129" y="71"/>
                </a:cubicBezTo>
                <a:cubicBezTo>
                  <a:pt x="135" y="71"/>
                  <a:pt x="139" y="66"/>
                  <a:pt x="139" y="61"/>
                </a:cubicBezTo>
                <a:cubicBezTo>
                  <a:pt x="139" y="39"/>
                  <a:pt x="139" y="39"/>
                  <a:pt x="139" y="39"/>
                </a:cubicBezTo>
                <a:cubicBezTo>
                  <a:pt x="139" y="33"/>
                  <a:pt x="135" y="29"/>
                  <a:pt x="129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1" y="29"/>
                  <a:pt x="6" y="33"/>
                  <a:pt x="6" y="39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6"/>
                  <a:pt x="11" y="71"/>
                  <a:pt x="17" y="71"/>
                </a:cubicBezTo>
                <a:cubicBezTo>
                  <a:pt x="50" y="71"/>
                  <a:pt x="50" y="71"/>
                  <a:pt x="50" y="71"/>
                </a:cubicBezTo>
                <a:cubicBezTo>
                  <a:pt x="52" y="71"/>
                  <a:pt x="53" y="72"/>
                  <a:pt x="53" y="74"/>
                </a:cubicBezTo>
                <a:cubicBezTo>
                  <a:pt x="53" y="76"/>
                  <a:pt x="52" y="77"/>
                  <a:pt x="50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8" y="77"/>
                  <a:pt x="0" y="70"/>
                  <a:pt x="0" y="6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0"/>
                  <a:pt x="8" y="22"/>
                  <a:pt x="17" y="22"/>
                </a:cubicBezTo>
                <a:cubicBezTo>
                  <a:pt x="129" y="22"/>
                  <a:pt x="129" y="22"/>
                  <a:pt x="129" y="22"/>
                </a:cubicBezTo>
                <a:cubicBezTo>
                  <a:pt x="138" y="22"/>
                  <a:pt x="146" y="30"/>
                  <a:pt x="146" y="39"/>
                </a:cubicBezTo>
                <a:cubicBezTo>
                  <a:pt x="146" y="63"/>
                  <a:pt x="146" y="63"/>
                  <a:pt x="146" y="63"/>
                </a:cubicBezTo>
                <a:cubicBezTo>
                  <a:pt x="146" y="64"/>
                  <a:pt x="145" y="64"/>
                  <a:pt x="145" y="65"/>
                </a:cubicBezTo>
                <a:cubicBezTo>
                  <a:pt x="143" y="72"/>
                  <a:pt x="137" y="77"/>
                  <a:pt x="129" y="77"/>
                </a:cubicBezTo>
                <a:close/>
                <a:moveTo>
                  <a:pt x="97" y="17"/>
                </a:moveTo>
                <a:cubicBezTo>
                  <a:pt x="95" y="17"/>
                  <a:pt x="94" y="15"/>
                  <a:pt x="94" y="14"/>
                </a:cubicBezTo>
                <a:cubicBezTo>
                  <a:pt x="94" y="10"/>
                  <a:pt x="90" y="6"/>
                  <a:pt x="85" y="6"/>
                </a:cubicBezTo>
                <a:cubicBezTo>
                  <a:pt x="61" y="6"/>
                  <a:pt x="61" y="6"/>
                  <a:pt x="61" y="6"/>
                </a:cubicBezTo>
                <a:cubicBezTo>
                  <a:pt x="56" y="6"/>
                  <a:pt x="52" y="10"/>
                  <a:pt x="52" y="14"/>
                </a:cubicBezTo>
                <a:cubicBezTo>
                  <a:pt x="52" y="15"/>
                  <a:pt x="50" y="17"/>
                  <a:pt x="49" y="17"/>
                </a:cubicBezTo>
                <a:cubicBezTo>
                  <a:pt x="47" y="17"/>
                  <a:pt x="46" y="15"/>
                  <a:pt x="46" y="14"/>
                </a:cubicBezTo>
                <a:cubicBezTo>
                  <a:pt x="46" y="6"/>
                  <a:pt x="52" y="0"/>
                  <a:pt x="61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93" y="0"/>
                  <a:pt x="100" y="6"/>
                  <a:pt x="100" y="14"/>
                </a:cubicBezTo>
                <a:cubicBezTo>
                  <a:pt x="100" y="15"/>
                  <a:pt x="99" y="17"/>
                  <a:pt x="97" y="17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>
            <a:spLocks noEditPoints="1"/>
          </p:cNvSpPr>
          <p:nvPr/>
        </p:nvSpPr>
        <p:spPr bwMode="auto">
          <a:xfrm>
            <a:off x="1382713" y="1227138"/>
            <a:ext cx="669925" cy="787400"/>
          </a:xfrm>
          <a:custGeom>
            <a:avLst/>
            <a:gdLst>
              <a:gd name="T0" fmla="*/ 277210 w 145"/>
              <a:gd name="T1" fmla="*/ 787400 h 170"/>
              <a:gd name="T2" fmla="*/ 277210 w 145"/>
              <a:gd name="T3" fmla="*/ 754978 h 170"/>
              <a:gd name="T4" fmla="*/ 397335 w 145"/>
              <a:gd name="T5" fmla="*/ 773505 h 170"/>
              <a:gd name="T6" fmla="*/ 415816 w 145"/>
              <a:gd name="T7" fmla="*/ 736451 h 170"/>
              <a:gd name="T8" fmla="*/ 231009 w 145"/>
              <a:gd name="T9" fmla="*/ 722555 h 170"/>
              <a:gd name="T10" fmla="*/ 415816 w 145"/>
              <a:gd name="T11" fmla="*/ 708660 h 170"/>
              <a:gd name="T12" fmla="*/ 415816 w 145"/>
              <a:gd name="T13" fmla="*/ 736451 h 170"/>
              <a:gd name="T14" fmla="*/ 263350 w 145"/>
              <a:gd name="T15" fmla="*/ 680869 h 170"/>
              <a:gd name="T16" fmla="*/ 212528 w 145"/>
              <a:gd name="T17" fmla="*/ 643815 h 170"/>
              <a:gd name="T18" fmla="*/ 203288 w 145"/>
              <a:gd name="T19" fmla="*/ 569707 h 170"/>
              <a:gd name="T20" fmla="*/ 110884 w 145"/>
              <a:gd name="T21" fmla="*/ 291801 h 170"/>
              <a:gd name="T22" fmla="*/ 540560 w 145"/>
              <a:gd name="T23" fmla="*/ 291801 h 170"/>
              <a:gd name="T24" fmla="*/ 452777 w 145"/>
              <a:gd name="T25" fmla="*/ 569707 h 170"/>
              <a:gd name="T26" fmla="*/ 443537 w 145"/>
              <a:gd name="T27" fmla="*/ 643815 h 170"/>
              <a:gd name="T28" fmla="*/ 328032 w 145"/>
              <a:gd name="T29" fmla="*/ 680869 h 170"/>
              <a:gd name="T30" fmla="*/ 392715 w 145"/>
              <a:gd name="T31" fmla="*/ 653079 h 170"/>
              <a:gd name="T32" fmla="*/ 415816 w 145"/>
              <a:gd name="T33" fmla="*/ 606761 h 170"/>
              <a:gd name="T34" fmla="*/ 485118 w 145"/>
              <a:gd name="T35" fmla="*/ 444649 h 170"/>
              <a:gd name="T36" fmla="*/ 328032 w 145"/>
              <a:gd name="T37" fmla="*/ 171375 h 170"/>
              <a:gd name="T38" fmla="*/ 166326 w 145"/>
              <a:gd name="T39" fmla="*/ 444649 h 170"/>
              <a:gd name="T40" fmla="*/ 240249 w 145"/>
              <a:gd name="T41" fmla="*/ 606761 h 170"/>
              <a:gd name="T42" fmla="*/ 263350 w 145"/>
              <a:gd name="T43" fmla="*/ 653079 h 170"/>
              <a:gd name="T44" fmla="*/ 69303 w 145"/>
              <a:gd name="T45" fmla="*/ 361278 h 170"/>
              <a:gd name="T46" fmla="*/ 0 w 145"/>
              <a:gd name="T47" fmla="*/ 347382 h 170"/>
              <a:gd name="T48" fmla="*/ 69303 w 145"/>
              <a:gd name="T49" fmla="*/ 333487 h 170"/>
              <a:gd name="T50" fmla="*/ 69303 w 145"/>
              <a:gd name="T51" fmla="*/ 361278 h 170"/>
              <a:gd name="T52" fmla="*/ 582142 w 145"/>
              <a:gd name="T53" fmla="*/ 352014 h 170"/>
              <a:gd name="T54" fmla="*/ 582142 w 145"/>
              <a:gd name="T55" fmla="*/ 319592 h 170"/>
              <a:gd name="T56" fmla="*/ 669925 w 145"/>
              <a:gd name="T57" fmla="*/ 338119 h 170"/>
              <a:gd name="T58" fmla="*/ 194047 w 145"/>
              <a:gd name="T59" fmla="*/ 338119 h 170"/>
              <a:gd name="T60" fmla="*/ 180187 w 145"/>
              <a:gd name="T61" fmla="*/ 319592 h 170"/>
              <a:gd name="T62" fmla="*/ 337273 w 145"/>
              <a:gd name="T63" fmla="*/ 213061 h 170"/>
              <a:gd name="T64" fmla="*/ 337273 w 145"/>
              <a:gd name="T65" fmla="*/ 240852 h 170"/>
              <a:gd name="T66" fmla="*/ 194047 w 145"/>
              <a:gd name="T67" fmla="*/ 338119 h 170"/>
              <a:gd name="T68" fmla="*/ 503599 w 145"/>
              <a:gd name="T69" fmla="*/ 176007 h 170"/>
              <a:gd name="T70" fmla="*/ 554421 w 145"/>
              <a:gd name="T71" fmla="*/ 101899 h 170"/>
              <a:gd name="T72" fmla="*/ 572901 w 145"/>
              <a:gd name="T73" fmla="*/ 125058 h 170"/>
              <a:gd name="T74" fmla="*/ 512839 w 145"/>
              <a:gd name="T75" fmla="*/ 180639 h 170"/>
              <a:gd name="T76" fmla="*/ 133985 w 145"/>
              <a:gd name="T77" fmla="*/ 176007 h 170"/>
              <a:gd name="T78" fmla="*/ 83163 w 145"/>
              <a:gd name="T79" fmla="*/ 101899 h 170"/>
              <a:gd name="T80" fmla="*/ 152466 w 145"/>
              <a:gd name="T81" fmla="*/ 152848 h 170"/>
              <a:gd name="T82" fmla="*/ 143225 w 145"/>
              <a:gd name="T83" fmla="*/ 180639 h 170"/>
              <a:gd name="T84" fmla="*/ 314172 w 145"/>
              <a:gd name="T85" fmla="*/ 97267 h 170"/>
              <a:gd name="T86" fmla="*/ 328032 w 145"/>
              <a:gd name="T87" fmla="*/ 0 h 170"/>
              <a:gd name="T88" fmla="*/ 341893 w 145"/>
              <a:gd name="T89" fmla="*/ 97267 h 1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5" h="170">
                <a:moveTo>
                  <a:pt x="83" y="170"/>
                </a:moveTo>
                <a:cubicBezTo>
                  <a:pt x="60" y="170"/>
                  <a:pt x="60" y="170"/>
                  <a:pt x="60" y="170"/>
                </a:cubicBezTo>
                <a:cubicBezTo>
                  <a:pt x="58" y="170"/>
                  <a:pt x="56" y="168"/>
                  <a:pt x="56" y="167"/>
                </a:cubicBezTo>
                <a:cubicBezTo>
                  <a:pt x="56" y="165"/>
                  <a:pt x="58" y="163"/>
                  <a:pt x="60" y="163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85" y="163"/>
                  <a:pt x="86" y="165"/>
                  <a:pt x="86" y="167"/>
                </a:cubicBezTo>
                <a:cubicBezTo>
                  <a:pt x="86" y="168"/>
                  <a:pt x="85" y="170"/>
                  <a:pt x="83" y="170"/>
                </a:cubicBezTo>
                <a:close/>
                <a:moveTo>
                  <a:pt x="90" y="159"/>
                </a:moveTo>
                <a:cubicBezTo>
                  <a:pt x="53" y="159"/>
                  <a:pt x="53" y="159"/>
                  <a:pt x="53" y="159"/>
                </a:cubicBezTo>
                <a:cubicBezTo>
                  <a:pt x="51" y="159"/>
                  <a:pt x="50" y="157"/>
                  <a:pt x="50" y="156"/>
                </a:cubicBezTo>
                <a:cubicBezTo>
                  <a:pt x="50" y="154"/>
                  <a:pt x="51" y="153"/>
                  <a:pt x="53" y="153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91" y="153"/>
                  <a:pt x="93" y="154"/>
                  <a:pt x="93" y="156"/>
                </a:cubicBezTo>
                <a:cubicBezTo>
                  <a:pt x="93" y="157"/>
                  <a:pt x="91" y="159"/>
                  <a:pt x="90" y="159"/>
                </a:cubicBezTo>
                <a:close/>
                <a:moveTo>
                  <a:pt x="71" y="147"/>
                </a:moveTo>
                <a:cubicBezTo>
                  <a:pt x="64" y="147"/>
                  <a:pt x="58" y="147"/>
                  <a:pt x="57" y="147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50" y="147"/>
                  <a:pt x="47" y="145"/>
                  <a:pt x="46" y="139"/>
                </a:cubicBezTo>
                <a:cubicBezTo>
                  <a:pt x="46" y="137"/>
                  <a:pt x="46" y="134"/>
                  <a:pt x="45" y="132"/>
                </a:cubicBezTo>
                <a:cubicBezTo>
                  <a:pt x="45" y="128"/>
                  <a:pt x="45" y="125"/>
                  <a:pt x="44" y="123"/>
                </a:cubicBezTo>
                <a:cubicBezTo>
                  <a:pt x="39" y="114"/>
                  <a:pt x="36" y="108"/>
                  <a:pt x="31" y="98"/>
                </a:cubicBezTo>
                <a:cubicBezTo>
                  <a:pt x="26" y="89"/>
                  <a:pt x="21" y="76"/>
                  <a:pt x="24" y="63"/>
                </a:cubicBezTo>
                <a:cubicBezTo>
                  <a:pt x="29" y="47"/>
                  <a:pt x="46" y="30"/>
                  <a:pt x="71" y="30"/>
                </a:cubicBezTo>
                <a:cubicBezTo>
                  <a:pt x="96" y="30"/>
                  <a:pt x="113" y="47"/>
                  <a:pt x="117" y="63"/>
                </a:cubicBezTo>
                <a:cubicBezTo>
                  <a:pt x="121" y="76"/>
                  <a:pt x="116" y="89"/>
                  <a:pt x="111" y="98"/>
                </a:cubicBezTo>
                <a:cubicBezTo>
                  <a:pt x="106" y="108"/>
                  <a:pt x="103" y="114"/>
                  <a:pt x="98" y="123"/>
                </a:cubicBezTo>
                <a:cubicBezTo>
                  <a:pt x="97" y="125"/>
                  <a:pt x="96" y="128"/>
                  <a:pt x="96" y="132"/>
                </a:cubicBezTo>
                <a:cubicBezTo>
                  <a:pt x="96" y="134"/>
                  <a:pt x="96" y="137"/>
                  <a:pt x="96" y="139"/>
                </a:cubicBezTo>
                <a:cubicBezTo>
                  <a:pt x="94" y="145"/>
                  <a:pt x="91" y="147"/>
                  <a:pt x="85" y="147"/>
                </a:cubicBezTo>
                <a:cubicBezTo>
                  <a:pt x="85" y="147"/>
                  <a:pt x="78" y="147"/>
                  <a:pt x="71" y="147"/>
                </a:cubicBezTo>
                <a:close/>
                <a:moveTo>
                  <a:pt x="57" y="141"/>
                </a:moveTo>
                <a:cubicBezTo>
                  <a:pt x="58" y="141"/>
                  <a:pt x="84" y="141"/>
                  <a:pt x="85" y="141"/>
                </a:cubicBezTo>
                <a:cubicBezTo>
                  <a:pt x="89" y="141"/>
                  <a:pt x="89" y="140"/>
                  <a:pt x="89" y="137"/>
                </a:cubicBezTo>
                <a:cubicBezTo>
                  <a:pt x="90" y="136"/>
                  <a:pt x="90" y="134"/>
                  <a:pt x="90" y="131"/>
                </a:cubicBezTo>
                <a:cubicBezTo>
                  <a:pt x="90" y="127"/>
                  <a:pt x="90" y="123"/>
                  <a:pt x="92" y="120"/>
                </a:cubicBezTo>
                <a:cubicBezTo>
                  <a:pt x="97" y="111"/>
                  <a:pt x="101" y="105"/>
                  <a:pt x="105" y="96"/>
                </a:cubicBezTo>
                <a:cubicBezTo>
                  <a:pt x="109" y="89"/>
                  <a:pt x="114" y="76"/>
                  <a:pt x="111" y="65"/>
                </a:cubicBezTo>
                <a:cubicBezTo>
                  <a:pt x="108" y="51"/>
                  <a:pt x="92" y="37"/>
                  <a:pt x="71" y="37"/>
                </a:cubicBezTo>
                <a:cubicBezTo>
                  <a:pt x="49" y="37"/>
                  <a:pt x="34" y="51"/>
                  <a:pt x="31" y="65"/>
                </a:cubicBezTo>
                <a:cubicBezTo>
                  <a:pt x="28" y="76"/>
                  <a:pt x="33" y="89"/>
                  <a:pt x="36" y="96"/>
                </a:cubicBezTo>
                <a:cubicBezTo>
                  <a:pt x="41" y="105"/>
                  <a:pt x="44" y="111"/>
                  <a:pt x="49" y="120"/>
                </a:cubicBezTo>
                <a:cubicBezTo>
                  <a:pt x="51" y="123"/>
                  <a:pt x="52" y="127"/>
                  <a:pt x="52" y="131"/>
                </a:cubicBezTo>
                <a:cubicBezTo>
                  <a:pt x="52" y="134"/>
                  <a:pt x="52" y="136"/>
                  <a:pt x="52" y="137"/>
                </a:cubicBezTo>
                <a:cubicBezTo>
                  <a:pt x="53" y="140"/>
                  <a:pt x="53" y="141"/>
                  <a:pt x="57" y="141"/>
                </a:cubicBezTo>
                <a:cubicBezTo>
                  <a:pt x="57" y="141"/>
                  <a:pt x="57" y="141"/>
                  <a:pt x="57" y="141"/>
                </a:cubicBezTo>
                <a:close/>
                <a:moveTo>
                  <a:pt x="15" y="78"/>
                </a:moveTo>
                <a:cubicBezTo>
                  <a:pt x="3" y="78"/>
                  <a:pt x="3" y="78"/>
                  <a:pt x="3" y="78"/>
                </a:cubicBezTo>
                <a:cubicBezTo>
                  <a:pt x="1" y="78"/>
                  <a:pt x="0" y="77"/>
                  <a:pt x="0" y="75"/>
                </a:cubicBezTo>
                <a:cubicBezTo>
                  <a:pt x="0" y="73"/>
                  <a:pt x="1" y="72"/>
                  <a:pt x="3" y="72"/>
                </a:cubicBezTo>
                <a:cubicBezTo>
                  <a:pt x="15" y="72"/>
                  <a:pt x="15" y="72"/>
                  <a:pt x="15" y="72"/>
                </a:cubicBezTo>
                <a:cubicBezTo>
                  <a:pt x="17" y="72"/>
                  <a:pt x="18" y="73"/>
                  <a:pt x="18" y="75"/>
                </a:cubicBezTo>
                <a:cubicBezTo>
                  <a:pt x="18" y="77"/>
                  <a:pt x="17" y="78"/>
                  <a:pt x="15" y="78"/>
                </a:cubicBezTo>
                <a:close/>
                <a:moveTo>
                  <a:pt x="142" y="76"/>
                </a:moveTo>
                <a:cubicBezTo>
                  <a:pt x="126" y="76"/>
                  <a:pt x="126" y="76"/>
                  <a:pt x="126" y="76"/>
                </a:cubicBezTo>
                <a:cubicBezTo>
                  <a:pt x="125" y="76"/>
                  <a:pt x="123" y="74"/>
                  <a:pt x="123" y="73"/>
                </a:cubicBezTo>
                <a:cubicBezTo>
                  <a:pt x="123" y="71"/>
                  <a:pt x="125" y="69"/>
                  <a:pt x="126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3" y="69"/>
                  <a:pt x="145" y="71"/>
                  <a:pt x="145" y="73"/>
                </a:cubicBezTo>
                <a:cubicBezTo>
                  <a:pt x="145" y="74"/>
                  <a:pt x="143" y="76"/>
                  <a:pt x="142" y="76"/>
                </a:cubicBezTo>
                <a:close/>
                <a:moveTo>
                  <a:pt x="42" y="73"/>
                </a:moveTo>
                <a:cubicBezTo>
                  <a:pt x="42" y="73"/>
                  <a:pt x="42" y="73"/>
                  <a:pt x="42" y="73"/>
                </a:cubicBezTo>
                <a:cubicBezTo>
                  <a:pt x="40" y="73"/>
                  <a:pt x="39" y="71"/>
                  <a:pt x="39" y="69"/>
                </a:cubicBezTo>
                <a:cubicBezTo>
                  <a:pt x="42" y="58"/>
                  <a:pt x="55" y="46"/>
                  <a:pt x="73" y="46"/>
                </a:cubicBezTo>
                <a:cubicBezTo>
                  <a:pt x="73" y="46"/>
                  <a:pt x="73" y="46"/>
                  <a:pt x="73" y="46"/>
                </a:cubicBezTo>
                <a:cubicBezTo>
                  <a:pt x="74" y="46"/>
                  <a:pt x="76" y="47"/>
                  <a:pt x="76" y="49"/>
                </a:cubicBezTo>
                <a:cubicBezTo>
                  <a:pt x="76" y="51"/>
                  <a:pt x="74" y="52"/>
                  <a:pt x="73" y="52"/>
                </a:cubicBezTo>
                <a:cubicBezTo>
                  <a:pt x="58" y="52"/>
                  <a:pt x="48" y="62"/>
                  <a:pt x="45" y="71"/>
                </a:cubicBezTo>
                <a:cubicBezTo>
                  <a:pt x="45" y="72"/>
                  <a:pt x="44" y="73"/>
                  <a:pt x="42" y="73"/>
                </a:cubicBezTo>
                <a:close/>
                <a:moveTo>
                  <a:pt x="111" y="39"/>
                </a:moveTo>
                <a:cubicBezTo>
                  <a:pt x="111" y="39"/>
                  <a:pt x="110" y="38"/>
                  <a:pt x="109" y="38"/>
                </a:cubicBezTo>
                <a:cubicBezTo>
                  <a:pt x="108" y="36"/>
                  <a:pt x="108" y="34"/>
                  <a:pt x="109" y="33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21" y="21"/>
                  <a:pt x="123" y="21"/>
                  <a:pt x="124" y="22"/>
                </a:cubicBezTo>
                <a:cubicBezTo>
                  <a:pt x="126" y="24"/>
                  <a:pt x="126" y="26"/>
                  <a:pt x="124" y="27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3" y="38"/>
                  <a:pt x="112" y="39"/>
                  <a:pt x="111" y="39"/>
                </a:cubicBezTo>
                <a:close/>
                <a:moveTo>
                  <a:pt x="31" y="39"/>
                </a:moveTo>
                <a:cubicBezTo>
                  <a:pt x="30" y="39"/>
                  <a:pt x="30" y="38"/>
                  <a:pt x="29" y="38"/>
                </a:cubicBezTo>
                <a:cubicBezTo>
                  <a:pt x="18" y="27"/>
                  <a:pt x="18" y="27"/>
                  <a:pt x="18" y="27"/>
                </a:cubicBezTo>
                <a:cubicBezTo>
                  <a:pt x="17" y="26"/>
                  <a:pt x="17" y="24"/>
                  <a:pt x="18" y="22"/>
                </a:cubicBezTo>
                <a:cubicBezTo>
                  <a:pt x="20" y="21"/>
                  <a:pt x="22" y="21"/>
                  <a:pt x="23" y="22"/>
                </a:cubicBezTo>
                <a:cubicBezTo>
                  <a:pt x="33" y="33"/>
                  <a:pt x="33" y="33"/>
                  <a:pt x="33" y="33"/>
                </a:cubicBezTo>
                <a:cubicBezTo>
                  <a:pt x="35" y="34"/>
                  <a:pt x="35" y="36"/>
                  <a:pt x="33" y="38"/>
                </a:cubicBezTo>
                <a:cubicBezTo>
                  <a:pt x="33" y="38"/>
                  <a:pt x="32" y="39"/>
                  <a:pt x="31" y="39"/>
                </a:cubicBezTo>
                <a:close/>
                <a:moveTo>
                  <a:pt x="71" y="24"/>
                </a:moveTo>
                <a:cubicBezTo>
                  <a:pt x="69" y="24"/>
                  <a:pt x="68" y="23"/>
                  <a:pt x="68" y="21"/>
                </a:cubicBezTo>
                <a:cubicBezTo>
                  <a:pt x="68" y="3"/>
                  <a:pt x="68" y="3"/>
                  <a:pt x="68" y="3"/>
                </a:cubicBezTo>
                <a:cubicBezTo>
                  <a:pt x="68" y="2"/>
                  <a:pt x="69" y="0"/>
                  <a:pt x="71" y="0"/>
                </a:cubicBezTo>
                <a:cubicBezTo>
                  <a:pt x="73" y="0"/>
                  <a:pt x="74" y="2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74" y="23"/>
                  <a:pt x="73" y="24"/>
                  <a:pt x="71" y="24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7434263" y="1341438"/>
            <a:ext cx="1693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TextBox 93"/>
          <p:cNvSpPr txBox="1">
            <a:spLocks noChangeArrowheads="1"/>
          </p:cNvSpPr>
          <p:nvPr/>
        </p:nvSpPr>
        <p:spPr bwMode="auto">
          <a:xfrm>
            <a:off x="909638" y="5140325"/>
            <a:ext cx="1693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3" name="TextBox 93"/>
          <p:cNvSpPr txBox="1">
            <a:spLocks noChangeArrowheads="1"/>
          </p:cNvSpPr>
          <p:nvPr/>
        </p:nvSpPr>
        <p:spPr bwMode="auto">
          <a:xfrm>
            <a:off x="5289550" y="5140325"/>
            <a:ext cx="16938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4" name="TextBox 93"/>
          <p:cNvSpPr txBox="1">
            <a:spLocks noChangeArrowheads="1"/>
          </p:cNvSpPr>
          <p:nvPr/>
        </p:nvSpPr>
        <p:spPr bwMode="auto">
          <a:xfrm>
            <a:off x="9636125" y="5135563"/>
            <a:ext cx="1693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838575" y="1289050"/>
            <a:ext cx="1863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906463" y="2959100"/>
            <a:ext cx="2514600" cy="693738"/>
          </a:xfrm>
          <a:custGeom>
            <a:avLst/>
            <a:gdLst>
              <a:gd name="T0" fmla="*/ 2475377 w 577"/>
              <a:gd name="T1" fmla="*/ 226883 h 159"/>
              <a:gd name="T2" fmla="*/ 1459950 w 577"/>
              <a:gd name="T3" fmla="*/ 226883 h 159"/>
              <a:gd name="T4" fmla="*/ 1359714 w 577"/>
              <a:gd name="T5" fmla="*/ 113441 h 159"/>
              <a:gd name="T6" fmla="*/ 1255121 w 577"/>
              <a:gd name="T7" fmla="*/ 0 h 159"/>
              <a:gd name="T8" fmla="*/ 1154886 w 577"/>
              <a:gd name="T9" fmla="*/ 113441 h 159"/>
              <a:gd name="T10" fmla="*/ 1054650 w 577"/>
              <a:gd name="T11" fmla="*/ 226883 h 159"/>
              <a:gd name="T12" fmla="*/ 230977 w 577"/>
              <a:gd name="T13" fmla="*/ 226883 h 159"/>
              <a:gd name="T14" fmla="*/ 0 w 577"/>
              <a:gd name="T15" fmla="*/ 458128 h 159"/>
              <a:gd name="T16" fmla="*/ 230977 w 577"/>
              <a:gd name="T17" fmla="*/ 693737 h 159"/>
              <a:gd name="T18" fmla="*/ 2475377 w 577"/>
              <a:gd name="T19" fmla="*/ 693737 h 159"/>
              <a:gd name="T20" fmla="*/ 2514600 w 577"/>
              <a:gd name="T21" fmla="*/ 654469 h 159"/>
              <a:gd name="T22" fmla="*/ 2514600 w 577"/>
              <a:gd name="T23" fmla="*/ 266151 h 159"/>
              <a:gd name="T24" fmla="*/ 2475377 w 577"/>
              <a:gd name="T25" fmla="*/ 226883 h 1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7" h="159">
                <a:moveTo>
                  <a:pt x="568" y="52"/>
                </a:moveTo>
                <a:cubicBezTo>
                  <a:pt x="335" y="52"/>
                  <a:pt x="335" y="52"/>
                  <a:pt x="335" y="52"/>
                </a:cubicBezTo>
                <a:cubicBezTo>
                  <a:pt x="312" y="26"/>
                  <a:pt x="312" y="26"/>
                  <a:pt x="312" y="26"/>
                </a:cubicBezTo>
                <a:cubicBezTo>
                  <a:pt x="288" y="0"/>
                  <a:pt x="288" y="0"/>
                  <a:pt x="288" y="0"/>
                </a:cubicBezTo>
                <a:cubicBezTo>
                  <a:pt x="265" y="26"/>
                  <a:pt x="265" y="26"/>
                  <a:pt x="265" y="26"/>
                </a:cubicBezTo>
                <a:cubicBezTo>
                  <a:pt x="242" y="52"/>
                  <a:pt x="242" y="52"/>
                  <a:pt x="242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24" y="52"/>
                  <a:pt x="0" y="76"/>
                  <a:pt x="0" y="105"/>
                </a:cubicBezTo>
                <a:cubicBezTo>
                  <a:pt x="0" y="135"/>
                  <a:pt x="24" y="159"/>
                  <a:pt x="53" y="159"/>
                </a:cubicBezTo>
                <a:cubicBezTo>
                  <a:pt x="568" y="159"/>
                  <a:pt x="568" y="159"/>
                  <a:pt x="568" y="159"/>
                </a:cubicBezTo>
                <a:cubicBezTo>
                  <a:pt x="573" y="159"/>
                  <a:pt x="577" y="155"/>
                  <a:pt x="577" y="150"/>
                </a:cubicBezTo>
                <a:cubicBezTo>
                  <a:pt x="577" y="61"/>
                  <a:pt x="577" y="61"/>
                  <a:pt x="577" y="61"/>
                </a:cubicBezTo>
                <a:cubicBezTo>
                  <a:pt x="577" y="56"/>
                  <a:pt x="573" y="52"/>
                  <a:pt x="568" y="52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6145213" y="2959100"/>
            <a:ext cx="2514600" cy="693738"/>
          </a:xfrm>
          <a:custGeom>
            <a:avLst/>
            <a:gdLst>
              <a:gd name="T0" fmla="*/ 2475377 w 577"/>
              <a:gd name="T1" fmla="*/ 226883 h 159"/>
              <a:gd name="T2" fmla="*/ 1459950 w 577"/>
              <a:gd name="T3" fmla="*/ 226883 h 159"/>
              <a:gd name="T4" fmla="*/ 1359714 w 577"/>
              <a:gd name="T5" fmla="*/ 113441 h 159"/>
              <a:gd name="T6" fmla="*/ 1259479 w 577"/>
              <a:gd name="T7" fmla="*/ 0 h 159"/>
              <a:gd name="T8" fmla="*/ 1154886 w 577"/>
              <a:gd name="T9" fmla="*/ 113441 h 159"/>
              <a:gd name="T10" fmla="*/ 1054650 w 577"/>
              <a:gd name="T11" fmla="*/ 226883 h 159"/>
              <a:gd name="T12" fmla="*/ 39223 w 577"/>
              <a:gd name="T13" fmla="*/ 226883 h 159"/>
              <a:gd name="T14" fmla="*/ 0 w 577"/>
              <a:gd name="T15" fmla="*/ 266151 h 159"/>
              <a:gd name="T16" fmla="*/ 0 w 577"/>
              <a:gd name="T17" fmla="*/ 654469 h 159"/>
              <a:gd name="T18" fmla="*/ 39223 w 577"/>
              <a:gd name="T19" fmla="*/ 693737 h 159"/>
              <a:gd name="T20" fmla="*/ 2475377 w 577"/>
              <a:gd name="T21" fmla="*/ 693737 h 159"/>
              <a:gd name="T22" fmla="*/ 2514600 w 577"/>
              <a:gd name="T23" fmla="*/ 654469 h 159"/>
              <a:gd name="T24" fmla="*/ 2514600 w 577"/>
              <a:gd name="T25" fmla="*/ 266151 h 159"/>
              <a:gd name="T26" fmla="*/ 2475377 w 577"/>
              <a:gd name="T27" fmla="*/ 226883 h 15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7" h="159">
                <a:moveTo>
                  <a:pt x="568" y="52"/>
                </a:moveTo>
                <a:cubicBezTo>
                  <a:pt x="335" y="52"/>
                  <a:pt x="335" y="52"/>
                  <a:pt x="335" y="52"/>
                </a:cubicBezTo>
                <a:cubicBezTo>
                  <a:pt x="312" y="26"/>
                  <a:pt x="312" y="26"/>
                  <a:pt x="312" y="26"/>
                </a:cubicBezTo>
                <a:cubicBezTo>
                  <a:pt x="289" y="0"/>
                  <a:pt x="289" y="0"/>
                  <a:pt x="289" y="0"/>
                </a:cubicBezTo>
                <a:cubicBezTo>
                  <a:pt x="265" y="26"/>
                  <a:pt x="265" y="26"/>
                  <a:pt x="265" y="26"/>
                </a:cubicBezTo>
                <a:cubicBezTo>
                  <a:pt x="242" y="52"/>
                  <a:pt x="242" y="52"/>
                  <a:pt x="242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4" y="52"/>
                  <a:pt x="0" y="56"/>
                  <a:pt x="0" y="61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5"/>
                  <a:pt x="4" y="159"/>
                  <a:pt x="9" y="159"/>
                </a:cubicBezTo>
                <a:cubicBezTo>
                  <a:pt x="568" y="159"/>
                  <a:pt x="568" y="159"/>
                  <a:pt x="568" y="159"/>
                </a:cubicBezTo>
                <a:cubicBezTo>
                  <a:pt x="573" y="159"/>
                  <a:pt x="577" y="155"/>
                  <a:pt x="577" y="150"/>
                </a:cubicBezTo>
                <a:cubicBezTo>
                  <a:pt x="577" y="61"/>
                  <a:pt x="577" y="61"/>
                  <a:pt x="577" y="61"/>
                </a:cubicBezTo>
                <a:cubicBezTo>
                  <a:pt x="577" y="56"/>
                  <a:pt x="573" y="52"/>
                  <a:pt x="568" y="52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8763000" y="3186113"/>
            <a:ext cx="2514600" cy="692150"/>
          </a:xfrm>
          <a:custGeom>
            <a:avLst/>
            <a:gdLst>
              <a:gd name="T0" fmla="*/ 2283623 w 577"/>
              <a:gd name="T1" fmla="*/ 0 h 159"/>
              <a:gd name="T2" fmla="*/ 39223 w 577"/>
              <a:gd name="T3" fmla="*/ 0 h 159"/>
              <a:gd name="T4" fmla="*/ 0 w 577"/>
              <a:gd name="T5" fmla="*/ 39178 h 159"/>
              <a:gd name="T6" fmla="*/ 0 w 577"/>
              <a:gd name="T7" fmla="*/ 426608 h 159"/>
              <a:gd name="T8" fmla="*/ 39223 w 577"/>
              <a:gd name="T9" fmla="*/ 465786 h 159"/>
              <a:gd name="T10" fmla="*/ 1054650 w 577"/>
              <a:gd name="T11" fmla="*/ 465786 h 159"/>
              <a:gd name="T12" fmla="*/ 1154886 w 577"/>
              <a:gd name="T13" fmla="*/ 578968 h 159"/>
              <a:gd name="T14" fmla="*/ 1259479 w 577"/>
              <a:gd name="T15" fmla="*/ 692150 h 159"/>
              <a:gd name="T16" fmla="*/ 1359714 w 577"/>
              <a:gd name="T17" fmla="*/ 578968 h 159"/>
              <a:gd name="T18" fmla="*/ 1459950 w 577"/>
              <a:gd name="T19" fmla="*/ 465786 h 159"/>
              <a:gd name="T20" fmla="*/ 2283623 w 577"/>
              <a:gd name="T21" fmla="*/ 465786 h 159"/>
              <a:gd name="T22" fmla="*/ 2514600 w 577"/>
              <a:gd name="T23" fmla="*/ 235070 h 159"/>
              <a:gd name="T24" fmla="*/ 2283623 w 577"/>
              <a:gd name="T25" fmla="*/ 0 h 1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7" h="159">
                <a:moveTo>
                  <a:pt x="52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4" y="107"/>
                  <a:pt x="9" y="107"/>
                </a:cubicBezTo>
                <a:cubicBezTo>
                  <a:pt x="242" y="107"/>
                  <a:pt x="242" y="107"/>
                  <a:pt x="242" y="107"/>
                </a:cubicBezTo>
                <a:cubicBezTo>
                  <a:pt x="265" y="133"/>
                  <a:pt x="265" y="133"/>
                  <a:pt x="265" y="133"/>
                </a:cubicBezTo>
                <a:cubicBezTo>
                  <a:pt x="289" y="159"/>
                  <a:pt x="289" y="159"/>
                  <a:pt x="289" y="159"/>
                </a:cubicBezTo>
                <a:cubicBezTo>
                  <a:pt x="312" y="133"/>
                  <a:pt x="312" y="133"/>
                  <a:pt x="312" y="133"/>
                </a:cubicBezTo>
                <a:cubicBezTo>
                  <a:pt x="335" y="107"/>
                  <a:pt x="335" y="107"/>
                  <a:pt x="335" y="107"/>
                </a:cubicBezTo>
                <a:cubicBezTo>
                  <a:pt x="524" y="107"/>
                  <a:pt x="524" y="107"/>
                  <a:pt x="524" y="107"/>
                </a:cubicBezTo>
                <a:cubicBezTo>
                  <a:pt x="553" y="107"/>
                  <a:pt x="577" y="83"/>
                  <a:pt x="577" y="54"/>
                </a:cubicBezTo>
                <a:cubicBezTo>
                  <a:pt x="577" y="24"/>
                  <a:pt x="553" y="0"/>
                  <a:pt x="524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3525838" y="3186113"/>
            <a:ext cx="2514600" cy="692150"/>
          </a:xfrm>
          <a:custGeom>
            <a:avLst/>
            <a:gdLst>
              <a:gd name="T0" fmla="*/ 2475377 w 577"/>
              <a:gd name="T1" fmla="*/ 0 h 159"/>
              <a:gd name="T2" fmla="*/ 39223 w 577"/>
              <a:gd name="T3" fmla="*/ 0 h 159"/>
              <a:gd name="T4" fmla="*/ 0 w 577"/>
              <a:gd name="T5" fmla="*/ 39178 h 159"/>
              <a:gd name="T6" fmla="*/ 0 w 577"/>
              <a:gd name="T7" fmla="*/ 426608 h 159"/>
              <a:gd name="T8" fmla="*/ 39223 w 577"/>
              <a:gd name="T9" fmla="*/ 465786 h 159"/>
              <a:gd name="T10" fmla="*/ 1054650 w 577"/>
              <a:gd name="T11" fmla="*/ 465786 h 159"/>
              <a:gd name="T12" fmla="*/ 1154886 w 577"/>
              <a:gd name="T13" fmla="*/ 578968 h 159"/>
              <a:gd name="T14" fmla="*/ 1255121 w 577"/>
              <a:gd name="T15" fmla="*/ 692150 h 159"/>
              <a:gd name="T16" fmla="*/ 1359714 w 577"/>
              <a:gd name="T17" fmla="*/ 578968 h 159"/>
              <a:gd name="T18" fmla="*/ 1459950 w 577"/>
              <a:gd name="T19" fmla="*/ 465786 h 159"/>
              <a:gd name="T20" fmla="*/ 2475377 w 577"/>
              <a:gd name="T21" fmla="*/ 465786 h 159"/>
              <a:gd name="T22" fmla="*/ 2514600 w 577"/>
              <a:gd name="T23" fmla="*/ 426608 h 159"/>
              <a:gd name="T24" fmla="*/ 2514600 w 577"/>
              <a:gd name="T25" fmla="*/ 39178 h 159"/>
              <a:gd name="T26" fmla="*/ 2475377 w 577"/>
              <a:gd name="T27" fmla="*/ 0 h 15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7" h="159">
                <a:moveTo>
                  <a:pt x="568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4" y="107"/>
                  <a:pt x="9" y="107"/>
                </a:cubicBezTo>
                <a:cubicBezTo>
                  <a:pt x="242" y="107"/>
                  <a:pt x="242" y="107"/>
                  <a:pt x="242" y="107"/>
                </a:cubicBezTo>
                <a:cubicBezTo>
                  <a:pt x="265" y="133"/>
                  <a:pt x="265" y="133"/>
                  <a:pt x="265" y="133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312" y="133"/>
                  <a:pt x="312" y="133"/>
                  <a:pt x="312" y="133"/>
                </a:cubicBezTo>
                <a:cubicBezTo>
                  <a:pt x="335" y="107"/>
                  <a:pt x="335" y="107"/>
                  <a:pt x="335" y="107"/>
                </a:cubicBezTo>
                <a:cubicBezTo>
                  <a:pt x="568" y="107"/>
                  <a:pt x="568" y="107"/>
                  <a:pt x="568" y="107"/>
                </a:cubicBezTo>
                <a:cubicBezTo>
                  <a:pt x="573" y="107"/>
                  <a:pt x="577" y="103"/>
                  <a:pt x="577" y="98"/>
                </a:cubicBezTo>
                <a:cubicBezTo>
                  <a:pt x="577" y="9"/>
                  <a:pt x="577" y="9"/>
                  <a:pt x="577" y="9"/>
                </a:cubicBezTo>
                <a:cubicBezTo>
                  <a:pt x="577" y="4"/>
                  <a:pt x="573" y="0"/>
                  <a:pt x="568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1700213" y="4476750"/>
            <a:ext cx="118903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>
                <a:solidFill>
                  <a:srgbClr val="353535"/>
                </a:solidFill>
                <a:latin typeface="Montserrat" panose="02000505000000020004" pitchFamily="2" charset="0"/>
              </a:rPr>
              <a:t>1986</a:t>
            </a:r>
            <a:endParaRPr lang="en-US" altLang="en-US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6877050" y="4476750"/>
            <a:ext cx="13065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>
                <a:solidFill>
                  <a:srgbClr val="353535"/>
                </a:solidFill>
                <a:latin typeface="Montserrat" panose="02000505000000020004" pitchFamily="2" charset="0"/>
              </a:rPr>
              <a:t>2007</a:t>
            </a:r>
            <a:endParaRPr lang="en-US" altLang="en-US"/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370388" y="717550"/>
            <a:ext cx="10842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>
                <a:solidFill>
                  <a:srgbClr val="353535"/>
                </a:solidFill>
                <a:latin typeface="Montserrat" panose="02000505000000020004" pitchFamily="2" charset="0"/>
              </a:rPr>
              <a:t>1991</a:t>
            </a:r>
            <a:endParaRPr lang="en-US" alt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9544050" y="717550"/>
            <a:ext cx="12065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300">
                <a:solidFill>
                  <a:srgbClr val="353535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9" name="Oval 15"/>
          <p:cNvSpPr>
            <a:spLocks noChangeArrowheads="1"/>
          </p:cNvSpPr>
          <p:nvPr/>
        </p:nvSpPr>
        <p:spPr bwMode="auto">
          <a:xfrm>
            <a:off x="4197350" y="4729163"/>
            <a:ext cx="1171575" cy="1173162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" name="Oval 16"/>
          <p:cNvSpPr>
            <a:spLocks noChangeArrowheads="1"/>
          </p:cNvSpPr>
          <p:nvPr/>
        </p:nvSpPr>
        <p:spPr bwMode="auto">
          <a:xfrm>
            <a:off x="6815138" y="947738"/>
            <a:ext cx="1173162" cy="1173162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1" name="Oval 17"/>
          <p:cNvSpPr>
            <a:spLocks noChangeArrowheads="1"/>
          </p:cNvSpPr>
          <p:nvPr/>
        </p:nvSpPr>
        <p:spPr bwMode="auto">
          <a:xfrm>
            <a:off x="9429750" y="4721225"/>
            <a:ext cx="1185863" cy="1190625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1577975" y="947738"/>
            <a:ext cx="1171575" cy="1173162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Freeform 19"/>
          <p:cNvSpPr>
            <a:spLocks noEditPoints="1"/>
          </p:cNvSpPr>
          <p:nvPr/>
        </p:nvSpPr>
        <p:spPr bwMode="auto">
          <a:xfrm>
            <a:off x="4440238" y="4983163"/>
            <a:ext cx="684212" cy="684212"/>
          </a:xfrm>
          <a:custGeom>
            <a:avLst/>
            <a:gdLst>
              <a:gd name="T0" fmla="*/ 278914 w 157"/>
              <a:gd name="T1" fmla="*/ 658064 h 157"/>
              <a:gd name="T2" fmla="*/ 226618 w 157"/>
              <a:gd name="T3" fmla="*/ 570903 h 157"/>
              <a:gd name="T4" fmla="*/ 126383 w 157"/>
              <a:gd name="T5" fmla="*/ 605767 h 157"/>
              <a:gd name="T6" fmla="*/ 113309 w 157"/>
              <a:gd name="T7" fmla="*/ 466310 h 157"/>
              <a:gd name="T8" fmla="*/ 91519 w 157"/>
              <a:gd name="T9" fmla="*/ 414014 h 157"/>
              <a:gd name="T10" fmla="*/ 0 w 157"/>
              <a:gd name="T11" fmla="*/ 309421 h 157"/>
              <a:gd name="T12" fmla="*/ 100235 w 157"/>
              <a:gd name="T13" fmla="*/ 261482 h 157"/>
              <a:gd name="T14" fmla="*/ 74087 w 157"/>
              <a:gd name="T15" fmla="*/ 161247 h 157"/>
              <a:gd name="T16" fmla="*/ 161247 w 157"/>
              <a:gd name="T17" fmla="*/ 74087 h 157"/>
              <a:gd name="T18" fmla="*/ 265840 w 157"/>
              <a:gd name="T19" fmla="*/ 95877 h 157"/>
              <a:gd name="T20" fmla="*/ 309421 w 157"/>
              <a:gd name="T21" fmla="*/ 0 h 157"/>
              <a:gd name="T22" fmla="*/ 414014 w 157"/>
              <a:gd name="T23" fmla="*/ 91519 h 157"/>
              <a:gd name="T24" fmla="*/ 466310 w 157"/>
              <a:gd name="T25" fmla="*/ 113309 h 157"/>
              <a:gd name="T26" fmla="*/ 610125 w 157"/>
              <a:gd name="T27" fmla="*/ 122025 h 157"/>
              <a:gd name="T28" fmla="*/ 570903 w 157"/>
              <a:gd name="T29" fmla="*/ 222260 h 157"/>
              <a:gd name="T30" fmla="*/ 662422 w 157"/>
              <a:gd name="T31" fmla="*/ 278914 h 157"/>
              <a:gd name="T32" fmla="*/ 684212 w 157"/>
              <a:gd name="T33" fmla="*/ 374791 h 157"/>
              <a:gd name="T34" fmla="*/ 588335 w 157"/>
              <a:gd name="T35" fmla="*/ 418372 h 157"/>
              <a:gd name="T36" fmla="*/ 610125 w 157"/>
              <a:gd name="T37" fmla="*/ 522965 h 157"/>
              <a:gd name="T38" fmla="*/ 522965 w 157"/>
              <a:gd name="T39" fmla="*/ 610125 h 157"/>
              <a:gd name="T40" fmla="*/ 422730 w 157"/>
              <a:gd name="T41" fmla="*/ 583977 h 157"/>
              <a:gd name="T42" fmla="*/ 374791 w 157"/>
              <a:gd name="T43" fmla="*/ 684212 h 157"/>
              <a:gd name="T44" fmla="*/ 383507 w 157"/>
              <a:gd name="T45" fmla="*/ 588335 h 157"/>
              <a:gd name="T46" fmla="*/ 488100 w 157"/>
              <a:gd name="T47" fmla="*/ 544755 h 157"/>
              <a:gd name="T48" fmla="*/ 544755 w 157"/>
              <a:gd name="T49" fmla="*/ 483742 h 157"/>
              <a:gd name="T50" fmla="*/ 588335 w 157"/>
              <a:gd name="T51" fmla="*/ 383507 h 157"/>
              <a:gd name="T52" fmla="*/ 588335 w 157"/>
              <a:gd name="T53" fmla="*/ 300705 h 157"/>
              <a:gd name="T54" fmla="*/ 544755 w 157"/>
              <a:gd name="T55" fmla="*/ 196112 h 157"/>
              <a:gd name="T56" fmla="*/ 488100 w 157"/>
              <a:gd name="T57" fmla="*/ 139457 h 157"/>
              <a:gd name="T58" fmla="*/ 383507 w 157"/>
              <a:gd name="T59" fmla="*/ 95877 h 157"/>
              <a:gd name="T60" fmla="*/ 300705 w 157"/>
              <a:gd name="T61" fmla="*/ 95877 h 157"/>
              <a:gd name="T62" fmla="*/ 200470 w 157"/>
              <a:gd name="T63" fmla="*/ 139457 h 157"/>
              <a:gd name="T64" fmla="*/ 139457 w 157"/>
              <a:gd name="T65" fmla="*/ 196112 h 157"/>
              <a:gd name="T66" fmla="*/ 95877 w 157"/>
              <a:gd name="T67" fmla="*/ 300705 h 157"/>
              <a:gd name="T68" fmla="*/ 95877 w 157"/>
              <a:gd name="T69" fmla="*/ 383507 h 157"/>
              <a:gd name="T70" fmla="*/ 139457 w 157"/>
              <a:gd name="T71" fmla="*/ 483742 h 157"/>
              <a:gd name="T72" fmla="*/ 200470 w 157"/>
              <a:gd name="T73" fmla="*/ 544755 h 157"/>
              <a:gd name="T74" fmla="*/ 300705 w 157"/>
              <a:gd name="T75" fmla="*/ 588335 h 157"/>
              <a:gd name="T76" fmla="*/ 100235 w 157"/>
              <a:gd name="T77" fmla="*/ 540397 h 157"/>
              <a:gd name="T78" fmla="*/ 588335 w 157"/>
              <a:gd name="T79" fmla="*/ 536039 h 157"/>
              <a:gd name="T80" fmla="*/ 30506 w 157"/>
              <a:gd name="T81" fmla="*/ 374791 h 157"/>
              <a:gd name="T82" fmla="*/ 653706 w 157"/>
              <a:gd name="T83" fmla="*/ 374791 h 157"/>
              <a:gd name="T84" fmla="*/ 30506 w 157"/>
              <a:gd name="T85" fmla="*/ 374791 h 157"/>
              <a:gd name="T86" fmla="*/ 540397 w 157"/>
              <a:gd name="T87" fmla="*/ 95877 h 157"/>
              <a:gd name="T88" fmla="*/ 248408 w 157"/>
              <a:gd name="T89" fmla="*/ 435804 h 157"/>
              <a:gd name="T90" fmla="*/ 440162 w 157"/>
              <a:gd name="T91" fmla="*/ 244050 h 157"/>
              <a:gd name="T92" fmla="*/ 344285 w 157"/>
              <a:gd name="T93" fmla="*/ 479384 h 157"/>
              <a:gd name="T94" fmla="*/ 239692 w 157"/>
              <a:gd name="T95" fmla="*/ 318137 h 157"/>
              <a:gd name="T96" fmla="*/ 366075 w 157"/>
              <a:gd name="T97" fmla="*/ 444520 h 157"/>
              <a:gd name="T98" fmla="*/ 344285 w 157"/>
              <a:gd name="T99" fmla="*/ 235334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7" h="157">
                <a:moveTo>
                  <a:pt x="86" y="157"/>
                </a:moveTo>
                <a:cubicBezTo>
                  <a:pt x="71" y="157"/>
                  <a:pt x="71" y="157"/>
                  <a:pt x="71" y="157"/>
                </a:cubicBezTo>
                <a:cubicBezTo>
                  <a:pt x="68" y="157"/>
                  <a:pt x="65" y="154"/>
                  <a:pt x="64" y="151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5"/>
                  <a:pt x="61" y="135"/>
                  <a:pt x="61" y="134"/>
                </a:cubicBezTo>
                <a:cubicBezTo>
                  <a:pt x="58" y="133"/>
                  <a:pt x="55" y="132"/>
                  <a:pt x="52" y="131"/>
                </a:cubicBezTo>
                <a:cubicBezTo>
                  <a:pt x="51" y="130"/>
                  <a:pt x="50" y="130"/>
                  <a:pt x="50" y="131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5" y="142"/>
                  <a:pt x="31" y="142"/>
                  <a:pt x="29" y="139"/>
                </a:cubicBezTo>
                <a:cubicBezTo>
                  <a:pt x="18" y="129"/>
                  <a:pt x="18" y="129"/>
                  <a:pt x="18" y="129"/>
                </a:cubicBezTo>
                <a:cubicBezTo>
                  <a:pt x="15" y="126"/>
                  <a:pt x="15" y="122"/>
                  <a:pt x="17" y="120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7" y="107"/>
                  <a:pt x="27" y="106"/>
                  <a:pt x="26" y="105"/>
                </a:cubicBezTo>
                <a:cubicBezTo>
                  <a:pt x="25" y="102"/>
                  <a:pt x="24" y="99"/>
                  <a:pt x="23" y="96"/>
                </a:cubicBezTo>
                <a:cubicBezTo>
                  <a:pt x="22" y="96"/>
                  <a:pt x="22" y="95"/>
                  <a:pt x="21" y="95"/>
                </a:cubicBezTo>
                <a:cubicBezTo>
                  <a:pt x="6" y="93"/>
                  <a:pt x="6" y="93"/>
                  <a:pt x="6" y="93"/>
                </a:cubicBezTo>
                <a:cubicBezTo>
                  <a:pt x="3" y="92"/>
                  <a:pt x="0" y="89"/>
                  <a:pt x="0" y="86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67"/>
                  <a:pt x="3" y="64"/>
                  <a:pt x="6" y="64"/>
                </a:cubicBezTo>
                <a:cubicBezTo>
                  <a:pt x="21" y="62"/>
                  <a:pt x="21" y="62"/>
                  <a:pt x="21" y="62"/>
                </a:cubicBezTo>
                <a:cubicBezTo>
                  <a:pt x="22" y="61"/>
                  <a:pt x="22" y="61"/>
                  <a:pt x="23" y="60"/>
                </a:cubicBezTo>
                <a:cubicBezTo>
                  <a:pt x="24" y="57"/>
                  <a:pt x="25" y="54"/>
                  <a:pt x="26" y="51"/>
                </a:cubicBezTo>
                <a:cubicBezTo>
                  <a:pt x="27" y="51"/>
                  <a:pt x="27" y="50"/>
                  <a:pt x="26" y="50"/>
                </a:cubicBezTo>
                <a:cubicBezTo>
                  <a:pt x="17" y="37"/>
                  <a:pt x="17" y="37"/>
                  <a:pt x="17" y="37"/>
                </a:cubicBezTo>
                <a:cubicBezTo>
                  <a:pt x="15" y="34"/>
                  <a:pt x="15" y="30"/>
                  <a:pt x="18" y="28"/>
                </a:cubicBezTo>
                <a:cubicBezTo>
                  <a:pt x="29" y="17"/>
                  <a:pt x="29" y="17"/>
                  <a:pt x="29" y="17"/>
                </a:cubicBezTo>
                <a:cubicBezTo>
                  <a:pt x="31" y="15"/>
                  <a:pt x="35" y="15"/>
                  <a:pt x="37" y="17"/>
                </a:cubicBezTo>
                <a:cubicBezTo>
                  <a:pt x="50" y="26"/>
                  <a:pt x="50" y="26"/>
                  <a:pt x="50" y="26"/>
                </a:cubicBezTo>
                <a:cubicBezTo>
                  <a:pt x="50" y="26"/>
                  <a:pt x="51" y="26"/>
                  <a:pt x="52" y="26"/>
                </a:cubicBezTo>
                <a:cubicBezTo>
                  <a:pt x="55" y="24"/>
                  <a:pt x="58" y="23"/>
                  <a:pt x="61" y="22"/>
                </a:cubicBezTo>
                <a:cubicBezTo>
                  <a:pt x="61" y="22"/>
                  <a:pt x="62" y="22"/>
                  <a:pt x="62" y="21"/>
                </a:cubicBezTo>
                <a:cubicBezTo>
                  <a:pt x="64" y="5"/>
                  <a:pt x="64" y="5"/>
                  <a:pt x="64" y="5"/>
                </a:cubicBezTo>
                <a:cubicBezTo>
                  <a:pt x="65" y="2"/>
                  <a:pt x="68" y="0"/>
                  <a:pt x="71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90" y="0"/>
                  <a:pt x="93" y="2"/>
                  <a:pt x="93" y="5"/>
                </a:cubicBezTo>
                <a:cubicBezTo>
                  <a:pt x="95" y="21"/>
                  <a:pt x="95" y="21"/>
                  <a:pt x="95" y="21"/>
                </a:cubicBezTo>
                <a:cubicBezTo>
                  <a:pt x="96" y="22"/>
                  <a:pt x="96" y="22"/>
                  <a:pt x="97" y="22"/>
                </a:cubicBezTo>
                <a:cubicBezTo>
                  <a:pt x="100" y="23"/>
                  <a:pt x="103" y="24"/>
                  <a:pt x="106" y="26"/>
                </a:cubicBezTo>
                <a:cubicBezTo>
                  <a:pt x="106" y="26"/>
                  <a:pt x="107" y="26"/>
                  <a:pt x="107" y="26"/>
                </a:cubicBezTo>
                <a:cubicBezTo>
                  <a:pt x="120" y="17"/>
                  <a:pt x="120" y="17"/>
                  <a:pt x="120" y="17"/>
                </a:cubicBezTo>
                <a:cubicBezTo>
                  <a:pt x="123" y="15"/>
                  <a:pt x="127" y="15"/>
                  <a:pt x="129" y="17"/>
                </a:cubicBezTo>
                <a:cubicBezTo>
                  <a:pt x="140" y="28"/>
                  <a:pt x="140" y="28"/>
                  <a:pt x="140" y="28"/>
                </a:cubicBezTo>
                <a:cubicBezTo>
                  <a:pt x="142" y="30"/>
                  <a:pt x="142" y="34"/>
                  <a:pt x="140" y="37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31" y="50"/>
                  <a:pt x="131" y="51"/>
                  <a:pt x="131" y="51"/>
                </a:cubicBezTo>
                <a:cubicBezTo>
                  <a:pt x="133" y="54"/>
                  <a:pt x="134" y="57"/>
                  <a:pt x="135" y="60"/>
                </a:cubicBezTo>
                <a:cubicBezTo>
                  <a:pt x="135" y="61"/>
                  <a:pt x="135" y="61"/>
                  <a:pt x="136" y="62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55" y="64"/>
                  <a:pt x="157" y="67"/>
                  <a:pt x="157" y="71"/>
                </a:cubicBezTo>
                <a:cubicBezTo>
                  <a:pt x="157" y="86"/>
                  <a:pt x="157" y="86"/>
                  <a:pt x="157" y="86"/>
                </a:cubicBezTo>
                <a:cubicBezTo>
                  <a:pt x="157" y="89"/>
                  <a:pt x="155" y="92"/>
                  <a:pt x="151" y="93"/>
                </a:cubicBezTo>
                <a:cubicBezTo>
                  <a:pt x="136" y="95"/>
                  <a:pt x="136" y="95"/>
                  <a:pt x="136" y="95"/>
                </a:cubicBezTo>
                <a:cubicBezTo>
                  <a:pt x="135" y="95"/>
                  <a:pt x="135" y="96"/>
                  <a:pt x="135" y="96"/>
                </a:cubicBezTo>
                <a:cubicBezTo>
                  <a:pt x="134" y="99"/>
                  <a:pt x="133" y="102"/>
                  <a:pt x="131" y="105"/>
                </a:cubicBezTo>
                <a:cubicBezTo>
                  <a:pt x="131" y="106"/>
                  <a:pt x="131" y="107"/>
                  <a:pt x="131" y="107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42" y="122"/>
                  <a:pt x="142" y="126"/>
                  <a:pt x="140" y="129"/>
                </a:cubicBezTo>
                <a:cubicBezTo>
                  <a:pt x="129" y="139"/>
                  <a:pt x="129" y="139"/>
                  <a:pt x="129" y="139"/>
                </a:cubicBezTo>
                <a:cubicBezTo>
                  <a:pt x="127" y="142"/>
                  <a:pt x="123" y="142"/>
                  <a:pt x="120" y="140"/>
                </a:cubicBezTo>
                <a:cubicBezTo>
                  <a:pt x="107" y="131"/>
                  <a:pt x="107" y="131"/>
                  <a:pt x="107" y="131"/>
                </a:cubicBezTo>
                <a:cubicBezTo>
                  <a:pt x="107" y="130"/>
                  <a:pt x="106" y="130"/>
                  <a:pt x="106" y="131"/>
                </a:cubicBezTo>
                <a:cubicBezTo>
                  <a:pt x="103" y="132"/>
                  <a:pt x="100" y="133"/>
                  <a:pt x="97" y="134"/>
                </a:cubicBezTo>
                <a:cubicBezTo>
                  <a:pt x="96" y="135"/>
                  <a:pt x="96" y="135"/>
                  <a:pt x="95" y="136"/>
                </a:cubicBezTo>
                <a:cubicBezTo>
                  <a:pt x="93" y="151"/>
                  <a:pt x="93" y="151"/>
                  <a:pt x="93" y="151"/>
                </a:cubicBezTo>
                <a:cubicBezTo>
                  <a:pt x="93" y="154"/>
                  <a:pt x="90" y="157"/>
                  <a:pt x="86" y="157"/>
                </a:cubicBezTo>
                <a:close/>
                <a:moveTo>
                  <a:pt x="71" y="150"/>
                </a:moveTo>
                <a:cubicBezTo>
                  <a:pt x="86" y="150"/>
                  <a:pt x="86" y="150"/>
                  <a:pt x="86" y="150"/>
                </a:cubicBezTo>
                <a:cubicBezTo>
                  <a:pt x="88" y="135"/>
                  <a:pt x="88" y="135"/>
                  <a:pt x="88" y="135"/>
                </a:cubicBezTo>
                <a:cubicBezTo>
                  <a:pt x="89" y="131"/>
                  <a:pt x="91" y="129"/>
                  <a:pt x="95" y="128"/>
                </a:cubicBezTo>
                <a:cubicBezTo>
                  <a:pt x="97" y="127"/>
                  <a:pt x="100" y="126"/>
                  <a:pt x="102" y="124"/>
                </a:cubicBezTo>
                <a:cubicBezTo>
                  <a:pt x="105" y="123"/>
                  <a:pt x="109" y="123"/>
                  <a:pt x="112" y="12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25" y="111"/>
                  <a:pt x="125" y="111"/>
                  <a:pt x="125" y="111"/>
                </a:cubicBezTo>
                <a:cubicBezTo>
                  <a:pt x="123" y="109"/>
                  <a:pt x="123" y="105"/>
                  <a:pt x="125" y="102"/>
                </a:cubicBezTo>
                <a:cubicBezTo>
                  <a:pt x="126" y="99"/>
                  <a:pt x="127" y="97"/>
                  <a:pt x="128" y="94"/>
                </a:cubicBezTo>
                <a:cubicBezTo>
                  <a:pt x="129" y="91"/>
                  <a:pt x="132" y="89"/>
                  <a:pt x="135" y="88"/>
                </a:cubicBezTo>
                <a:cubicBezTo>
                  <a:pt x="150" y="86"/>
                  <a:pt x="150" y="86"/>
                  <a:pt x="150" y="86"/>
                </a:cubicBezTo>
                <a:cubicBezTo>
                  <a:pt x="150" y="71"/>
                  <a:pt x="150" y="71"/>
                  <a:pt x="150" y="71"/>
                </a:cubicBezTo>
                <a:cubicBezTo>
                  <a:pt x="135" y="69"/>
                  <a:pt x="135" y="69"/>
                  <a:pt x="135" y="69"/>
                </a:cubicBezTo>
                <a:cubicBezTo>
                  <a:pt x="132" y="68"/>
                  <a:pt x="129" y="66"/>
                  <a:pt x="128" y="62"/>
                </a:cubicBezTo>
                <a:cubicBezTo>
                  <a:pt x="127" y="60"/>
                  <a:pt x="126" y="57"/>
                  <a:pt x="125" y="55"/>
                </a:cubicBezTo>
                <a:cubicBezTo>
                  <a:pt x="123" y="52"/>
                  <a:pt x="123" y="48"/>
                  <a:pt x="125" y="45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09" y="34"/>
                  <a:pt x="105" y="34"/>
                  <a:pt x="102" y="32"/>
                </a:cubicBezTo>
                <a:cubicBezTo>
                  <a:pt x="100" y="31"/>
                  <a:pt x="97" y="30"/>
                  <a:pt x="95" y="29"/>
                </a:cubicBezTo>
                <a:cubicBezTo>
                  <a:pt x="91" y="28"/>
                  <a:pt x="89" y="25"/>
                  <a:pt x="88" y="22"/>
                </a:cubicBezTo>
                <a:cubicBezTo>
                  <a:pt x="86" y="7"/>
                  <a:pt x="86" y="7"/>
                  <a:pt x="86" y="7"/>
                </a:cubicBezTo>
                <a:cubicBezTo>
                  <a:pt x="71" y="7"/>
                  <a:pt x="71" y="7"/>
                  <a:pt x="71" y="7"/>
                </a:cubicBezTo>
                <a:cubicBezTo>
                  <a:pt x="69" y="22"/>
                  <a:pt x="69" y="22"/>
                  <a:pt x="69" y="22"/>
                </a:cubicBezTo>
                <a:cubicBezTo>
                  <a:pt x="68" y="25"/>
                  <a:pt x="66" y="28"/>
                  <a:pt x="63" y="29"/>
                </a:cubicBezTo>
                <a:cubicBezTo>
                  <a:pt x="60" y="30"/>
                  <a:pt x="58" y="31"/>
                  <a:pt x="55" y="32"/>
                </a:cubicBezTo>
                <a:cubicBezTo>
                  <a:pt x="52" y="34"/>
                  <a:pt x="48" y="34"/>
                  <a:pt x="46" y="32"/>
                </a:cubicBezTo>
                <a:cubicBezTo>
                  <a:pt x="33" y="23"/>
                  <a:pt x="33" y="23"/>
                  <a:pt x="33" y="23"/>
                </a:cubicBezTo>
                <a:cubicBezTo>
                  <a:pt x="23" y="33"/>
                  <a:pt x="23" y="33"/>
                  <a:pt x="23" y="33"/>
                </a:cubicBezTo>
                <a:cubicBezTo>
                  <a:pt x="32" y="45"/>
                  <a:pt x="32" y="45"/>
                  <a:pt x="32" y="45"/>
                </a:cubicBezTo>
                <a:cubicBezTo>
                  <a:pt x="34" y="48"/>
                  <a:pt x="34" y="52"/>
                  <a:pt x="33" y="55"/>
                </a:cubicBezTo>
                <a:cubicBezTo>
                  <a:pt x="31" y="57"/>
                  <a:pt x="30" y="60"/>
                  <a:pt x="29" y="62"/>
                </a:cubicBezTo>
                <a:cubicBezTo>
                  <a:pt x="28" y="66"/>
                  <a:pt x="26" y="68"/>
                  <a:pt x="22" y="69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86"/>
                  <a:pt x="7" y="86"/>
                  <a:pt x="7" y="86"/>
                </a:cubicBezTo>
                <a:cubicBezTo>
                  <a:pt x="22" y="88"/>
                  <a:pt x="22" y="88"/>
                  <a:pt x="22" y="88"/>
                </a:cubicBezTo>
                <a:cubicBezTo>
                  <a:pt x="26" y="89"/>
                  <a:pt x="28" y="91"/>
                  <a:pt x="29" y="94"/>
                </a:cubicBezTo>
                <a:cubicBezTo>
                  <a:pt x="30" y="97"/>
                  <a:pt x="31" y="99"/>
                  <a:pt x="33" y="102"/>
                </a:cubicBezTo>
                <a:cubicBezTo>
                  <a:pt x="34" y="105"/>
                  <a:pt x="34" y="109"/>
                  <a:pt x="32" y="111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33" y="134"/>
                  <a:pt x="33" y="134"/>
                  <a:pt x="33" y="134"/>
                </a:cubicBezTo>
                <a:cubicBezTo>
                  <a:pt x="46" y="125"/>
                  <a:pt x="46" y="125"/>
                  <a:pt x="46" y="125"/>
                </a:cubicBezTo>
                <a:cubicBezTo>
                  <a:pt x="48" y="123"/>
                  <a:pt x="52" y="123"/>
                  <a:pt x="55" y="124"/>
                </a:cubicBezTo>
                <a:cubicBezTo>
                  <a:pt x="58" y="126"/>
                  <a:pt x="60" y="127"/>
                  <a:pt x="63" y="128"/>
                </a:cubicBezTo>
                <a:cubicBezTo>
                  <a:pt x="66" y="129"/>
                  <a:pt x="68" y="131"/>
                  <a:pt x="69" y="135"/>
                </a:cubicBezTo>
                <a:lnTo>
                  <a:pt x="71" y="150"/>
                </a:lnTo>
                <a:close/>
                <a:moveTo>
                  <a:pt x="23" y="124"/>
                </a:moveTo>
                <a:cubicBezTo>
                  <a:pt x="23" y="124"/>
                  <a:pt x="23" y="124"/>
                  <a:pt x="23" y="124"/>
                </a:cubicBezTo>
                <a:cubicBezTo>
                  <a:pt x="23" y="124"/>
                  <a:pt x="23" y="124"/>
                  <a:pt x="23" y="124"/>
                </a:cubicBezTo>
                <a:close/>
                <a:moveTo>
                  <a:pt x="135" y="123"/>
                </a:moveTo>
                <a:cubicBezTo>
                  <a:pt x="135" y="123"/>
                  <a:pt x="135" y="123"/>
                  <a:pt x="135" y="123"/>
                </a:cubicBezTo>
                <a:close/>
                <a:moveTo>
                  <a:pt x="150" y="86"/>
                </a:moveTo>
                <a:cubicBezTo>
                  <a:pt x="150" y="86"/>
                  <a:pt x="150" y="86"/>
                  <a:pt x="150" y="86"/>
                </a:cubicBezTo>
                <a:close/>
                <a:moveTo>
                  <a:pt x="7" y="86"/>
                </a:moveTo>
                <a:cubicBezTo>
                  <a:pt x="7" y="86"/>
                  <a:pt x="7" y="86"/>
                  <a:pt x="7" y="86"/>
                </a:cubicBezTo>
                <a:close/>
                <a:moveTo>
                  <a:pt x="150" y="86"/>
                </a:moveTo>
                <a:cubicBezTo>
                  <a:pt x="150" y="86"/>
                  <a:pt x="150" y="86"/>
                  <a:pt x="150" y="86"/>
                </a:cubicBezTo>
                <a:close/>
                <a:moveTo>
                  <a:pt x="7" y="86"/>
                </a:moveTo>
                <a:cubicBezTo>
                  <a:pt x="7" y="86"/>
                  <a:pt x="7" y="86"/>
                  <a:pt x="7" y="86"/>
                </a:cubicBezTo>
                <a:cubicBezTo>
                  <a:pt x="7" y="86"/>
                  <a:pt x="7" y="86"/>
                  <a:pt x="7" y="86"/>
                </a:cubicBezTo>
                <a:close/>
                <a:moveTo>
                  <a:pt x="124" y="22"/>
                </a:moveTo>
                <a:cubicBezTo>
                  <a:pt x="124" y="22"/>
                  <a:pt x="124" y="22"/>
                  <a:pt x="124" y="22"/>
                </a:cubicBezTo>
                <a:close/>
                <a:moveTo>
                  <a:pt x="124" y="22"/>
                </a:moveTo>
                <a:cubicBezTo>
                  <a:pt x="124" y="22"/>
                  <a:pt x="124" y="22"/>
                  <a:pt x="124" y="22"/>
                </a:cubicBezTo>
                <a:close/>
                <a:moveTo>
                  <a:pt x="79" y="110"/>
                </a:moveTo>
                <a:cubicBezTo>
                  <a:pt x="70" y="110"/>
                  <a:pt x="62" y="106"/>
                  <a:pt x="57" y="100"/>
                </a:cubicBezTo>
                <a:cubicBezTo>
                  <a:pt x="49" y="93"/>
                  <a:pt x="46" y="82"/>
                  <a:pt x="48" y="71"/>
                </a:cubicBezTo>
                <a:cubicBezTo>
                  <a:pt x="51" y="59"/>
                  <a:pt x="60" y="50"/>
                  <a:pt x="72" y="48"/>
                </a:cubicBezTo>
                <a:cubicBezTo>
                  <a:pt x="82" y="46"/>
                  <a:pt x="93" y="49"/>
                  <a:pt x="101" y="56"/>
                </a:cubicBezTo>
                <a:cubicBezTo>
                  <a:pt x="108" y="64"/>
                  <a:pt x="111" y="75"/>
                  <a:pt x="109" y="85"/>
                </a:cubicBezTo>
                <a:cubicBezTo>
                  <a:pt x="107" y="97"/>
                  <a:pt x="97" y="106"/>
                  <a:pt x="86" y="109"/>
                </a:cubicBezTo>
                <a:cubicBezTo>
                  <a:pt x="83" y="109"/>
                  <a:pt x="81" y="110"/>
                  <a:pt x="79" y="110"/>
                </a:cubicBezTo>
                <a:close/>
                <a:moveTo>
                  <a:pt x="79" y="54"/>
                </a:moveTo>
                <a:cubicBezTo>
                  <a:pt x="77" y="54"/>
                  <a:pt x="75" y="54"/>
                  <a:pt x="73" y="55"/>
                </a:cubicBezTo>
                <a:cubicBezTo>
                  <a:pt x="64" y="57"/>
                  <a:pt x="57" y="64"/>
                  <a:pt x="55" y="73"/>
                </a:cubicBezTo>
                <a:cubicBezTo>
                  <a:pt x="53" y="81"/>
                  <a:pt x="56" y="89"/>
                  <a:pt x="62" y="95"/>
                </a:cubicBezTo>
                <a:cubicBezTo>
                  <a:pt x="68" y="101"/>
                  <a:pt x="76" y="104"/>
                  <a:pt x="84" y="102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93" y="100"/>
                  <a:pt x="100" y="93"/>
                  <a:pt x="102" y="84"/>
                </a:cubicBezTo>
                <a:cubicBezTo>
                  <a:pt x="104" y="76"/>
                  <a:pt x="102" y="67"/>
                  <a:pt x="96" y="61"/>
                </a:cubicBezTo>
                <a:cubicBezTo>
                  <a:pt x="91" y="57"/>
                  <a:pt x="85" y="54"/>
                  <a:pt x="79" y="54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>
            <a:spLocks noEditPoints="1"/>
          </p:cNvSpPr>
          <p:nvPr/>
        </p:nvSpPr>
        <p:spPr bwMode="auto">
          <a:xfrm>
            <a:off x="7002463" y="1289050"/>
            <a:ext cx="798512" cy="504825"/>
          </a:xfrm>
          <a:custGeom>
            <a:avLst/>
            <a:gdLst>
              <a:gd name="T0" fmla="*/ 698153 w 183"/>
              <a:gd name="T1" fmla="*/ 504825 h 116"/>
              <a:gd name="T2" fmla="*/ 100359 w 183"/>
              <a:gd name="T3" fmla="*/ 504825 h 116"/>
              <a:gd name="T4" fmla="*/ 0 w 183"/>
              <a:gd name="T5" fmla="*/ 404730 h 116"/>
              <a:gd name="T6" fmla="*/ 0 w 183"/>
              <a:gd name="T7" fmla="*/ 100095 h 116"/>
              <a:gd name="T8" fmla="*/ 100359 w 183"/>
              <a:gd name="T9" fmla="*/ 0 h 116"/>
              <a:gd name="T10" fmla="*/ 698153 w 183"/>
              <a:gd name="T11" fmla="*/ 0 h 116"/>
              <a:gd name="T12" fmla="*/ 798512 w 183"/>
              <a:gd name="T13" fmla="*/ 100095 h 116"/>
              <a:gd name="T14" fmla="*/ 798512 w 183"/>
              <a:gd name="T15" fmla="*/ 404730 h 116"/>
              <a:gd name="T16" fmla="*/ 698153 w 183"/>
              <a:gd name="T17" fmla="*/ 504825 h 116"/>
              <a:gd name="T18" fmla="*/ 100359 w 183"/>
              <a:gd name="T19" fmla="*/ 34816 h 116"/>
              <a:gd name="T20" fmla="*/ 30544 w 183"/>
              <a:gd name="T21" fmla="*/ 100095 h 116"/>
              <a:gd name="T22" fmla="*/ 30544 w 183"/>
              <a:gd name="T23" fmla="*/ 404730 h 116"/>
              <a:gd name="T24" fmla="*/ 100359 w 183"/>
              <a:gd name="T25" fmla="*/ 474361 h 116"/>
              <a:gd name="T26" fmla="*/ 698153 w 183"/>
              <a:gd name="T27" fmla="*/ 474361 h 116"/>
              <a:gd name="T28" fmla="*/ 767968 w 183"/>
              <a:gd name="T29" fmla="*/ 404730 h 116"/>
              <a:gd name="T30" fmla="*/ 767968 w 183"/>
              <a:gd name="T31" fmla="*/ 100095 h 116"/>
              <a:gd name="T32" fmla="*/ 698153 w 183"/>
              <a:gd name="T33" fmla="*/ 34816 h 116"/>
              <a:gd name="T34" fmla="*/ 100359 w 183"/>
              <a:gd name="T35" fmla="*/ 34816 h 116"/>
              <a:gd name="T36" fmla="*/ 685062 w 183"/>
              <a:gd name="T37" fmla="*/ 426490 h 116"/>
              <a:gd name="T38" fmla="*/ 676335 w 183"/>
              <a:gd name="T39" fmla="*/ 422138 h 116"/>
              <a:gd name="T40" fmla="*/ 501797 w 183"/>
              <a:gd name="T41" fmla="*/ 274172 h 116"/>
              <a:gd name="T42" fmla="*/ 410165 w 183"/>
              <a:gd name="T43" fmla="*/ 348155 h 116"/>
              <a:gd name="T44" fmla="*/ 388347 w 183"/>
              <a:gd name="T45" fmla="*/ 348155 h 116"/>
              <a:gd name="T46" fmla="*/ 296715 w 183"/>
              <a:gd name="T47" fmla="*/ 274172 h 116"/>
              <a:gd name="T48" fmla="*/ 122177 w 183"/>
              <a:gd name="T49" fmla="*/ 422138 h 116"/>
              <a:gd name="T50" fmla="*/ 100359 w 183"/>
              <a:gd name="T51" fmla="*/ 417786 h 116"/>
              <a:gd name="T52" fmla="*/ 100359 w 183"/>
              <a:gd name="T53" fmla="*/ 396027 h 116"/>
              <a:gd name="T54" fmla="*/ 270534 w 183"/>
              <a:gd name="T55" fmla="*/ 256764 h 116"/>
              <a:gd name="T56" fmla="*/ 100359 w 183"/>
              <a:gd name="T57" fmla="*/ 121854 h 116"/>
              <a:gd name="T58" fmla="*/ 95996 w 183"/>
              <a:gd name="T59" fmla="*/ 100095 h 116"/>
              <a:gd name="T60" fmla="*/ 117813 w 183"/>
              <a:gd name="T61" fmla="*/ 95743 h 116"/>
              <a:gd name="T62" fmla="*/ 397074 w 183"/>
              <a:gd name="T63" fmla="*/ 313340 h 116"/>
              <a:gd name="T64" fmla="*/ 676335 w 183"/>
              <a:gd name="T65" fmla="*/ 95743 h 116"/>
              <a:gd name="T66" fmla="*/ 698153 w 183"/>
              <a:gd name="T67" fmla="*/ 100095 h 116"/>
              <a:gd name="T68" fmla="*/ 698153 w 183"/>
              <a:gd name="T69" fmla="*/ 121854 h 116"/>
              <a:gd name="T70" fmla="*/ 523614 w 183"/>
              <a:gd name="T71" fmla="*/ 256764 h 116"/>
              <a:gd name="T72" fmla="*/ 698153 w 183"/>
              <a:gd name="T73" fmla="*/ 396027 h 116"/>
              <a:gd name="T74" fmla="*/ 698153 w 183"/>
              <a:gd name="T75" fmla="*/ 417786 h 116"/>
              <a:gd name="T76" fmla="*/ 685062 w 183"/>
              <a:gd name="T77" fmla="*/ 426490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83" h="116">
                <a:moveTo>
                  <a:pt x="160" y="116"/>
                </a:moveTo>
                <a:cubicBezTo>
                  <a:pt x="23" y="116"/>
                  <a:pt x="23" y="116"/>
                  <a:pt x="23" y="116"/>
                </a:cubicBezTo>
                <a:cubicBezTo>
                  <a:pt x="10" y="116"/>
                  <a:pt x="0" y="105"/>
                  <a:pt x="0" y="9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0" y="0"/>
                  <a:pt x="23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73" y="0"/>
                  <a:pt x="183" y="11"/>
                  <a:pt x="183" y="23"/>
                </a:cubicBezTo>
                <a:cubicBezTo>
                  <a:pt x="183" y="93"/>
                  <a:pt x="183" y="93"/>
                  <a:pt x="183" y="93"/>
                </a:cubicBezTo>
                <a:cubicBezTo>
                  <a:pt x="183" y="105"/>
                  <a:pt x="173" y="116"/>
                  <a:pt x="160" y="116"/>
                </a:cubicBezTo>
                <a:close/>
                <a:moveTo>
                  <a:pt x="23" y="8"/>
                </a:moveTo>
                <a:cubicBezTo>
                  <a:pt x="14" y="8"/>
                  <a:pt x="7" y="15"/>
                  <a:pt x="7" y="23"/>
                </a:cubicBezTo>
                <a:cubicBezTo>
                  <a:pt x="7" y="93"/>
                  <a:pt x="7" y="93"/>
                  <a:pt x="7" y="93"/>
                </a:cubicBezTo>
                <a:cubicBezTo>
                  <a:pt x="7" y="101"/>
                  <a:pt x="14" y="109"/>
                  <a:pt x="23" y="109"/>
                </a:cubicBezTo>
                <a:cubicBezTo>
                  <a:pt x="160" y="109"/>
                  <a:pt x="160" y="109"/>
                  <a:pt x="160" y="109"/>
                </a:cubicBezTo>
                <a:cubicBezTo>
                  <a:pt x="169" y="109"/>
                  <a:pt x="176" y="101"/>
                  <a:pt x="176" y="93"/>
                </a:cubicBezTo>
                <a:cubicBezTo>
                  <a:pt x="176" y="23"/>
                  <a:pt x="176" y="23"/>
                  <a:pt x="176" y="23"/>
                </a:cubicBezTo>
                <a:cubicBezTo>
                  <a:pt x="176" y="15"/>
                  <a:pt x="169" y="8"/>
                  <a:pt x="160" y="8"/>
                </a:cubicBezTo>
                <a:lnTo>
                  <a:pt x="23" y="8"/>
                </a:lnTo>
                <a:close/>
                <a:moveTo>
                  <a:pt x="157" y="98"/>
                </a:moveTo>
                <a:cubicBezTo>
                  <a:pt x="157" y="98"/>
                  <a:pt x="156" y="97"/>
                  <a:pt x="155" y="97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94" y="80"/>
                  <a:pt x="94" y="80"/>
                  <a:pt x="94" y="80"/>
                </a:cubicBezTo>
                <a:cubicBezTo>
                  <a:pt x="92" y="81"/>
                  <a:pt x="91" y="81"/>
                  <a:pt x="89" y="80"/>
                </a:cubicBezTo>
                <a:cubicBezTo>
                  <a:pt x="68" y="63"/>
                  <a:pt x="68" y="63"/>
                  <a:pt x="68" y="63"/>
                </a:cubicBezTo>
                <a:cubicBezTo>
                  <a:pt x="28" y="97"/>
                  <a:pt x="28" y="97"/>
                  <a:pt x="28" y="97"/>
                </a:cubicBezTo>
                <a:cubicBezTo>
                  <a:pt x="26" y="98"/>
                  <a:pt x="24" y="98"/>
                  <a:pt x="23" y="96"/>
                </a:cubicBezTo>
                <a:cubicBezTo>
                  <a:pt x="21" y="95"/>
                  <a:pt x="21" y="93"/>
                  <a:pt x="23" y="91"/>
                </a:cubicBezTo>
                <a:cubicBezTo>
                  <a:pt x="62" y="59"/>
                  <a:pt x="62" y="59"/>
                  <a:pt x="62" y="59"/>
                </a:cubicBezTo>
                <a:cubicBezTo>
                  <a:pt x="23" y="28"/>
                  <a:pt x="23" y="28"/>
                  <a:pt x="23" y="28"/>
                </a:cubicBezTo>
                <a:cubicBezTo>
                  <a:pt x="21" y="27"/>
                  <a:pt x="21" y="25"/>
                  <a:pt x="22" y="23"/>
                </a:cubicBezTo>
                <a:cubicBezTo>
                  <a:pt x="24" y="21"/>
                  <a:pt x="26" y="21"/>
                  <a:pt x="27" y="22"/>
                </a:cubicBezTo>
                <a:cubicBezTo>
                  <a:pt x="91" y="72"/>
                  <a:pt x="91" y="72"/>
                  <a:pt x="91" y="72"/>
                </a:cubicBezTo>
                <a:cubicBezTo>
                  <a:pt x="155" y="22"/>
                  <a:pt x="155" y="22"/>
                  <a:pt x="155" y="22"/>
                </a:cubicBezTo>
                <a:cubicBezTo>
                  <a:pt x="157" y="21"/>
                  <a:pt x="159" y="21"/>
                  <a:pt x="160" y="23"/>
                </a:cubicBezTo>
                <a:cubicBezTo>
                  <a:pt x="161" y="25"/>
                  <a:pt x="161" y="27"/>
                  <a:pt x="160" y="28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1" y="93"/>
                  <a:pt x="161" y="95"/>
                  <a:pt x="160" y="96"/>
                </a:cubicBezTo>
                <a:cubicBezTo>
                  <a:pt x="159" y="97"/>
                  <a:pt x="158" y="98"/>
                  <a:pt x="157" y="98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>
            <a:spLocks noEditPoints="1"/>
          </p:cNvSpPr>
          <p:nvPr/>
        </p:nvSpPr>
        <p:spPr bwMode="auto">
          <a:xfrm>
            <a:off x="9669463" y="5003800"/>
            <a:ext cx="715962" cy="623888"/>
          </a:xfrm>
          <a:custGeom>
            <a:avLst/>
            <a:gdLst>
              <a:gd name="T0" fmla="*/ 82947 w 164"/>
              <a:gd name="T1" fmla="*/ 623887 h 143"/>
              <a:gd name="T2" fmla="*/ 0 w 164"/>
              <a:gd name="T3" fmla="*/ 405745 h 143"/>
              <a:gd name="T4" fmla="*/ 30559 w 164"/>
              <a:gd name="T5" fmla="*/ 405745 h 143"/>
              <a:gd name="T6" fmla="*/ 82947 w 164"/>
              <a:gd name="T7" fmla="*/ 593347 h 143"/>
              <a:gd name="T8" fmla="*/ 685403 w 164"/>
              <a:gd name="T9" fmla="*/ 540993 h 143"/>
              <a:gd name="T10" fmla="*/ 702865 w 164"/>
              <a:gd name="T11" fmla="*/ 388293 h 143"/>
              <a:gd name="T12" fmla="*/ 715962 w 164"/>
              <a:gd name="T13" fmla="*/ 540993 h 143"/>
              <a:gd name="T14" fmla="*/ 388540 w 164"/>
              <a:gd name="T15" fmla="*/ 445010 h 143"/>
              <a:gd name="T16" fmla="*/ 288131 w 164"/>
              <a:gd name="T17" fmla="*/ 401382 h 143"/>
              <a:gd name="T18" fmla="*/ 331787 w 164"/>
              <a:gd name="T19" fmla="*/ 287948 h 143"/>
              <a:gd name="T20" fmla="*/ 427831 w 164"/>
              <a:gd name="T21" fmla="*/ 331576 h 143"/>
              <a:gd name="T22" fmla="*/ 388540 w 164"/>
              <a:gd name="T23" fmla="*/ 445010 h 143"/>
              <a:gd name="T24" fmla="*/ 318690 w 164"/>
              <a:gd name="T25" fmla="*/ 331576 h 143"/>
              <a:gd name="T26" fmla="*/ 331787 w 164"/>
              <a:gd name="T27" fmla="*/ 414470 h 143"/>
              <a:gd name="T28" fmla="*/ 397272 w 164"/>
              <a:gd name="T29" fmla="*/ 401382 h 143"/>
              <a:gd name="T30" fmla="*/ 388540 w 164"/>
              <a:gd name="T31" fmla="*/ 318488 h 143"/>
              <a:gd name="T32" fmla="*/ 633015 w 164"/>
              <a:gd name="T33" fmla="*/ 383930 h 143"/>
              <a:gd name="T34" fmla="*/ 458390 w 164"/>
              <a:gd name="T35" fmla="*/ 366479 h 143"/>
              <a:gd name="T36" fmla="*/ 633015 w 164"/>
              <a:gd name="T37" fmla="*/ 353391 h 143"/>
              <a:gd name="T38" fmla="*/ 685403 w 164"/>
              <a:gd name="T39" fmla="*/ 191965 h 143"/>
              <a:gd name="T40" fmla="*/ 82947 w 164"/>
              <a:gd name="T41" fmla="*/ 143974 h 143"/>
              <a:gd name="T42" fmla="*/ 30559 w 164"/>
              <a:gd name="T43" fmla="*/ 301036 h 143"/>
              <a:gd name="T44" fmla="*/ 244475 w 164"/>
              <a:gd name="T45" fmla="*/ 353391 h 143"/>
              <a:gd name="T46" fmla="*/ 244475 w 164"/>
              <a:gd name="T47" fmla="*/ 383930 h 143"/>
              <a:gd name="T48" fmla="*/ 0 w 164"/>
              <a:gd name="T49" fmla="*/ 301036 h 143"/>
              <a:gd name="T50" fmla="*/ 82947 w 164"/>
              <a:gd name="T51" fmla="*/ 109071 h 143"/>
              <a:gd name="T52" fmla="*/ 715962 w 164"/>
              <a:gd name="T53" fmla="*/ 191965 h 143"/>
              <a:gd name="T54" fmla="*/ 715962 w 164"/>
              <a:gd name="T55" fmla="*/ 318488 h 143"/>
              <a:gd name="T56" fmla="*/ 475853 w 164"/>
              <a:gd name="T57" fmla="*/ 82894 h 143"/>
              <a:gd name="T58" fmla="*/ 419100 w 164"/>
              <a:gd name="T59" fmla="*/ 30540 h 143"/>
              <a:gd name="T60" fmla="*/ 253206 w 164"/>
              <a:gd name="T61" fmla="*/ 69806 h 143"/>
              <a:gd name="T62" fmla="*/ 222647 w 164"/>
              <a:gd name="T63" fmla="*/ 69806 h 143"/>
              <a:gd name="T64" fmla="*/ 419100 w 164"/>
              <a:gd name="T65" fmla="*/ 0 h 143"/>
              <a:gd name="T66" fmla="*/ 475853 w 164"/>
              <a:gd name="T67" fmla="*/ 82894 h 1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64" h="143">
                <a:moveTo>
                  <a:pt x="145" y="143"/>
                </a:moveTo>
                <a:cubicBezTo>
                  <a:pt x="19" y="143"/>
                  <a:pt x="19" y="143"/>
                  <a:pt x="19" y="143"/>
                </a:cubicBezTo>
                <a:cubicBezTo>
                  <a:pt x="8" y="143"/>
                  <a:pt x="0" y="134"/>
                  <a:pt x="0" y="124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91"/>
                  <a:pt x="2" y="89"/>
                  <a:pt x="4" y="89"/>
                </a:cubicBezTo>
                <a:cubicBezTo>
                  <a:pt x="5" y="89"/>
                  <a:pt x="7" y="91"/>
                  <a:pt x="7" y="93"/>
                </a:cubicBezTo>
                <a:cubicBezTo>
                  <a:pt x="7" y="124"/>
                  <a:pt x="7" y="124"/>
                  <a:pt x="7" y="124"/>
                </a:cubicBezTo>
                <a:cubicBezTo>
                  <a:pt x="7" y="130"/>
                  <a:pt x="12" y="136"/>
                  <a:pt x="19" y="136"/>
                </a:cubicBezTo>
                <a:cubicBezTo>
                  <a:pt x="145" y="136"/>
                  <a:pt x="145" y="136"/>
                  <a:pt x="145" y="136"/>
                </a:cubicBezTo>
                <a:cubicBezTo>
                  <a:pt x="152" y="136"/>
                  <a:pt x="157" y="130"/>
                  <a:pt x="157" y="124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57" y="91"/>
                  <a:pt x="159" y="89"/>
                  <a:pt x="161" y="89"/>
                </a:cubicBezTo>
                <a:cubicBezTo>
                  <a:pt x="163" y="89"/>
                  <a:pt x="164" y="91"/>
                  <a:pt x="164" y="93"/>
                </a:cubicBezTo>
                <a:cubicBezTo>
                  <a:pt x="164" y="124"/>
                  <a:pt x="164" y="124"/>
                  <a:pt x="164" y="124"/>
                </a:cubicBezTo>
                <a:cubicBezTo>
                  <a:pt x="164" y="134"/>
                  <a:pt x="156" y="143"/>
                  <a:pt x="145" y="143"/>
                </a:cubicBezTo>
                <a:close/>
                <a:moveTo>
                  <a:pt x="89" y="102"/>
                </a:moveTo>
                <a:cubicBezTo>
                  <a:pt x="76" y="102"/>
                  <a:pt x="76" y="102"/>
                  <a:pt x="76" y="102"/>
                </a:cubicBezTo>
                <a:cubicBezTo>
                  <a:pt x="70" y="102"/>
                  <a:pt x="66" y="98"/>
                  <a:pt x="66" y="92"/>
                </a:cubicBezTo>
                <a:cubicBezTo>
                  <a:pt x="66" y="76"/>
                  <a:pt x="66" y="76"/>
                  <a:pt x="66" y="76"/>
                </a:cubicBezTo>
                <a:cubicBezTo>
                  <a:pt x="66" y="71"/>
                  <a:pt x="70" y="66"/>
                  <a:pt x="76" y="66"/>
                </a:cubicBezTo>
                <a:cubicBezTo>
                  <a:pt x="89" y="66"/>
                  <a:pt x="89" y="66"/>
                  <a:pt x="89" y="66"/>
                </a:cubicBezTo>
                <a:cubicBezTo>
                  <a:pt x="94" y="66"/>
                  <a:pt x="98" y="71"/>
                  <a:pt x="98" y="76"/>
                </a:cubicBezTo>
                <a:cubicBezTo>
                  <a:pt x="98" y="92"/>
                  <a:pt x="98" y="92"/>
                  <a:pt x="98" y="92"/>
                </a:cubicBezTo>
                <a:cubicBezTo>
                  <a:pt x="98" y="98"/>
                  <a:pt x="94" y="102"/>
                  <a:pt x="89" y="102"/>
                </a:cubicBezTo>
                <a:close/>
                <a:moveTo>
                  <a:pt x="76" y="73"/>
                </a:moveTo>
                <a:cubicBezTo>
                  <a:pt x="74" y="73"/>
                  <a:pt x="73" y="75"/>
                  <a:pt x="73" y="76"/>
                </a:cubicBezTo>
                <a:cubicBezTo>
                  <a:pt x="73" y="92"/>
                  <a:pt x="73" y="92"/>
                  <a:pt x="73" y="92"/>
                </a:cubicBezTo>
                <a:cubicBezTo>
                  <a:pt x="73" y="94"/>
                  <a:pt x="74" y="95"/>
                  <a:pt x="76" y="95"/>
                </a:cubicBezTo>
                <a:cubicBezTo>
                  <a:pt x="89" y="95"/>
                  <a:pt x="89" y="95"/>
                  <a:pt x="89" y="95"/>
                </a:cubicBezTo>
                <a:cubicBezTo>
                  <a:pt x="90" y="95"/>
                  <a:pt x="91" y="94"/>
                  <a:pt x="91" y="92"/>
                </a:cubicBezTo>
                <a:cubicBezTo>
                  <a:pt x="91" y="76"/>
                  <a:pt x="91" y="76"/>
                  <a:pt x="91" y="76"/>
                </a:cubicBezTo>
                <a:cubicBezTo>
                  <a:pt x="91" y="75"/>
                  <a:pt x="90" y="73"/>
                  <a:pt x="89" y="73"/>
                </a:cubicBezTo>
                <a:lnTo>
                  <a:pt x="76" y="73"/>
                </a:lnTo>
                <a:close/>
                <a:moveTo>
                  <a:pt x="145" y="88"/>
                </a:moveTo>
                <a:cubicBezTo>
                  <a:pt x="108" y="88"/>
                  <a:pt x="108" y="88"/>
                  <a:pt x="108" y="88"/>
                </a:cubicBezTo>
                <a:cubicBezTo>
                  <a:pt x="106" y="88"/>
                  <a:pt x="105" y="86"/>
                  <a:pt x="105" y="84"/>
                </a:cubicBezTo>
                <a:cubicBezTo>
                  <a:pt x="105" y="82"/>
                  <a:pt x="106" y="81"/>
                  <a:pt x="108" y="81"/>
                </a:cubicBezTo>
                <a:cubicBezTo>
                  <a:pt x="145" y="81"/>
                  <a:pt x="145" y="81"/>
                  <a:pt x="145" y="81"/>
                </a:cubicBezTo>
                <a:cubicBezTo>
                  <a:pt x="152" y="81"/>
                  <a:pt x="157" y="75"/>
                  <a:pt x="157" y="69"/>
                </a:cubicBezTo>
                <a:cubicBezTo>
                  <a:pt x="157" y="44"/>
                  <a:pt x="157" y="44"/>
                  <a:pt x="157" y="44"/>
                </a:cubicBezTo>
                <a:cubicBezTo>
                  <a:pt x="157" y="38"/>
                  <a:pt x="152" y="33"/>
                  <a:pt x="145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2" y="33"/>
                  <a:pt x="7" y="38"/>
                  <a:pt x="7" y="44"/>
                </a:cubicBezTo>
                <a:cubicBezTo>
                  <a:pt x="7" y="69"/>
                  <a:pt x="7" y="69"/>
                  <a:pt x="7" y="69"/>
                </a:cubicBezTo>
                <a:cubicBezTo>
                  <a:pt x="7" y="75"/>
                  <a:pt x="12" y="81"/>
                  <a:pt x="19" y="81"/>
                </a:cubicBezTo>
                <a:cubicBezTo>
                  <a:pt x="56" y="81"/>
                  <a:pt x="56" y="81"/>
                  <a:pt x="56" y="81"/>
                </a:cubicBezTo>
                <a:cubicBezTo>
                  <a:pt x="58" y="81"/>
                  <a:pt x="60" y="82"/>
                  <a:pt x="60" y="84"/>
                </a:cubicBezTo>
                <a:cubicBezTo>
                  <a:pt x="60" y="86"/>
                  <a:pt x="58" y="88"/>
                  <a:pt x="56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8" y="88"/>
                  <a:pt x="0" y="79"/>
                  <a:pt x="0" y="6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34"/>
                  <a:pt x="8" y="25"/>
                  <a:pt x="19" y="25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56" y="25"/>
                  <a:pt x="164" y="34"/>
                  <a:pt x="164" y="44"/>
                </a:cubicBezTo>
                <a:cubicBezTo>
                  <a:pt x="164" y="71"/>
                  <a:pt x="164" y="71"/>
                  <a:pt x="164" y="71"/>
                </a:cubicBezTo>
                <a:cubicBezTo>
                  <a:pt x="164" y="72"/>
                  <a:pt x="164" y="73"/>
                  <a:pt x="164" y="73"/>
                </a:cubicBezTo>
                <a:cubicBezTo>
                  <a:pt x="162" y="82"/>
                  <a:pt x="154" y="88"/>
                  <a:pt x="145" y="88"/>
                </a:cubicBezTo>
                <a:close/>
                <a:moveTo>
                  <a:pt x="109" y="19"/>
                </a:moveTo>
                <a:cubicBezTo>
                  <a:pt x="107" y="19"/>
                  <a:pt x="106" y="18"/>
                  <a:pt x="106" y="16"/>
                </a:cubicBezTo>
                <a:cubicBezTo>
                  <a:pt x="106" y="11"/>
                  <a:pt x="101" y="7"/>
                  <a:pt x="96" y="7"/>
                </a:cubicBezTo>
                <a:cubicBezTo>
                  <a:pt x="68" y="7"/>
                  <a:pt x="68" y="7"/>
                  <a:pt x="68" y="7"/>
                </a:cubicBezTo>
                <a:cubicBezTo>
                  <a:pt x="63" y="7"/>
                  <a:pt x="58" y="11"/>
                  <a:pt x="58" y="16"/>
                </a:cubicBezTo>
                <a:cubicBezTo>
                  <a:pt x="58" y="18"/>
                  <a:pt x="57" y="19"/>
                  <a:pt x="55" y="19"/>
                </a:cubicBezTo>
                <a:cubicBezTo>
                  <a:pt x="53" y="19"/>
                  <a:pt x="51" y="18"/>
                  <a:pt x="51" y="16"/>
                </a:cubicBezTo>
                <a:cubicBezTo>
                  <a:pt x="51" y="7"/>
                  <a:pt x="59" y="0"/>
                  <a:pt x="68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05" y="0"/>
                  <a:pt x="113" y="7"/>
                  <a:pt x="113" y="16"/>
                </a:cubicBezTo>
                <a:cubicBezTo>
                  <a:pt x="113" y="18"/>
                  <a:pt x="111" y="19"/>
                  <a:pt x="109" y="19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Freeform 22"/>
          <p:cNvSpPr>
            <a:spLocks noEditPoints="1"/>
          </p:cNvSpPr>
          <p:nvPr/>
        </p:nvSpPr>
        <p:spPr bwMode="auto">
          <a:xfrm>
            <a:off x="1817688" y="1114425"/>
            <a:ext cx="714375" cy="836613"/>
          </a:xfrm>
          <a:custGeom>
            <a:avLst/>
            <a:gdLst>
              <a:gd name="T0" fmla="*/ 296204 w 164"/>
              <a:gd name="T1" fmla="*/ 836612 h 192"/>
              <a:gd name="T2" fmla="*/ 296204 w 164"/>
              <a:gd name="T3" fmla="*/ 806111 h 192"/>
              <a:gd name="T4" fmla="*/ 426883 w 164"/>
              <a:gd name="T5" fmla="*/ 819183 h 192"/>
              <a:gd name="T6" fmla="*/ 444306 w 164"/>
              <a:gd name="T7" fmla="*/ 784324 h 192"/>
              <a:gd name="T8" fmla="*/ 248289 w 164"/>
              <a:gd name="T9" fmla="*/ 766894 h 192"/>
              <a:gd name="T10" fmla="*/ 444306 w 164"/>
              <a:gd name="T11" fmla="*/ 753822 h 192"/>
              <a:gd name="T12" fmla="*/ 444306 w 164"/>
              <a:gd name="T13" fmla="*/ 784324 h 192"/>
              <a:gd name="T14" fmla="*/ 283136 w 164"/>
              <a:gd name="T15" fmla="*/ 723321 h 192"/>
              <a:gd name="T16" fmla="*/ 230865 w 164"/>
              <a:gd name="T17" fmla="*/ 684105 h 192"/>
              <a:gd name="T18" fmla="*/ 217797 w 164"/>
              <a:gd name="T19" fmla="*/ 605672 h 192"/>
              <a:gd name="T20" fmla="*/ 121966 w 164"/>
              <a:gd name="T21" fmla="*/ 309372 h 192"/>
              <a:gd name="T22" fmla="*/ 579341 w 164"/>
              <a:gd name="T23" fmla="*/ 309372 h 192"/>
              <a:gd name="T24" fmla="*/ 483510 w 164"/>
              <a:gd name="T25" fmla="*/ 605672 h 192"/>
              <a:gd name="T26" fmla="*/ 470442 w 164"/>
              <a:gd name="T27" fmla="*/ 684105 h 192"/>
              <a:gd name="T28" fmla="*/ 352832 w 164"/>
              <a:gd name="T29" fmla="*/ 723321 h 192"/>
              <a:gd name="T30" fmla="*/ 418171 w 164"/>
              <a:gd name="T31" fmla="*/ 692819 h 192"/>
              <a:gd name="T32" fmla="*/ 444306 w 164"/>
              <a:gd name="T33" fmla="*/ 649246 h 192"/>
              <a:gd name="T34" fmla="*/ 518357 w 164"/>
              <a:gd name="T35" fmla="*/ 470594 h 192"/>
              <a:gd name="T36" fmla="*/ 348476 w 164"/>
              <a:gd name="T37" fmla="*/ 183009 h 192"/>
              <a:gd name="T38" fmla="*/ 182950 w 164"/>
              <a:gd name="T39" fmla="*/ 470594 h 192"/>
              <a:gd name="T40" fmla="*/ 257001 w 164"/>
              <a:gd name="T41" fmla="*/ 649246 h 192"/>
              <a:gd name="T42" fmla="*/ 283136 w 164"/>
              <a:gd name="T43" fmla="*/ 692819 h 192"/>
              <a:gd name="T44" fmla="*/ 78407 w 164"/>
              <a:gd name="T45" fmla="*/ 383447 h 192"/>
              <a:gd name="T46" fmla="*/ 0 w 164"/>
              <a:gd name="T47" fmla="*/ 370375 h 192"/>
              <a:gd name="T48" fmla="*/ 78407 w 164"/>
              <a:gd name="T49" fmla="*/ 352946 h 192"/>
              <a:gd name="T50" fmla="*/ 78407 w 164"/>
              <a:gd name="T51" fmla="*/ 383447 h 192"/>
              <a:gd name="T52" fmla="*/ 622900 w 164"/>
              <a:gd name="T53" fmla="*/ 374732 h 192"/>
              <a:gd name="T54" fmla="*/ 622900 w 164"/>
              <a:gd name="T55" fmla="*/ 344231 h 192"/>
              <a:gd name="T56" fmla="*/ 714375 w 164"/>
              <a:gd name="T57" fmla="*/ 357303 h 192"/>
              <a:gd name="T58" fmla="*/ 209085 w 164"/>
              <a:gd name="T59" fmla="*/ 361660 h 192"/>
              <a:gd name="T60" fmla="*/ 196018 w 164"/>
              <a:gd name="T61" fmla="*/ 339874 h 192"/>
              <a:gd name="T62" fmla="*/ 357188 w 164"/>
              <a:gd name="T63" fmla="*/ 226582 h 192"/>
              <a:gd name="T64" fmla="*/ 357188 w 164"/>
              <a:gd name="T65" fmla="*/ 257084 h 192"/>
              <a:gd name="T66" fmla="*/ 209085 w 164"/>
              <a:gd name="T67" fmla="*/ 361660 h 192"/>
              <a:gd name="T68" fmla="*/ 540137 w 164"/>
              <a:gd name="T69" fmla="*/ 187366 h 192"/>
              <a:gd name="T70" fmla="*/ 592409 w 164"/>
              <a:gd name="T71" fmla="*/ 113291 h 192"/>
              <a:gd name="T72" fmla="*/ 614188 w 164"/>
              <a:gd name="T73" fmla="*/ 135078 h 192"/>
              <a:gd name="T74" fmla="*/ 548849 w 164"/>
              <a:gd name="T75" fmla="*/ 191724 h 192"/>
              <a:gd name="T76" fmla="*/ 143746 w 164"/>
              <a:gd name="T77" fmla="*/ 187366 h 192"/>
              <a:gd name="T78" fmla="*/ 91475 w 164"/>
              <a:gd name="T79" fmla="*/ 113291 h 192"/>
              <a:gd name="T80" fmla="*/ 165526 w 164"/>
              <a:gd name="T81" fmla="*/ 165579 h 192"/>
              <a:gd name="T82" fmla="*/ 156814 w 164"/>
              <a:gd name="T83" fmla="*/ 191724 h 192"/>
              <a:gd name="T84" fmla="*/ 335408 w 164"/>
              <a:gd name="T85" fmla="*/ 104577 h 192"/>
              <a:gd name="T86" fmla="*/ 348476 w 164"/>
              <a:gd name="T87" fmla="*/ 0 h 192"/>
              <a:gd name="T88" fmla="*/ 365899 w 164"/>
              <a:gd name="T89" fmla="*/ 104577 h 19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64" h="192">
                <a:moveTo>
                  <a:pt x="94" y="192"/>
                </a:moveTo>
                <a:cubicBezTo>
                  <a:pt x="68" y="192"/>
                  <a:pt x="68" y="192"/>
                  <a:pt x="68" y="192"/>
                </a:cubicBezTo>
                <a:cubicBezTo>
                  <a:pt x="66" y="192"/>
                  <a:pt x="64" y="190"/>
                  <a:pt x="64" y="188"/>
                </a:cubicBezTo>
                <a:cubicBezTo>
                  <a:pt x="64" y="186"/>
                  <a:pt x="66" y="185"/>
                  <a:pt x="68" y="185"/>
                </a:cubicBezTo>
                <a:cubicBezTo>
                  <a:pt x="94" y="185"/>
                  <a:pt x="94" y="185"/>
                  <a:pt x="94" y="185"/>
                </a:cubicBezTo>
                <a:cubicBezTo>
                  <a:pt x="96" y="185"/>
                  <a:pt x="98" y="186"/>
                  <a:pt x="98" y="188"/>
                </a:cubicBezTo>
                <a:cubicBezTo>
                  <a:pt x="98" y="190"/>
                  <a:pt x="96" y="192"/>
                  <a:pt x="94" y="192"/>
                </a:cubicBezTo>
                <a:close/>
                <a:moveTo>
                  <a:pt x="102" y="180"/>
                </a:moveTo>
                <a:cubicBezTo>
                  <a:pt x="60" y="180"/>
                  <a:pt x="60" y="180"/>
                  <a:pt x="60" y="180"/>
                </a:cubicBezTo>
                <a:cubicBezTo>
                  <a:pt x="58" y="180"/>
                  <a:pt x="57" y="178"/>
                  <a:pt x="57" y="176"/>
                </a:cubicBezTo>
                <a:cubicBezTo>
                  <a:pt x="57" y="174"/>
                  <a:pt x="58" y="173"/>
                  <a:pt x="60" y="173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104" y="173"/>
                  <a:pt x="105" y="174"/>
                  <a:pt x="105" y="176"/>
                </a:cubicBezTo>
                <a:cubicBezTo>
                  <a:pt x="105" y="178"/>
                  <a:pt x="104" y="180"/>
                  <a:pt x="102" y="180"/>
                </a:cubicBezTo>
                <a:close/>
                <a:moveTo>
                  <a:pt x="81" y="166"/>
                </a:moveTo>
                <a:cubicBezTo>
                  <a:pt x="73" y="166"/>
                  <a:pt x="65" y="166"/>
                  <a:pt x="65" y="166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57" y="166"/>
                  <a:pt x="54" y="164"/>
                  <a:pt x="53" y="157"/>
                </a:cubicBezTo>
                <a:cubicBezTo>
                  <a:pt x="52" y="154"/>
                  <a:pt x="52" y="152"/>
                  <a:pt x="52" y="149"/>
                </a:cubicBezTo>
                <a:cubicBezTo>
                  <a:pt x="52" y="145"/>
                  <a:pt x="51" y="142"/>
                  <a:pt x="50" y="139"/>
                </a:cubicBezTo>
                <a:cubicBezTo>
                  <a:pt x="44" y="129"/>
                  <a:pt x="41" y="122"/>
                  <a:pt x="35" y="111"/>
                </a:cubicBezTo>
                <a:cubicBezTo>
                  <a:pt x="30" y="101"/>
                  <a:pt x="24" y="86"/>
                  <a:pt x="28" y="71"/>
                </a:cubicBezTo>
                <a:cubicBezTo>
                  <a:pt x="33" y="53"/>
                  <a:pt x="52" y="35"/>
                  <a:pt x="80" y="35"/>
                </a:cubicBezTo>
                <a:cubicBezTo>
                  <a:pt x="109" y="35"/>
                  <a:pt x="128" y="53"/>
                  <a:pt x="133" y="71"/>
                </a:cubicBezTo>
                <a:cubicBezTo>
                  <a:pt x="137" y="86"/>
                  <a:pt x="131" y="101"/>
                  <a:pt x="126" y="111"/>
                </a:cubicBezTo>
                <a:cubicBezTo>
                  <a:pt x="120" y="122"/>
                  <a:pt x="117" y="129"/>
                  <a:pt x="111" y="139"/>
                </a:cubicBezTo>
                <a:cubicBezTo>
                  <a:pt x="109" y="142"/>
                  <a:pt x="109" y="145"/>
                  <a:pt x="109" y="149"/>
                </a:cubicBezTo>
                <a:cubicBezTo>
                  <a:pt x="109" y="152"/>
                  <a:pt x="109" y="154"/>
                  <a:pt x="108" y="157"/>
                </a:cubicBezTo>
                <a:cubicBezTo>
                  <a:pt x="107" y="164"/>
                  <a:pt x="103" y="166"/>
                  <a:pt x="96" y="166"/>
                </a:cubicBezTo>
                <a:cubicBezTo>
                  <a:pt x="96" y="166"/>
                  <a:pt x="88" y="166"/>
                  <a:pt x="81" y="166"/>
                </a:cubicBezTo>
                <a:close/>
                <a:moveTo>
                  <a:pt x="65" y="159"/>
                </a:moveTo>
                <a:cubicBezTo>
                  <a:pt x="66" y="159"/>
                  <a:pt x="95" y="159"/>
                  <a:pt x="96" y="159"/>
                </a:cubicBezTo>
                <a:cubicBezTo>
                  <a:pt x="101" y="159"/>
                  <a:pt x="101" y="158"/>
                  <a:pt x="101" y="155"/>
                </a:cubicBezTo>
                <a:cubicBezTo>
                  <a:pt x="102" y="153"/>
                  <a:pt x="102" y="151"/>
                  <a:pt x="102" y="149"/>
                </a:cubicBezTo>
                <a:cubicBezTo>
                  <a:pt x="102" y="144"/>
                  <a:pt x="102" y="140"/>
                  <a:pt x="105" y="135"/>
                </a:cubicBezTo>
                <a:cubicBezTo>
                  <a:pt x="110" y="125"/>
                  <a:pt x="114" y="118"/>
                  <a:pt x="119" y="108"/>
                </a:cubicBezTo>
                <a:cubicBezTo>
                  <a:pt x="123" y="101"/>
                  <a:pt x="129" y="86"/>
                  <a:pt x="126" y="73"/>
                </a:cubicBezTo>
                <a:cubicBezTo>
                  <a:pt x="122" y="58"/>
                  <a:pt x="105" y="42"/>
                  <a:pt x="80" y="42"/>
                </a:cubicBezTo>
                <a:cubicBezTo>
                  <a:pt x="56" y="42"/>
                  <a:pt x="39" y="58"/>
                  <a:pt x="35" y="73"/>
                </a:cubicBezTo>
                <a:cubicBezTo>
                  <a:pt x="32" y="86"/>
                  <a:pt x="38" y="101"/>
                  <a:pt x="42" y="108"/>
                </a:cubicBezTo>
                <a:cubicBezTo>
                  <a:pt x="47" y="118"/>
                  <a:pt x="51" y="125"/>
                  <a:pt x="56" y="135"/>
                </a:cubicBezTo>
                <a:cubicBezTo>
                  <a:pt x="59" y="140"/>
                  <a:pt x="59" y="144"/>
                  <a:pt x="59" y="149"/>
                </a:cubicBezTo>
                <a:cubicBezTo>
                  <a:pt x="59" y="151"/>
                  <a:pt x="59" y="153"/>
                  <a:pt x="60" y="155"/>
                </a:cubicBezTo>
                <a:cubicBezTo>
                  <a:pt x="60" y="158"/>
                  <a:pt x="60" y="159"/>
                  <a:pt x="65" y="159"/>
                </a:cubicBezTo>
                <a:cubicBezTo>
                  <a:pt x="65" y="159"/>
                  <a:pt x="65" y="159"/>
                  <a:pt x="65" y="159"/>
                </a:cubicBezTo>
                <a:close/>
                <a:moveTo>
                  <a:pt x="18" y="88"/>
                </a:moveTo>
                <a:cubicBezTo>
                  <a:pt x="4" y="88"/>
                  <a:pt x="4" y="88"/>
                  <a:pt x="4" y="88"/>
                </a:cubicBezTo>
                <a:cubicBezTo>
                  <a:pt x="2" y="88"/>
                  <a:pt x="0" y="87"/>
                  <a:pt x="0" y="85"/>
                </a:cubicBezTo>
                <a:cubicBezTo>
                  <a:pt x="0" y="83"/>
                  <a:pt x="2" y="81"/>
                  <a:pt x="4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20" y="81"/>
                  <a:pt x="21" y="83"/>
                  <a:pt x="21" y="85"/>
                </a:cubicBezTo>
                <a:cubicBezTo>
                  <a:pt x="21" y="87"/>
                  <a:pt x="20" y="88"/>
                  <a:pt x="18" y="88"/>
                </a:cubicBezTo>
                <a:close/>
                <a:moveTo>
                  <a:pt x="160" y="86"/>
                </a:moveTo>
                <a:cubicBezTo>
                  <a:pt x="143" y="86"/>
                  <a:pt x="143" y="86"/>
                  <a:pt x="143" y="86"/>
                </a:cubicBezTo>
                <a:cubicBezTo>
                  <a:pt x="141" y="86"/>
                  <a:pt x="140" y="84"/>
                  <a:pt x="140" y="82"/>
                </a:cubicBezTo>
                <a:cubicBezTo>
                  <a:pt x="140" y="80"/>
                  <a:pt x="141" y="79"/>
                  <a:pt x="143" y="79"/>
                </a:cubicBezTo>
                <a:cubicBezTo>
                  <a:pt x="160" y="79"/>
                  <a:pt x="160" y="79"/>
                  <a:pt x="160" y="79"/>
                </a:cubicBezTo>
                <a:cubicBezTo>
                  <a:pt x="162" y="79"/>
                  <a:pt x="164" y="80"/>
                  <a:pt x="164" y="82"/>
                </a:cubicBezTo>
                <a:cubicBezTo>
                  <a:pt x="164" y="84"/>
                  <a:pt x="162" y="86"/>
                  <a:pt x="160" y="86"/>
                </a:cubicBezTo>
                <a:close/>
                <a:moveTo>
                  <a:pt x="48" y="83"/>
                </a:moveTo>
                <a:cubicBezTo>
                  <a:pt x="48" y="83"/>
                  <a:pt x="48" y="83"/>
                  <a:pt x="47" y="83"/>
                </a:cubicBezTo>
                <a:cubicBezTo>
                  <a:pt x="46" y="82"/>
                  <a:pt x="44" y="80"/>
                  <a:pt x="45" y="78"/>
                </a:cubicBezTo>
                <a:cubicBezTo>
                  <a:pt x="48" y="65"/>
                  <a:pt x="62" y="52"/>
                  <a:pt x="82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4" y="52"/>
                  <a:pt x="86" y="54"/>
                  <a:pt x="86" y="56"/>
                </a:cubicBezTo>
                <a:cubicBezTo>
                  <a:pt x="86" y="58"/>
                  <a:pt x="84" y="59"/>
                  <a:pt x="82" y="59"/>
                </a:cubicBezTo>
                <a:cubicBezTo>
                  <a:pt x="66" y="59"/>
                  <a:pt x="54" y="70"/>
                  <a:pt x="52" y="80"/>
                </a:cubicBezTo>
                <a:cubicBezTo>
                  <a:pt x="51" y="82"/>
                  <a:pt x="50" y="83"/>
                  <a:pt x="48" y="83"/>
                </a:cubicBezTo>
                <a:close/>
                <a:moveTo>
                  <a:pt x="126" y="44"/>
                </a:moveTo>
                <a:cubicBezTo>
                  <a:pt x="125" y="44"/>
                  <a:pt x="124" y="43"/>
                  <a:pt x="124" y="43"/>
                </a:cubicBezTo>
                <a:cubicBezTo>
                  <a:pt x="122" y="41"/>
                  <a:pt x="122" y="39"/>
                  <a:pt x="124" y="38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137" y="24"/>
                  <a:pt x="139" y="24"/>
                  <a:pt x="141" y="26"/>
                </a:cubicBezTo>
                <a:cubicBezTo>
                  <a:pt x="142" y="27"/>
                  <a:pt x="142" y="29"/>
                  <a:pt x="141" y="31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36" y="44"/>
                </a:moveTo>
                <a:cubicBezTo>
                  <a:pt x="35" y="44"/>
                  <a:pt x="34" y="43"/>
                  <a:pt x="33" y="43"/>
                </a:cubicBezTo>
                <a:cubicBezTo>
                  <a:pt x="21" y="31"/>
                  <a:pt x="21" y="31"/>
                  <a:pt x="21" y="31"/>
                </a:cubicBezTo>
                <a:cubicBezTo>
                  <a:pt x="20" y="29"/>
                  <a:pt x="20" y="27"/>
                  <a:pt x="21" y="26"/>
                </a:cubicBezTo>
                <a:cubicBezTo>
                  <a:pt x="22" y="24"/>
                  <a:pt x="25" y="24"/>
                  <a:pt x="26" y="26"/>
                </a:cubicBezTo>
                <a:cubicBezTo>
                  <a:pt x="38" y="38"/>
                  <a:pt x="38" y="38"/>
                  <a:pt x="38" y="38"/>
                </a:cubicBezTo>
                <a:cubicBezTo>
                  <a:pt x="40" y="39"/>
                  <a:pt x="40" y="41"/>
                  <a:pt x="38" y="43"/>
                </a:cubicBezTo>
                <a:cubicBezTo>
                  <a:pt x="38" y="43"/>
                  <a:pt x="37" y="44"/>
                  <a:pt x="36" y="44"/>
                </a:cubicBezTo>
                <a:close/>
                <a:moveTo>
                  <a:pt x="80" y="28"/>
                </a:moveTo>
                <a:cubicBezTo>
                  <a:pt x="78" y="28"/>
                  <a:pt x="77" y="26"/>
                  <a:pt x="77" y="24"/>
                </a:cubicBezTo>
                <a:cubicBezTo>
                  <a:pt x="77" y="4"/>
                  <a:pt x="77" y="4"/>
                  <a:pt x="77" y="4"/>
                </a:cubicBezTo>
                <a:cubicBezTo>
                  <a:pt x="77" y="2"/>
                  <a:pt x="78" y="0"/>
                  <a:pt x="80" y="0"/>
                </a:cubicBezTo>
                <a:cubicBezTo>
                  <a:pt x="82" y="0"/>
                  <a:pt x="84" y="2"/>
                  <a:pt x="84" y="4"/>
                </a:cubicBezTo>
                <a:cubicBezTo>
                  <a:pt x="84" y="24"/>
                  <a:pt x="84" y="24"/>
                  <a:pt x="84" y="24"/>
                </a:cubicBezTo>
                <a:cubicBezTo>
                  <a:pt x="84" y="26"/>
                  <a:pt x="82" y="28"/>
                  <a:pt x="80" y="28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TextBox 93"/>
          <p:cNvSpPr txBox="1">
            <a:spLocks noChangeArrowheads="1"/>
          </p:cNvSpPr>
          <p:nvPr/>
        </p:nvSpPr>
        <p:spPr bwMode="auto">
          <a:xfrm>
            <a:off x="9088438" y="1289050"/>
            <a:ext cx="1863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8" name="TextBox 93"/>
          <p:cNvSpPr txBox="1">
            <a:spLocks noChangeArrowheads="1"/>
          </p:cNvSpPr>
          <p:nvPr/>
        </p:nvSpPr>
        <p:spPr bwMode="auto">
          <a:xfrm>
            <a:off x="1236663" y="5013325"/>
            <a:ext cx="1863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9" name="TextBox 93"/>
          <p:cNvSpPr txBox="1">
            <a:spLocks noChangeArrowheads="1"/>
          </p:cNvSpPr>
          <p:nvPr/>
        </p:nvSpPr>
        <p:spPr bwMode="auto">
          <a:xfrm>
            <a:off x="6486525" y="5013325"/>
            <a:ext cx="1863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8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4892675" y="1482725"/>
            <a:ext cx="24034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554038" y="2757488"/>
            <a:ext cx="3598862" cy="989012"/>
          </a:xfrm>
          <a:custGeom>
            <a:avLst/>
            <a:gdLst>
              <a:gd name="T0" fmla="*/ 2147483646 w 851"/>
              <a:gd name="T1" fmla="*/ 1357642977 h 234"/>
              <a:gd name="T2" fmla="*/ 2147483646 w 851"/>
              <a:gd name="T3" fmla="*/ 1357642977 h 234"/>
              <a:gd name="T4" fmla="*/ 2147483646 w 851"/>
              <a:gd name="T5" fmla="*/ 678821488 h 234"/>
              <a:gd name="T6" fmla="*/ 2147483646 w 851"/>
              <a:gd name="T7" fmla="*/ 0 h 234"/>
              <a:gd name="T8" fmla="*/ 2147483646 w 851"/>
              <a:gd name="T9" fmla="*/ 678821488 h 234"/>
              <a:gd name="T10" fmla="*/ 2147483646 w 851"/>
              <a:gd name="T11" fmla="*/ 1357642977 h 234"/>
              <a:gd name="T12" fmla="*/ 1412859936 w 851"/>
              <a:gd name="T13" fmla="*/ 1357642977 h 234"/>
              <a:gd name="T14" fmla="*/ 0 w 851"/>
              <a:gd name="T15" fmla="*/ 2147483646 h 234"/>
              <a:gd name="T16" fmla="*/ 1412859936 w 851"/>
              <a:gd name="T17" fmla="*/ 2147483646 h 234"/>
              <a:gd name="T18" fmla="*/ 2147483646 w 851"/>
              <a:gd name="T19" fmla="*/ 2147483646 h 234"/>
              <a:gd name="T20" fmla="*/ 2147483646 w 851"/>
              <a:gd name="T21" fmla="*/ 2147483646 h 234"/>
              <a:gd name="T22" fmla="*/ 2147483646 w 851"/>
              <a:gd name="T23" fmla="*/ 1607731990 h 234"/>
              <a:gd name="T24" fmla="*/ 2147483646 w 851"/>
              <a:gd name="T25" fmla="*/ 1357642977 h 2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51" h="234">
                <a:moveTo>
                  <a:pt x="837" y="76"/>
                </a:moveTo>
                <a:cubicBezTo>
                  <a:pt x="494" y="76"/>
                  <a:pt x="494" y="76"/>
                  <a:pt x="494" y="76"/>
                </a:cubicBezTo>
                <a:cubicBezTo>
                  <a:pt x="460" y="38"/>
                  <a:pt x="460" y="38"/>
                  <a:pt x="460" y="38"/>
                </a:cubicBezTo>
                <a:cubicBezTo>
                  <a:pt x="426" y="0"/>
                  <a:pt x="426" y="0"/>
                  <a:pt x="426" y="0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57" y="76"/>
                  <a:pt x="357" y="76"/>
                  <a:pt x="357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36" y="76"/>
                  <a:pt x="0" y="112"/>
                  <a:pt x="0" y="155"/>
                </a:cubicBezTo>
                <a:cubicBezTo>
                  <a:pt x="0" y="199"/>
                  <a:pt x="36" y="234"/>
                  <a:pt x="79" y="234"/>
                </a:cubicBezTo>
                <a:cubicBezTo>
                  <a:pt x="837" y="234"/>
                  <a:pt x="837" y="234"/>
                  <a:pt x="837" y="234"/>
                </a:cubicBezTo>
                <a:cubicBezTo>
                  <a:pt x="844" y="234"/>
                  <a:pt x="851" y="228"/>
                  <a:pt x="851" y="220"/>
                </a:cubicBezTo>
                <a:cubicBezTo>
                  <a:pt x="851" y="90"/>
                  <a:pt x="851" y="90"/>
                  <a:pt x="851" y="90"/>
                </a:cubicBezTo>
                <a:cubicBezTo>
                  <a:pt x="851" y="82"/>
                  <a:pt x="844" y="76"/>
                  <a:pt x="837" y="76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8043863" y="2760663"/>
            <a:ext cx="3594100" cy="990600"/>
          </a:xfrm>
          <a:custGeom>
            <a:avLst/>
            <a:gdLst>
              <a:gd name="T0" fmla="*/ 2147483646 w 850"/>
              <a:gd name="T1" fmla="*/ 2147483646 h 234"/>
              <a:gd name="T2" fmla="*/ 250305809 w 850"/>
              <a:gd name="T3" fmla="*/ 2147483646 h 234"/>
              <a:gd name="T4" fmla="*/ 0 w 850"/>
              <a:gd name="T5" fmla="*/ 2147483646 h 234"/>
              <a:gd name="T6" fmla="*/ 0 w 850"/>
              <a:gd name="T7" fmla="*/ 1612900000 h 234"/>
              <a:gd name="T8" fmla="*/ 250305809 w 850"/>
              <a:gd name="T9" fmla="*/ 1362003033 h 234"/>
              <a:gd name="T10" fmla="*/ 2147483646 w 850"/>
              <a:gd name="T11" fmla="*/ 1362003033 h 234"/>
              <a:gd name="T12" fmla="*/ 2147483646 w 850"/>
              <a:gd name="T13" fmla="*/ 681003633 h 234"/>
              <a:gd name="T14" fmla="*/ 2147483646 w 850"/>
              <a:gd name="T15" fmla="*/ 0 h 234"/>
              <a:gd name="T16" fmla="*/ 2147483646 w 850"/>
              <a:gd name="T17" fmla="*/ 681003633 h 234"/>
              <a:gd name="T18" fmla="*/ 2147483646 w 850"/>
              <a:gd name="T19" fmla="*/ 1362003033 h 234"/>
              <a:gd name="T20" fmla="*/ 2147483646 w 850"/>
              <a:gd name="T21" fmla="*/ 1362003033 h 234"/>
              <a:gd name="T22" fmla="*/ 2147483646 w 850"/>
              <a:gd name="T23" fmla="*/ 2147483646 h 234"/>
              <a:gd name="T24" fmla="*/ 2147483646 w 850"/>
              <a:gd name="T25" fmla="*/ 2147483646 h 2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50" h="234">
                <a:moveTo>
                  <a:pt x="771" y="234"/>
                </a:moveTo>
                <a:cubicBezTo>
                  <a:pt x="14" y="234"/>
                  <a:pt x="14" y="234"/>
                  <a:pt x="14" y="234"/>
                </a:cubicBezTo>
                <a:cubicBezTo>
                  <a:pt x="7" y="234"/>
                  <a:pt x="0" y="227"/>
                  <a:pt x="0" y="22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82"/>
                  <a:pt x="7" y="76"/>
                  <a:pt x="14" y="76"/>
                </a:cubicBezTo>
                <a:cubicBezTo>
                  <a:pt x="357" y="76"/>
                  <a:pt x="357" y="76"/>
                  <a:pt x="357" y="76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425" y="0"/>
                  <a:pt x="425" y="0"/>
                  <a:pt x="425" y="0"/>
                </a:cubicBezTo>
                <a:cubicBezTo>
                  <a:pt x="459" y="38"/>
                  <a:pt x="459" y="38"/>
                  <a:pt x="459" y="38"/>
                </a:cubicBezTo>
                <a:cubicBezTo>
                  <a:pt x="493" y="76"/>
                  <a:pt x="493" y="76"/>
                  <a:pt x="493" y="76"/>
                </a:cubicBezTo>
                <a:cubicBezTo>
                  <a:pt x="771" y="76"/>
                  <a:pt x="771" y="76"/>
                  <a:pt x="771" y="76"/>
                </a:cubicBezTo>
                <a:cubicBezTo>
                  <a:pt x="815" y="76"/>
                  <a:pt x="850" y="111"/>
                  <a:pt x="850" y="155"/>
                </a:cubicBezTo>
                <a:cubicBezTo>
                  <a:pt x="850" y="198"/>
                  <a:pt x="815" y="234"/>
                  <a:pt x="771" y="234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4297363" y="3078163"/>
            <a:ext cx="3594100" cy="990600"/>
          </a:xfrm>
          <a:custGeom>
            <a:avLst/>
            <a:gdLst>
              <a:gd name="T0" fmla="*/ 2147483646 w 850"/>
              <a:gd name="T1" fmla="*/ 0 h 234"/>
              <a:gd name="T2" fmla="*/ 250305809 w 850"/>
              <a:gd name="T3" fmla="*/ 0 h 234"/>
              <a:gd name="T4" fmla="*/ 0 w 850"/>
              <a:gd name="T5" fmla="*/ 250896967 h 234"/>
              <a:gd name="T6" fmla="*/ 0 w 850"/>
              <a:gd name="T7" fmla="*/ 2147483646 h 234"/>
              <a:gd name="T8" fmla="*/ 250305809 w 850"/>
              <a:gd name="T9" fmla="*/ 2147483646 h 234"/>
              <a:gd name="T10" fmla="*/ 2147483646 w 850"/>
              <a:gd name="T11" fmla="*/ 2147483646 h 234"/>
              <a:gd name="T12" fmla="*/ 2147483646 w 850"/>
              <a:gd name="T13" fmla="*/ 2147483646 h 234"/>
              <a:gd name="T14" fmla="*/ 2147483646 w 850"/>
              <a:gd name="T15" fmla="*/ 2147483646 h 234"/>
              <a:gd name="T16" fmla="*/ 2147483646 w 850"/>
              <a:gd name="T17" fmla="*/ 2147483646 h 234"/>
              <a:gd name="T18" fmla="*/ 2147483646 w 850"/>
              <a:gd name="T19" fmla="*/ 2147483646 h 234"/>
              <a:gd name="T20" fmla="*/ 2147483646 w 850"/>
              <a:gd name="T21" fmla="*/ 2147483646 h 234"/>
              <a:gd name="T22" fmla="*/ 2147483646 w 850"/>
              <a:gd name="T23" fmla="*/ 2147483646 h 234"/>
              <a:gd name="T24" fmla="*/ 2147483646 w 850"/>
              <a:gd name="T25" fmla="*/ 250896967 h 234"/>
              <a:gd name="T26" fmla="*/ 2147483646 w 850"/>
              <a:gd name="T27" fmla="*/ 0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50" h="234">
                <a:moveTo>
                  <a:pt x="836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52"/>
                  <a:pt x="6" y="158"/>
                  <a:pt x="14" y="158"/>
                </a:cubicBezTo>
                <a:cubicBezTo>
                  <a:pt x="357" y="158"/>
                  <a:pt x="357" y="158"/>
                  <a:pt x="357" y="158"/>
                </a:cubicBezTo>
                <a:cubicBezTo>
                  <a:pt x="391" y="196"/>
                  <a:pt x="391" y="196"/>
                  <a:pt x="391" y="196"/>
                </a:cubicBezTo>
                <a:cubicBezTo>
                  <a:pt x="425" y="234"/>
                  <a:pt x="425" y="234"/>
                  <a:pt x="425" y="234"/>
                </a:cubicBezTo>
                <a:cubicBezTo>
                  <a:pt x="459" y="196"/>
                  <a:pt x="459" y="196"/>
                  <a:pt x="459" y="196"/>
                </a:cubicBezTo>
                <a:cubicBezTo>
                  <a:pt x="493" y="158"/>
                  <a:pt x="493" y="158"/>
                  <a:pt x="493" y="158"/>
                </a:cubicBezTo>
                <a:cubicBezTo>
                  <a:pt x="836" y="158"/>
                  <a:pt x="836" y="158"/>
                  <a:pt x="836" y="158"/>
                </a:cubicBezTo>
                <a:cubicBezTo>
                  <a:pt x="844" y="158"/>
                  <a:pt x="850" y="152"/>
                  <a:pt x="850" y="144"/>
                </a:cubicBezTo>
                <a:cubicBezTo>
                  <a:pt x="850" y="14"/>
                  <a:pt x="850" y="14"/>
                  <a:pt x="850" y="14"/>
                </a:cubicBezTo>
                <a:cubicBezTo>
                  <a:pt x="850" y="6"/>
                  <a:pt x="844" y="0"/>
                  <a:pt x="836" y="0"/>
                </a:cubicBezTo>
                <a:close/>
              </a:path>
            </a:pathLst>
          </a:custGeom>
          <a:solidFill>
            <a:srgbClr val="00B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1763713" y="4513263"/>
            <a:ext cx="14493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353535"/>
                </a:solidFill>
                <a:latin typeface="Montserrat" panose="02000505000000020004" pitchFamily="2" charset="0"/>
              </a:rPr>
              <a:t>2010</a:t>
            </a:r>
            <a:endParaRPr lang="en-US" altLang="en-US" sz="1800"/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9215438" y="4513263"/>
            <a:ext cx="15001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353535"/>
                </a:solidFill>
                <a:latin typeface="Montserrat" panose="02000505000000020004" pitchFamily="2" charset="0"/>
              </a:rPr>
              <a:t>2025</a:t>
            </a:r>
            <a:endParaRPr lang="en-US" altLang="en-US" sz="1800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5514975" y="868363"/>
            <a:ext cx="14239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353535"/>
                </a:solidFill>
                <a:latin typeface="Montserrat" panose="02000505000000020004" pitchFamily="2" charset="0"/>
              </a:rPr>
              <a:t>2018</a:t>
            </a:r>
            <a:endParaRPr lang="en-US" altLang="en-US" sz="1800"/>
          </a:p>
        </p:txBody>
      </p:sp>
      <p:sp>
        <p:nvSpPr>
          <p:cNvPr id="2057" name="Oval 13"/>
          <p:cNvSpPr>
            <a:spLocks noChangeArrowheads="1"/>
          </p:cNvSpPr>
          <p:nvPr/>
        </p:nvSpPr>
        <p:spPr bwMode="auto">
          <a:xfrm>
            <a:off x="5384800" y="4851400"/>
            <a:ext cx="1423988" cy="1422400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8" name="Oval 14"/>
          <p:cNvSpPr>
            <a:spLocks noChangeArrowheads="1"/>
          </p:cNvSpPr>
          <p:nvPr/>
        </p:nvSpPr>
        <p:spPr bwMode="auto">
          <a:xfrm>
            <a:off x="9121775" y="733425"/>
            <a:ext cx="1425575" cy="1422400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9" name="Oval 15"/>
          <p:cNvSpPr>
            <a:spLocks noChangeArrowheads="1"/>
          </p:cNvSpPr>
          <p:nvPr/>
        </p:nvSpPr>
        <p:spPr bwMode="auto">
          <a:xfrm>
            <a:off x="1641475" y="733425"/>
            <a:ext cx="1425575" cy="1422400"/>
          </a:xfrm>
          <a:prstGeom prst="ellipse">
            <a:avLst/>
          </a:prstGeom>
          <a:solidFill>
            <a:srgbClr val="DF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60" name="Freeform 27"/>
          <p:cNvSpPr>
            <a:spLocks noEditPoints="1"/>
          </p:cNvSpPr>
          <p:nvPr/>
        </p:nvSpPr>
        <p:spPr bwMode="auto">
          <a:xfrm>
            <a:off x="5684838" y="5207000"/>
            <a:ext cx="819150" cy="711200"/>
          </a:xfrm>
          <a:custGeom>
            <a:avLst/>
            <a:gdLst>
              <a:gd name="T0" fmla="*/ 392233510 w 194"/>
              <a:gd name="T1" fmla="*/ 2147483646 h 168"/>
              <a:gd name="T2" fmla="*/ 0 w 194"/>
              <a:gd name="T3" fmla="*/ 1953399700 h 168"/>
              <a:gd name="T4" fmla="*/ 142629216 w 194"/>
              <a:gd name="T5" fmla="*/ 1953399700 h 168"/>
              <a:gd name="T6" fmla="*/ 392233510 w 194"/>
              <a:gd name="T7" fmla="*/ 2147483646 h 168"/>
              <a:gd name="T8" fmla="*/ 2147483646 w 194"/>
              <a:gd name="T9" fmla="*/ 2147483646 h 168"/>
              <a:gd name="T10" fmla="*/ 2147483646 w 194"/>
              <a:gd name="T11" fmla="*/ 1881716667 h 168"/>
              <a:gd name="T12" fmla="*/ 2147483646 w 194"/>
              <a:gd name="T13" fmla="*/ 2147483646 h 168"/>
              <a:gd name="T14" fmla="*/ 1872027985 w 194"/>
              <a:gd name="T15" fmla="*/ 2147483646 h 168"/>
              <a:gd name="T16" fmla="*/ 1390650687 w 194"/>
              <a:gd name="T17" fmla="*/ 1935480000 h 168"/>
              <a:gd name="T18" fmla="*/ 1586769554 w 194"/>
              <a:gd name="T19" fmla="*/ 1379926967 h 168"/>
              <a:gd name="T20" fmla="*/ 2068146851 w 194"/>
              <a:gd name="T21" fmla="*/ 1612900000 h 168"/>
              <a:gd name="T22" fmla="*/ 1872027985 w 194"/>
              <a:gd name="T23" fmla="*/ 2147483646 h 168"/>
              <a:gd name="T24" fmla="*/ 1551111194 w 194"/>
              <a:gd name="T25" fmla="*/ 1612900000 h 168"/>
              <a:gd name="T26" fmla="*/ 1586769554 w 194"/>
              <a:gd name="T27" fmla="*/ 2007163033 h 168"/>
              <a:gd name="T28" fmla="*/ 1907686345 w 194"/>
              <a:gd name="T29" fmla="*/ 1935480000 h 168"/>
              <a:gd name="T30" fmla="*/ 1872027985 w 194"/>
              <a:gd name="T31" fmla="*/ 1541216967 h 168"/>
              <a:gd name="T32" fmla="*/ 2147483646 w 194"/>
              <a:gd name="T33" fmla="*/ 1845873033 h 168"/>
              <a:gd name="T34" fmla="*/ 2147483646 w 194"/>
              <a:gd name="T35" fmla="*/ 1774190000 h 168"/>
              <a:gd name="T36" fmla="*/ 2147483646 w 194"/>
              <a:gd name="T37" fmla="*/ 1702506967 h 168"/>
              <a:gd name="T38" fmla="*/ 2147483646 w 194"/>
              <a:gd name="T39" fmla="*/ 931896367 h 168"/>
              <a:gd name="T40" fmla="*/ 392233510 w 194"/>
              <a:gd name="T41" fmla="*/ 681003633 h 168"/>
              <a:gd name="T42" fmla="*/ 142629216 w 194"/>
              <a:gd name="T43" fmla="*/ 1451610000 h 168"/>
              <a:gd name="T44" fmla="*/ 1176704753 w 194"/>
              <a:gd name="T45" fmla="*/ 1702506967 h 168"/>
              <a:gd name="T46" fmla="*/ 1176704753 w 194"/>
              <a:gd name="T47" fmla="*/ 1845873033 h 168"/>
              <a:gd name="T48" fmla="*/ 0 w 194"/>
              <a:gd name="T49" fmla="*/ 1451610000 h 168"/>
              <a:gd name="T50" fmla="*/ 392233510 w 194"/>
              <a:gd name="T51" fmla="*/ 537633333 h 168"/>
              <a:gd name="T52" fmla="*/ 2147483646 w 194"/>
              <a:gd name="T53" fmla="*/ 931896367 h 168"/>
              <a:gd name="T54" fmla="*/ 2147483646 w 194"/>
              <a:gd name="T55" fmla="*/ 1541216967 h 168"/>
              <a:gd name="T56" fmla="*/ 2147483646 w 194"/>
              <a:gd name="T57" fmla="*/ 394263033 h 168"/>
              <a:gd name="T58" fmla="*/ 2014661423 w 194"/>
              <a:gd name="T59" fmla="*/ 143370300 h 168"/>
              <a:gd name="T60" fmla="*/ 1230190181 w 194"/>
              <a:gd name="T61" fmla="*/ 322580000 h 168"/>
              <a:gd name="T62" fmla="*/ 1069729674 w 194"/>
              <a:gd name="T63" fmla="*/ 322580000 h 168"/>
              <a:gd name="T64" fmla="*/ 2014661423 w 194"/>
              <a:gd name="T65" fmla="*/ 0 h 168"/>
              <a:gd name="T66" fmla="*/ 2147483646 w 194"/>
              <a:gd name="T67" fmla="*/ 394263033 h 16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4" h="168">
                <a:moveTo>
                  <a:pt x="171" y="168"/>
                </a:moveTo>
                <a:cubicBezTo>
                  <a:pt x="22" y="168"/>
                  <a:pt x="22" y="168"/>
                  <a:pt x="22" y="168"/>
                </a:cubicBezTo>
                <a:cubicBezTo>
                  <a:pt x="10" y="168"/>
                  <a:pt x="0" y="158"/>
                  <a:pt x="0" y="146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6"/>
                  <a:pt x="2" y="104"/>
                  <a:pt x="4" y="104"/>
                </a:cubicBezTo>
                <a:cubicBezTo>
                  <a:pt x="7" y="104"/>
                  <a:pt x="8" y="106"/>
                  <a:pt x="8" y="109"/>
                </a:cubicBezTo>
                <a:cubicBezTo>
                  <a:pt x="8" y="146"/>
                  <a:pt x="8" y="146"/>
                  <a:pt x="8" y="146"/>
                </a:cubicBezTo>
                <a:cubicBezTo>
                  <a:pt x="8" y="153"/>
                  <a:pt x="15" y="160"/>
                  <a:pt x="22" y="160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79" y="160"/>
                  <a:pt x="185" y="153"/>
                  <a:pt x="185" y="146"/>
                </a:cubicBezTo>
                <a:cubicBezTo>
                  <a:pt x="185" y="109"/>
                  <a:pt x="185" y="109"/>
                  <a:pt x="185" y="109"/>
                </a:cubicBezTo>
                <a:cubicBezTo>
                  <a:pt x="185" y="107"/>
                  <a:pt x="187" y="105"/>
                  <a:pt x="189" y="105"/>
                </a:cubicBezTo>
                <a:cubicBezTo>
                  <a:pt x="192" y="105"/>
                  <a:pt x="194" y="107"/>
                  <a:pt x="194" y="109"/>
                </a:cubicBezTo>
                <a:cubicBezTo>
                  <a:pt x="194" y="146"/>
                  <a:pt x="194" y="146"/>
                  <a:pt x="194" y="146"/>
                </a:cubicBezTo>
                <a:cubicBezTo>
                  <a:pt x="194" y="158"/>
                  <a:pt x="184" y="168"/>
                  <a:pt x="171" y="168"/>
                </a:cubicBezTo>
                <a:close/>
                <a:moveTo>
                  <a:pt x="105" y="120"/>
                </a:moveTo>
                <a:cubicBezTo>
                  <a:pt x="89" y="120"/>
                  <a:pt x="89" y="120"/>
                  <a:pt x="89" y="120"/>
                </a:cubicBezTo>
                <a:cubicBezTo>
                  <a:pt x="83" y="120"/>
                  <a:pt x="78" y="115"/>
                  <a:pt x="78" y="108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83"/>
                  <a:pt x="83" y="77"/>
                  <a:pt x="89" y="77"/>
                </a:cubicBezTo>
                <a:cubicBezTo>
                  <a:pt x="105" y="77"/>
                  <a:pt x="105" y="77"/>
                  <a:pt x="105" y="77"/>
                </a:cubicBezTo>
                <a:cubicBezTo>
                  <a:pt x="111" y="77"/>
                  <a:pt x="116" y="83"/>
                  <a:pt x="116" y="90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16" y="115"/>
                  <a:pt x="111" y="120"/>
                  <a:pt x="105" y="120"/>
                </a:cubicBezTo>
                <a:close/>
                <a:moveTo>
                  <a:pt x="89" y="86"/>
                </a:moveTo>
                <a:cubicBezTo>
                  <a:pt x="88" y="86"/>
                  <a:pt x="87" y="87"/>
                  <a:pt x="87" y="90"/>
                </a:cubicBezTo>
                <a:cubicBezTo>
                  <a:pt x="87" y="108"/>
                  <a:pt x="87" y="108"/>
                  <a:pt x="87" y="108"/>
                </a:cubicBezTo>
                <a:cubicBezTo>
                  <a:pt x="87" y="110"/>
                  <a:pt x="88" y="112"/>
                  <a:pt x="89" y="112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06" y="112"/>
                  <a:pt x="107" y="110"/>
                  <a:pt x="107" y="108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7" y="87"/>
                  <a:pt x="106" y="86"/>
                  <a:pt x="105" y="86"/>
                </a:cubicBezTo>
                <a:lnTo>
                  <a:pt x="89" y="86"/>
                </a:lnTo>
                <a:close/>
                <a:moveTo>
                  <a:pt x="171" y="103"/>
                </a:moveTo>
                <a:cubicBezTo>
                  <a:pt x="128" y="103"/>
                  <a:pt x="128" y="103"/>
                  <a:pt x="128" y="103"/>
                </a:cubicBezTo>
                <a:cubicBezTo>
                  <a:pt x="125" y="103"/>
                  <a:pt x="123" y="101"/>
                  <a:pt x="123" y="99"/>
                </a:cubicBezTo>
                <a:cubicBezTo>
                  <a:pt x="123" y="96"/>
                  <a:pt x="125" y="95"/>
                  <a:pt x="128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9" y="95"/>
                  <a:pt x="185" y="88"/>
                  <a:pt x="185" y="81"/>
                </a:cubicBezTo>
                <a:cubicBezTo>
                  <a:pt x="185" y="52"/>
                  <a:pt x="185" y="52"/>
                  <a:pt x="185" y="52"/>
                </a:cubicBezTo>
                <a:cubicBezTo>
                  <a:pt x="185" y="44"/>
                  <a:pt x="179" y="38"/>
                  <a:pt x="171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15" y="38"/>
                  <a:pt x="8" y="44"/>
                  <a:pt x="8" y="52"/>
                </a:cubicBezTo>
                <a:cubicBezTo>
                  <a:pt x="8" y="81"/>
                  <a:pt x="8" y="81"/>
                  <a:pt x="8" y="81"/>
                </a:cubicBezTo>
                <a:cubicBezTo>
                  <a:pt x="8" y="88"/>
                  <a:pt x="15" y="95"/>
                  <a:pt x="22" y="95"/>
                </a:cubicBezTo>
                <a:cubicBezTo>
                  <a:pt x="66" y="95"/>
                  <a:pt x="66" y="95"/>
                  <a:pt x="66" y="95"/>
                </a:cubicBezTo>
                <a:cubicBezTo>
                  <a:pt x="69" y="95"/>
                  <a:pt x="71" y="96"/>
                  <a:pt x="71" y="99"/>
                </a:cubicBezTo>
                <a:cubicBezTo>
                  <a:pt x="71" y="101"/>
                  <a:pt x="69" y="103"/>
                  <a:pt x="66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10" y="103"/>
                  <a:pt x="0" y="93"/>
                  <a:pt x="0" y="81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0"/>
                  <a:pt x="10" y="30"/>
                  <a:pt x="22" y="30"/>
                </a:cubicBezTo>
                <a:cubicBezTo>
                  <a:pt x="171" y="30"/>
                  <a:pt x="171" y="30"/>
                  <a:pt x="171" y="30"/>
                </a:cubicBezTo>
                <a:cubicBezTo>
                  <a:pt x="184" y="30"/>
                  <a:pt x="194" y="40"/>
                  <a:pt x="194" y="52"/>
                </a:cubicBezTo>
                <a:cubicBezTo>
                  <a:pt x="194" y="84"/>
                  <a:pt x="194" y="84"/>
                  <a:pt x="194" y="84"/>
                </a:cubicBezTo>
                <a:cubicBezTo>
                  <a:pt x="194" y="85"/>
                  <a:pt x="193" y="85"/>
                  <a:pt x="193" y="86"/>
                </a:cubicBezTo>
                <a:cubicBezTo>
                  <a:pt x="191" y="96"/>
                  <a:pt x="182" y="103"/>
                  <a:pt x="171" y="103"/>
                </a:cubicBezTo>
                <a:close/>
                <a:moveTo>
                  <a:pt x="129" y="22"/>
                </a:moveTo>
                <a:cubicBezTo>
                  <a:pt x="127" y="22"/>
                  <a:pt x="125" y="21"/>
                  <a:pt x="125" y="18"/>
                </a:cubicBezTo>
                <a:cubicBezTo>
                  <a:pt x="125" y="13"/>
                  <a:pt x="120" y="8"/>
                  <a:pt x="113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74" y="8"/>
                  <a:pt x="69" y="13"/>
                  <a:pt x="69" y="18"/>
                </a:cubicBezTo>
                <a:cubicBezTo>
                  <a:pt x="69" y="21"/>
                  <a:pt x="67" y="22"/>
                  <a:pt x="65" y="22"/>
                </a:cubicBezTo>
                <a:cubicBezTo>
                  <a:pt x="62" y="22"/>
                  <a:pt x="60" y="21"/>
                  <a:pt x="60" y="18"/>
                </a:cubicBezTo>
                <a:cubicBezTo>
                  <a:pt x="60" y="8"/>
                  <a:pt x="70" y="0"/>
                  <a:pt x="8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24" y="0"/>
                  <a:pt x="133" y="8"/>
                  <a:pt x="133" y="18"/>
                </a:cubicBezTo>
                <a:cubicBezTo>
                  <a:pt x="133" y="21"/>
                  <a:pt x="131" y="22"/>
                  <a:pt x="129" y="2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Freeform 28"/>
          <p:cNvSpPr>
            <a:spLocks noEditPoints="1"/>
          </p:cNvSpPr>
          <p:nvPr/>
        </p:nvSpPr>
        <p:spPr bwMode="auto">
          <a:xfrm>
            <a:off x="1946275" y="958850"/>
            <a:ext cx="815975" cy="955675"/>
          </a:xfrm>
          <a:custGeom>
            <a:avLst/>
            <a:gdLst>
              <a:gd name="T0" fmla="*/ 1429977162 w 193"/>
              <a:gd name="T1" fmla="*/ 2147483646 h 226"/>
              <a:gd name="T2" fmla="*/ 1429977162 w 193"/>
              <a:gd name="T3" fmla="*/ 2147483646 h 226"/>
              <a:gd name="T4" fmla="*/ 2055593228 w 193"/>
              <a:gd name="T5" fmla="*/ 2147483646 h 226"/>
              <a:gd name="T6" fmla="*/ 2144965743 w 193"/>
              <a:gd name="T7" fmla="*/ 2147483646 h 226"/>
              <a:gd name="T8" fmla="*/ 1197606085 w 193"/>
              <a:gd name="T9" fmla="*/ 2147483646 h 226"/>
              <a:gd name="T10" fmla="*/ 2144965743 w 193"/>
              <a:gd name="T11" fmla="*/ 2147483646 h 226"/>
              <a:gd name="T12" fmla="*/ 2144965743 w 193"/>
              <a:gd name="T13" fmla="*/ 2147483646 h 226"/>
              <a:gd name="T14" fmla="*/ 1358479995 w 193"/>
              <a:gd name="T15" fmla="*/ 2147483646 h 226"/>
              <a:gd name="T16" fmla="*/ 1108233569 w 193"/>
              <a:gd name="T17" fmla="*/ 2147483646 h 226"/>
              <a:gd name="T18" fmla="*/ 1054607523 w 193"/>
              <a:gd name="T19" fmla="*/ 2147483646 h 226"/>
              <a:gd name="T20" fmla="*/ 589865368 w 193"/>
              <a:gd name="T21" fmla="*/ 1502046238 h 226"/>
              <a:gd name="T22" fmla="*/ 2147483646 w 193"/>
              <a:gd name="T23" fmla="*/ 1502046238 h 226"/>
              <a:gd name="T24" fmla="*/ 2147483646 w 193"/>
              <a:gd name="T25" fmla="*/ 2147483646 h 226"/>
              <a:gd name="T26" fmla="*/ 2147483646 w 193"/>
              <a:gd name="T27" fmla="*/ 2147483646 h 226"/>
              <a:gd name="T28" fmla="*/ 1698098937 w 193"/>
              <a:gd name="T29" fmla="*/ 2147483646 h 226"/>
              <a:gd name="T30" fmla="*/ 2019842530 w 193"/>
              <a:gd name="T31" fmla="*/ 2147483646 h 226"/>
              <a:gd name="T32" fmla="*/ 2144965743 w 193"/>
              <a:gd name="T33" fmla="*/ 2147483646 h 226"/>
              <a:gd name="T34" fmla="*/ 2147483646 w 193"/>
              <a:gd name="T35" fmla="*/ 2147483646 h 226"/>
              <a:gd name="T36" fmla="*/ 1698098937 w 193"/>
              <a:gd name="T37" fmla="*/ 876193286 h 226"/>
              <a:gd name="T38" fmla="*/ 875862492 w 193"/>
              <a:gd name="T39" fmla="*/ 2147483646 h 226"/>
              <a:gd name="T40" fmla="*/ 1233356782 w 193"/>
              <a:gd name="T41" fmla="*/ 2147483646 h 226"/>
              <a:gd name="T42" fmla="*/ 1358479995 w 193"/>
              <a:gd name="T43" fmla="*/ 2147483646 h 226"/>
              <a:gd name="T44" fmla="*/ 375369639 w 193"/>
              <a:gd name="T45" fmla="*/ 1859675892 h 226"/>
              <a:gd name="T46" fmla="*/ 0 w 193"/>
              <a:gd name="T47" fmla="*/ 1788148269 h 226"/>
              <a:gd name="T48" fmla="*/ 375369639 w 193"/>
              <a:gd name="T49" fmla="*/ 1716620647 h 226"/>
              <a:gd name="T50" fmla="*/ 375369639 w 193"/>
              <a:gd name="T51" fmla="*/ 1859675892 h 226"/>
              <a:gd name="T52" fmla="*/ 2147483646 w 193"/>
              <a:gd name="T53" fmla="*/ 1806031232 h 226"/>
              <a:gd name="T54" fmla="*/ 2147483646 w 193"/>
              <a:gd name="T55" fmla="*/ 1645097254 h 226"/>
              <a:gd name="T56" fmla="*/ 2147483646 w 193"/>
              <a:gd name="T57" fmla="*/ 1734503610 h 226"/>
              <a:gd name="T58" fmla="*/ 1018856826 w 193"/>
              <a:gd name="T59" fmla="*/ 1734503610 h 226"/>
              <a:gd name="T60" fmla="*/ 947359659 w 193"/>
              <a:gd name="T61" fmla="*/ 1645097254 h 226"/>
              <a:gd name="T62" fmla="*/ 1733845407 w 193"/>
              <a:gd name="T63" fmla="*/ 1090771924 h 226"/>
              <a:gd name="T64" fmla="*/ 1733845407 w 193"/>
              <a:gd name="T65" fmla="*/ 1251705903 h 226"/>
              <a:gd name="T66" fmla="*/ 1018856826 w 193"/>
              <a:gd name="T67" fmla="*/ 1734503610 h 226"/>
              <a:gd name="T68" fmla="*/ 2147483646 w 193"/>
              <a:gd name="T69" fmla="*/ 894076249 h 226"/>
              <a:gd name="T70" fmla="*/ 2147483646 w 193"/>
              <a:gd name="T71" fmla="*/ 536446595 h 226"/>
              <a:gd name="T72" fmla="*/ 2147483646 w 193"/>
              <a:gd name="T73" fmla="*/ 643731686 h 226"/>
              <a:gd name="T74" fmla="*/ 2147483646 w 193"/>
              <a:gd name="T75" fmla="*/ 911954983 h 226"/>
              <a:gd name="T76" fmla="*/ 697113232 w 193"/>
              <a:gd name="T77" fmla="*/ 894076249 h 226"/>
              <a:gd name="T78" fmla="*/ 446866806 w 193"/>
              <a:gd name="T79" fmla="*/ 536446595 h 226"/>
              <a:gd name="T80" fmla="*/ 804361097 w 193"/>
              <a:gd name="T81" fmla="*/ 786786930 h 226"/>
              <a:gd name="T82" fmla="*/ 750739278 w 193"/>
              <a:gd name="T83" fmla="*/ 911954983 h 226"/>
              <a:gd name="T84" fmla="*/ 1608722194 w 193"/>
              <a:gd name="T85" fmla="*/ 500680670 h 226"/>
              <a:gd name="T86" fmla="*/ 1698098937 w 193"/>
              <a:gd name="T87" fmla="*/ 0 h 226"/>
              <a:gd name="T88" fmla="*/ 1769596104 w 193"/>
              <a:gd name="T89" fmla="*/ 500680670 h 2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93" h="226">
                <a:moveTo>
                  <a:pt x="111" y="226"/>
                </a:moveTo>
                <a:cubicBezTo>
                  <a:pt x="80" y="226"/>
                  <a:pt x="80" y="226"/>
                  <a:pt x="80" y="226"/>
                </a:cubicBezTo>
                <a:cubicBezTo>
                  <a:pt x="77" y="226"/>
                  <a:pt x="75" y="224"/>
                  <a:pt x="75" y="222"/>
                </a:cubicBezTo>
                <a:cubicBezTo>
                  <a:pt x="75" y="220"/>
                  <a:pt x="77" y="218"/>
                  <a:pt x="80" y="218"/>
                </a:cubicBezTo>
                <a:cubicBezTo>
                  <a:pt x="111" y="218"/>
                  <a:pt x="111" y="218"/>
                  <a:pt x="111" y="218"/>
                </a:cubicBezTo>
                <a:cubicBezTo>
                  <a:pt x="113" y="218"/>
                  <a:pt x="115" y="220"/>
                  <a:pt x="115" y="222"/>
                </a:cubicBezTo>
                <a:cubicBezTo>
                  <a:pt x="115" y="224"/>
                  <a:pt x="113" y="226"/>
                  <a:pt x="111" y="226"/>
                </a:cubicBezTo>
                <a:close/>
                <a:moveTo>
                  <a:pt x="120" y="212"/>
                </a:moveTo>
                <a:cubicBezTo>
                  <a:pt x="71" y="212"/>
                  <a:pt x="71" y="212"/>
                  <a:pt x="71" y="212"/>
                </a:cubicBezTo>
                <a:cubicBezTo>
                  <a:pt x="68" y="212"/>
                  <a:pt x="67" y="210"/>
                  <a:pt x="67" y="207"/>
                </a:cubicBezTo>
                <a:cubicBezTo>
                  <a:pt x="67" y="205"/>
                  <a:pt x="68" y="203"/>
                  <a:pt x="71" y="203"/>
                </a:cubicBezTo>
                <a:cubicBezTo>
                  <a:pt x="120" y="203"/>
                  <a:pt x="120" y="203"/>
                  <a:pt x="120" y="203"/>
                </a:cubicBezTo>
                <a:cubicBezTo>
                  <a:pt x="122" y="203"/>
                  <a:pt x="124" y="205"/>
                  <a:pt x="124" y="207"/>
                </a:cubicBezTo>
                <a:cubicBezTo>
                  <a:pt x="124" y="210"/>
                  <a:pt x="122" y="212"/>
                  <a:pt x="120" y="212"/>
                </a:cubicBezTo>
                <a:close/>
                <a:moveTo>
                  <a:pt x="95" y="196"/>
                </a:moveTo>
                <a:cubicBezTo>
                  <a:pt x="86" y="196"/>
                  <a:pt x="77" y="196"/>
                  <a:pt x="76" y="196"/>
                </a:cubicBezTo>
                <a:cubicBezTo>
                  <a:pt x="76" y="196"/>
                  <a:pt x="76" y="196"/>
                  <a:pt x="76" y="196"/>
                </a:cubicBezTo>
                <a:cubicBezTo>
                  <a:pt x="68" y="196"/>
                  <a:pt x="63" y="193"/>
                  <a:pt x="62" y="185"/>
                </a:cubicBezTo>
                <a:cubicBezTo>
                  <a:pt x="61" y="182"/>
                  <a:pt x="61" y="178"/>
                  <a:pt x="61" y="175"/>
                </a:cubicBezTo>
                <a:cubicBezTo>
                  <a:pt x="61" y="171"/>
                  <a:pt x="60" y="167"/>
                  <a:pt x="59" y="164"/>
                </a:cubicBezTo>
                <a:cubicBezTo>
                  <a:pt x="52" y="152"/>
                  <a:pt x="48" y="143"/>
                  <a:pt x="41" y="131"/>
                </a:cubicBezTo>
                <a:cubicBezTo>
                  <a:pt x="35" y="119"/>
                  <a:pt x="29" y="101"/>
                  <a:pt x="33" y="84"/>
                </a:cubicBezTo>
                <a:cubicBezTo>
                  <a:pt x="38" y="62"/>
                  <a:pt x="61" y="41"/>
                  <a:pt x="95" y="41"/>
                </a:cubicBezTo>
                <a:cubicBezTo>
                  <a:pt x="128" y="41"/>
                  <a:pt x="151" y="62"/>
                  <a:pt x="156" y="84"/>
                </a:cubicBezTo>
                <a:cubicBezTo>
                  <a:pt x="161" y="101"/>
                  <a:pt x="154" y="119"/>
                  <a:pt x="148" y="131"/>
                </a:cubicBezTo>
                <a:cubicBezTo>
                  <a:pt x="142" y="143"/>
                  <a:pt x="137" y="152"/>
                  <a:pt x="131" y="164"/>
                </a:cubicBezTo>
                <a:cubicBezTo>
                  <a:pt x="129" y="167"/>
                  <a:pt x="129" y="171"/>
                  <a:pt x="128" y="175"/>
                </a:cubicBezTo>
                <a:cubicBezTo>
                  <a:pt x="128" y="178"/>
                  <a:pt x="128" y="182"/>
                  <a:pt x="128" y="185"/>
                </a:cubicBezTo>
                <a:cubicBezTo>
                  <a:pt x="126" y="193"/>
                  <a:pt x="122" y="196"/>
                  <a:pt x="113" y="196"/>
                </a:cubicBezTo>
                <a:cubicBezTo>
                  <a:pt x="113" y="196"/>
                  <a:pt x="104" y="196"/>
                  <a:pt x="95" y="196"/>
                </a:cubicBezTo>
                <a:close/>
                <a:moveTo>
                  <a:pt x="76" y="187"/>
                </a:moveTo>
                <a:cubicBezTo>
                  <a:pt x="77" y="187"/>
                  <a:pt x="112" y="187"/>
                  <a:pt x="113" y="187"/>
                </a:cubicBezTo>
                <a:cubicBezTo>
                  <a:pt x="118" y="187"/>
                  <a:pt x="119" y="186"/>
                  <a:pt x="119" y="183"/>
                </a:cubicBezTo>
                <a:cubicBezTo>
                  <a:pt x="120" y="181"/>
                  <a:pt x="120" y="178"/>
                  <a:pt x="120" y="175"/>
                </a:cubicBezTo>
                <a:cubicBezTo>
                  <a:pt x="120" y="170"/>
                  <a:pt x="120" y="164"/>
                  <a:pt x="123" y="159"/>
                </a:cubicBezTo>
                <a:cubicBezTo>
                  <a:pt x="130" y="148"/>
                  <a:pt x="134" y="139"/>
                  <a:pt x="140" y="127"/>
                </a:cubicBezTo>
                <a:cubicBezTo>
                  <a:pt x="145" y="118"/>
                  <a:pt x="152" y="101"/>
                  <a:pt x="148" y="86"/>
                </a:cubicBezTo>
                <a:cubicBezTo>
                  <a:pt x="144" y="68"/>
                  <a:pt x="123" y="49"/>
                  <a:pt x="95" y="49"/>
                </a:cubicBezTo>
                <a:cubicBezTo>
                  <a:pt x="66" y="49"/>
                  <a:pt x="46" y="68"/>
                  <a:pt x="41" y="86"/>
                </a:cubicBezTo>
                <a:cubicBezTo>
                  <a:pt x="37" y="101"/>
                  <a:pt x="44" y="118"/>
                  <a:pt x="49" y="127"/>
                </a:cubicBezTo>
                <a:cubicBezTo>
                  <a:pt x="55" y="139"/>
                  <a:pt x="60" y="148"/>
                  <a:pt x="66" y="159"/>
                </a:cubicBezTo>
                <a:cubicBezTo>
                  <a:pt x="69" y="164"/>
                  <a:pt x="69" y="170"/>
                  <a:pt x="69" y="175"/>
                </a:cubicBezTo>
                <a:cubicBezTo>
                  <a:pt x="69" y="178"/>
                  <a:pt x="69" y="181"/>
                  <a:pt x="70" y="183"/>
                </a:cubicBezTo>
                <a:cubicBezTo>
                  <a:pt x="71" y="186"/>
                  <a:pt x="71" y="187"/>
                  <a:pt x="76" y="187"/>
                </a:cubicBezTo>
                <a:cubicBezTo>
                  <a:pt x="76" y="187"/>
                  <a:pt x="76" y="187"/>
                  <a:pt x="76" y="187"/>
                </a:cubicBezTo>
                <a:close/>
                <a:moveTo>
                  <a:pt x="21" y="104"/>
                </a:moveTo>
                <a:cubicBezTo>
                  <a:pt x="4" y="104"/>
                  <a:pt x="4" y="104"/>
                  <a:pt x="4" y="104"/>
                </a:cubicBezTo>
                <a:cubicBezTo>
                  <a:pt x="2" y="104"/>
                  <a:pt x="0" y="102"/>
                  <a:pt x="0" y="100"/>
                </a:cubicBezTo>
                <a:cubicBezTo>
                  <a:pt x="0" y="97"/>
                  <a:pt x="2" y="96"/>
                  <a:pt x="4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3" y="96"/>
                  <a:pt x="25" y="97"/>
                  <a:pt x="25" y="100"/>
                </a:cubicBezTo>
                <a:cubicBezTo>
                  <a:pt x="25" y="102"/>
                  <a:pt x="23" y="104"/>
                  <a:pt x="21" y="104"/>
                </a:cubicBezTo>
                <a:close/>
                <a:moveTo>
                  <a:pt x="189" y="101"/>
                </a:moveTo>
                <a:cubicBezTo>
                  <a:pt x="169" y="101"/>
                  <a:pt x="169" y="101"/>
                  <a:pt x="169" y="101"/>
                </a:cubicBezTo>
                <a:cubicBezTo>
                  <a:pt x="166" y="101"/>
                  <a:pt x="164" y="99"/>
                  <a:pt x="164" y="97"/>
                </a:cubicBezTo>
                <a:cubicBezTo>
                  <a:pt x="164" y="94"/>
                  <a:pt x="166" y="92"/>
                  <a:pt x="169" y="92"/>
                </a:cubicBezTo>
                <a:cubicBezTo>
                  <a:pt x="189" y="92"/>
                  <a:pt x="189" y="92"/>
                  <a:pt x="189" y="92"/>
                </a:cubicBezTo>
                <a:cubicBezTo>
                  <a:pt x="191" y="92"/>
                  <a:pt x="193" y="94"/>
                  <a:pt x="193" y="97"/>
                </a:cubicBezTo>
                <a:cubicBezTo>
                  <a:pt x="193" y="99"/>
                  <a:pt x="191" y="101"/>
                  <a:pt x="189" y="101"/>
                </a:cubicBezTo>
                <a:close/>
                <a:moveTo>
                  <a:pt x="57" y="97"/>
                </a:moveTo>
                <a:cubicBezTo>
                  <a:pt x="56" y="97"/>
                  <a:pt x="56" y="97"/>
                  <a:pt x="56" y="97"/>
                </a:cubicBezTo>
                <a:cubicBezTo>
                  <a:pt x="53" y="97"/>
                  <a:pt x="52" y="94"/>
                  <a:pt x="53" y="92"/>
                </a:cubicBezTo>
                <a:cubicBezTo>
                  <a:pt x="57" y="77"/>
                  <a:pt x="73" y="61"/>
                  <a:pt x="97" y="61"/>
                </a:cubicBezTo>
                <a:cubicBezTo>
                  <a:pt x="97" y="61"/>
                  <a:pt x="97" y="61"/>
                  <a:pt x="97" y="61"/>
                </a:cubicBezTo>
                <a:cubicBezTo>
                  <a:pt x="99" y="61"/>
                  <a:pt x="101" y="63"/>
                  <a:pt x="101" y="65"/>
                </a:cubicBezTo>
                <a:cubicBezTo>
                  <a:pt x="101" y="68"/>
                  <a:pt x="99" y="70"/>
                  <a:pt x="97" y="70"/>
                </a:cubicBezTo>
                <a:cubicBezTo>
                  <a:pt x="78" y="70"/>
                  <a:pt x="64" y="82"/>
                  <a:pt x="61" y="94"/>
                </a:cubicBezTo>
                <a:cubicBezTo>
                  <a:pt x="60" y="96"/>
                  <a:pt x="59" y="97"/>
                  <a:pt x="57" y="97"/>
                </a:cubicBezTo>
                <a:close/>
                <a:moveTo>
                  <a:pt x="149" y="51"/>
                </a:moveTo>
                <a:cubicBezTo>
                  <a:pt x="147" y="51"/>
                  <a:pt x="146" y="51"/>
                  <a:pt x="146" y="50"/>
                </a:cubicBezTo>
                <a:cubicBezTo>
                  <a:pt x="144" y="49"/>
                  <a:pt x="144" y="46"/>
                  <a:pt x="146" y="44"/>
                </a:cubicBezTo>
                <a:cubicBezTo>
                  <a:pt x="160" y="30"/>
                  <a:pt x="160" y="30"/>
                  <a:pt x="160" y="30"/>
                </a:cubicBezTo>
                <a:cubicBezTo>
                  <a:pt x="161" y="28"/>
                  <a:pt x="164" y="28"/>
                  <a:pt x="166" y="30"/>
                </a:cubicBezTo>
                <a:cubicBezTo>
                  <a:pt x="167" y="32"/>
                  <a:pt x="167" y="34"/>
                  <a:pt x="166" y="36"/>
                </a:cubicBezTo>
                <a:cubicBezTo>
                  <a:pt x="152" y="50"/>
                  <a:pt x="152" y="50"/>
                  <a:pt x="152" y="50"/>
                </a:cubicBezTo>
                <a:cubicBezTo>
                  <a:pt x="151" y="51"/>
                  <a:pt x="150" y="51"/>
                  <a:pt x="149" y="51"/>
                </a:cubicBezTo>
                <a:close/>
                <a:moveTo>
                  <a:pt x="42" y="51"/>
                </a:moveTo>
                <a:cubicBezTo>
                  <a:pt x="41" y="51"/>
                  <a:pt x="40" y="51"/>
                  <a:pt x="39" y="50"/>
                </a:cubicBezTo>
                <a:cubicBezTo>
                  <a:pt x="25" y="36"/>
                  <a:pt x="25" y="36"/>
                  <a:pt x="25" y="36"/>
                </a:cubicBezTo>
                <a:cubicBezTo>
                  <a:pt x="23" y="34"/>
                  <a:pt x="23" y="32"/>
                  <a:pt x="25" y="30"/>
                </a:cubicBezTo>
                <a:cubicBezTo>
                  <a:pt x="26" y="28"/>
                  <a:pt x="29" y="28"/>
                  <a:pt x="31" y="30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6"/>
                  <a:pt x="46" y="48"/>
                  <a:pt x="45" y="50"/>
                </a:cubicBezTo>
                <a:cubicBezTo>
                  <a:pt x="44" y="51"/>
                  <a:pt x="43" y="51"/>
                  <a:pt x="42" y="51"/>
                </a:cubicBezTo>
                <a:close/>
                <a:moveTo>
                  <a:pt x="95" y="32"/>
                </a:moveTo>
                <a:cubicBezTo>
                  <a:pt x="92" y="32"/>
                  <a:pt x="90" y="31"/>
                  <a:pt x="90" y="28"/>
                </a:cubicBezTo>
                <a:cubicBezTo>
                  <a:pt x="90" y="4"/>
                  <a:pt x="90" y="4"/>
                  <a:pt x="90" y="4"/>
                </a:cubicBezTo>
                <a:cubicBezTo>
                  <a:pt x="90" y="2"/>
                  <a:pt x="92" y="0"/>
                  <a:pt x="95" y="0"/>
                </a:cubicBezTo>
                <a:cubicBezTo>
                  <a:pt x="97" y="0"/>
                  <a:pt x="99" y="2"/>
                  <a:pt x="99" y="4"/>
                </a:cubicBezTo>
                <a:cubicBezTo>
                  <a:pt x="99" y="28"/>
                  <a:pt x="99" y="28"/>
                  <a:pt x="99" y="28"/>
                </a:cubicBezTo>
                <a:cubicBezTo>
                  <a:pt x="99" y="31"/>
                  <a:pt x="97" y="32"/>
                  <a:pt x="95" y="32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Freeform 29"/>
          <p:cNvSpPr>
            <a:spLocks noEditPoints="1"/>
          </p:cNvSpPr>
          <p:nvPr/>
        </p:nvSpPr>
        <p:spPr bwMode="auto">
          <a:xfrm>
            <a:off x="9418638" y="1068388"/>
            <a:ext cx="833437" cy="752475"/>
          </a:xfrm>
          <a:custGeom>
            <a:avLst/>
            <a:gdLst>
              <a:gd name="T0" fmla="*/ 572748906 w 197"/>
              <a:gd name="T1" fmla="*/ 1644115601 h 178"/>
              <a:gd name="T2" fmla="*/ 769630417 w 197"/>
              <a:gd name="T3" fmla="*/ 2147483646 h 178"/>
              <a:gd name="T4" fmla="*/ 1163393439 w 197"/>
              <a:gd name="T5" fmla="*/ 2147483646 h 178"/>
              <a:gd name="T6" fmla="*/ 966511928 w 197"/>
              <a:gd name="T7" fmla="*/ 1447533621 h 178"/>
              <a:gd name="T8" fmla="*/ 1002307413 w 197"/>
              <a:gd name="T9" fmla="*/ 1644115601 h 178"/>
              <a:gd name="T10" fmla="*/ 966511928 w 197"/>
              <a:gd name="T11" fmla="*/ 2147483646 h 178"/>
              <a:gd name="T12" fmla="*/ 715935075 w 197"/>
              <a:gd name="T13" fmla="*/ 2147483646 h 178"/>
              <a:gd name="T14" fmla="*/ 769630417 w 197"/>
              <a:gd name="T15" fmla="*/ 1590503871 h 178"/>
              <a:gd name="T16" fmla="*/ 1002307413 w 197"/>
              <a:gd name="T17" fmla="*/ 1644115601 h 178"/>
              <a:gd name="T18" fmla="*/ 1288683981 w 197"/>
              <a:gd name="T19" fmla="*/ 1358179329 h 178"/>
              <a:gd name="T20" fmla="*/ 1485565492 w 197"/>
              <a:gd name="T21" fmla="*/ 2147483646 h 178"/>
              <a:gd name="T22" fmla="*/ 1879328514 w 197"/>
              <a:gd name="T23" fmla="*/ 2147483646 h 178"/>
              <a:gd name="T24" fmla="*/ 1682447003 w 197"/>
              <a:gd name="T25" fmla="*/ 1161601576 h 178"/>
              <a:gd name="T26" fmla="*/ 1718242488 w 197"/>
              <a:gd name="T27" fmla="*/ 1358179329 h 178"/>
              <a:gd name="T28" fmla="*/ 1682447003 w 197"/>
              <a:gd name="T29" fmla="*/ 2147483646 h 178"/>
              <a:gd name="T30" fmla="*/ 1431870150 w 197"/>
              <a:gd name="T31" fmla="*/ 2147483646 h 178"/>
              <a:gd name="T32" fmla="*/ 1485565492 w 197"/>
              <a:gd name="T33" fmla="*/ 1304567598 h 178"/>
              <a:gd name="T34" fmla="*/ 1718242488 w 197"/>
              <a:gd name="T35" fmla="*/ 1358179329 h 178"/>
              <a:gd name="T36" fmla="*/ 2004619056 w 197"/>
              <a:gd name="T37" fmla="*/ 1107989846 h 178"/>
              <a:gd name="T38" fmla="*/ 2147483646 w 197"/>
              <a:gd name="T39" fmla="*/ 2147483646 h 178"/>
              <a:gd name="T40" fmla="*/ 2147483646 w 197"/>
              <a:gd name="T41" fmla="*/ 2147483646 h 178"/>
              <a:gd name="T42" fmla="*/ 2147483646 w 197"/>
              <a:gd name="T43" fmla="*/ 911412093 h 178"/>
              <a:gd name="T44" fmla="*/ 2147483646 w 197"/>
              <a:gd name="T45" fmla="*/ 1107989846 h 178"/>
              <a:gd name="T46" fmla="*/ 2147483646 w 197"/>
              <a:gd name="T47" fmla="*/ 2147483646 h 178"/>
              <a:gd name="T48" fmla="*/ 2147483646 w 197"/>
              <a:gd name="T49" fmla="*/ 2147483646 h 178"/>
              <a:gd name="T50" fmla="*/ 2147483646 w 197"/>
              <a:gd name="T51" fmla="*/ 1054378116 h 178"/>
              <a:gd name="T52" fmla="*/ 2147483646 w 197"/>
              <a:gd name="T53" fmla="*/ 1107989846 h 178"/>
              <a:gd name="T54" fmla="*/ 2147483646 w 197"/>
              <a:gd name="T55" fmla="*/ 2147483646 h 178"/>
              <a:gd name="T56" fmla="*/ 2147483646 w 197"/>
              <a:gd name="T57" fmla="*/ 2147483646 h 178"/>
              <a:gd name="T58" fmla="*/ 2147483646 w 197"/>
              <a:gd name="T59" fmla="*/ 857800363 h 178"/>
              <a:gd name="T60" fmla="*/ 2147483646 w 197"/>
              <a:gd name="T61" fmla="*/ 661218383 h 178"/>
              <a:gd name="T62" fmla="*/ 2147483646 w 197"/>
              <a:gd name="T63" fmla="*/ 857800363 h 178"/>
              <a:gd name="T64" fmla="*/ 2147483646 w 197"/>
              <a:gd name="T65" fmla="*/ 2147483646 h 178"/>
              <a:gd name="T66" fmla="*/ 2147483646 w 197"/>
              <a:gd name="T67" fmla="*/ 2147483646 h 178"/>
              <a:gd name="T68" fmla="*/ 2147483646 w 197"/>
              <a:gd name="T69" fmla="*/ 804184406 h 178"/>
              <a:gd name="T70" fmla="*/ 2147483646 w 197"/>
              <a:gd name="T71" fmla="*/ 857800363 h 178"/>
              <a:gd name="T72" fmla="*/ 2147483646 w 197"/>
              <a:gd name="T73" fmla="*/ 178708585 h 178"/>
              <a:gd name="T74" fmla="*/ 2147483646 w 197"/>
              <a:gd name="T75" fmla="*/ 71485125 h 178"/>
              <a:gd name="T76" fmla="*/ 2147483646 w 197"/>
              <a:gd name="T77" fmla="*/ 303805440 h 178"/>
              <a:gd name="T78" fmla="*/ 2147483646 w 197"/>
              <a:gd name="T79" fmla="*/ 303805440 h 178"/>
              <a:gd name="T80" fmla="*/ 680139590 w 197"/>
              <a:gd name="T81" fmla="*/ 1107989846 h 178"/>
              <a:gd name="T82" fmla="*/ 590644533 w 197"/>
              <a:gd name="T83" fmla="*/ 1054378116 h 178"/>
              <a:gd name="T84" fmla="*/ 1825633172 w 197"/>
              <a:gd name="T85" fmla="*/ 643349215 h 178"/>
              <a:gd name="T86" fmla="*/ 2147483646 w 197"/>
              <a:gd name="T87" fmla="*/ 2147483646 h 178"/>
              <a:gd name="T88" fmla="*/ 2147483646 w 197"/>
              <a:gd name="T89" fmla="*/ 2147483646 h 178"/>
              <a:gd name="T90" fmla="*/ 214781369 w 197"/>
              <a:gd name="T91" fmla="*/ 2147483646 h 178"/>
              <a:gd name="T92" fmla="*/ 0 w 197"/>
              <a:gd name="T93" fmla="*/ 500383193 h 178"/>
              <a:gd name="T94" fmla="*/ 304272195 w 197"/>
              <a:gd name="T95" fmla="*/ 250189483 h 178"/>
              <a:gd name="T96" fmla="*/ 590644533 w 197"/>
              <a:gd name="T97" fmla="*/ 500383193 h 178"/>
              <a:gd name="T98" fmla="*/ 375867395 w 197"/>
              <a:gd name="T99" fmla="*/ 2147483646 h 178"/>
              <a:gd name="T100" fmla="*/ 2147483646 w 197"/>
              <a:gd name="T101" fmla="*/ 2147483646 h 178"/>
              <a:gd name="T102" fmla="*/ 2147483646 w 197"/>
              <a:gd name="T103" fmla="*/ 2147483646 h 17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97" h="178">
                <a:moveTo>
                  <a:pt x="43" y="81"/>
                </a:moveTo>
                <a:cubicBezTo>
                  <a:pt x="37" y="81"/>
                  <a:pt x="32" y="86"/>
                  <a:pt x="32" y="92"/>
                </a:cubicBezTo>
                <a:cubicBezTo>
                  <a:pt x="32" y="137"/>
                  <a:pt x="32" y="137"/>
                  <a:pt x="32" y="137"/>
                </a:cubicBezTo>
                <a:cubicBezTo>
                  <a:pt x="32" y="143"/>
                  <a:pt x="37" y="148"/>
                  <a:pt x="43" y="148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60" y="148"/>
                  <a:pt x="65" y="143"/>
                  <a:pt x="65" y="137"/>
                </a:cubicBezTo>
                <a:cubicBezTo>
                  <a:pt x="65" y="92"/>
                  <a:pt x="65" y="92"/>
                  <a:pt x="65" y="92"/>
                </a:cubicBezTo>
                <a:cubicBezTo>
                  <a:pt x="65" y="86"/>
                  <a:pt x="60" y="81"/>
                  <a:pt x="54" y="81"/>
                </a:cubicBezTo>
                <a:lnTo>
                  <a:pt x="43" y="81"/>
                </a:lnTo>
                <a:close/>
                <a:moveTo>
                  <a:pt x="56" y="92"/>
                </a:moveTo>
                <a:cubicBezTo>
                  <a:pt x="56" y="137"/>
                  <a:pt x="56" y="137"/>
                  <a:pt x="56" y="137"/>
                </a:cubicBezTo>
                <a:cubicBezTo>
                  <a:pt x="56" y="138"/>
                  <a:pt x="55" y="139"/>
                  <a:pt x="54" y="139"/>
                </a:cubicBezTo>
                <a:cubicBezTo>
                  <a:pt x="43" y="139"/>
                  <a:pt x="43" y="139"/>
                  <a:pt x="43" y="139"/>
                </a:cubicBezTo>
                <a:cubicBezTo>
                  <a:pt x="41" y="139"/>
                  <a:pt x="40" y="138"/>
                  <a:pt x="40" y="137"/>
                </a:cubicBezTo>
                <a:cubicBezTo>
                  <a:pt x="40" y="92"/>
                  <a:pt x="40" y="92"/>
                  <a:pt x="40" y="92"/>
                </a:cubicBezTo>
                <a:cubicBezTo>
                  <a:pt x="40" y="90"/>
                  <a:pt x="41" y="89"/>
                  <a:pt x="43" y="89"/>
                </a:cubicBezTo>
                <a:cubicBezTo>
                  <a:pt x="54" y="89"/>
                  <a:pt x="54" y="89"/>
                  <a:pt x="54" y="89"/>
                </a:cubicBezTo>
                <a:cubicBezTo>
                  <a:pt x="55" y="89"/>
                  <a:pt x="56" y="90"/>
                  <a:pt x="56" y="92"/>
                </a:cubicBezTo>
                <a:close/>
                <a:moveTo>
                  <a:pt x="83" y="65"/>
                </a:moveTo>
                <a:cubicBezTo>
                  <a:pt x="77" y="65"/>
                  <a:pt x="72" y="70"/>
                  <a:pt x="72" y="76"/>
                </a:cubicBezTo>
                <a:cubicBezTo>
                  <a:pt x="72" y="137"/>
                  <a:pt x="72" y="137"/>
                  <a:pt x="72" y="137"/>
                </a:cubicBezTo>
                <a:cubicBezTo>
                  <a:pt x="72" y="143"/>
                  <a:pt x="77" y="148"/>
                  <a:pt x="83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100" y="148"/>
                  <a:pt x="105" y="143"/>
                  <a:pt x="105" y="137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5" y="70"/>
                  <a:pt x="100" y="65"/>
                  <a:pt x="94" y="65"/>
                </a:cubicBezTo>
                <a:lnTo>
                  <a:pt x="83" y="65"/>
                </a:lnTo>
                <a:close/>
                <a:moveTo>
                  <a:pt x="96" y="76"/>
                </a:moveTo>
                <a:cubicBezTo>
                  <a:pt x="96" y="137"/>
                  <a:pt x="96" y="137"/>
                  <a:pt x="96" y="137"/>
                </a:cubicBezTo>
                <a:cubicBezTo>
                  <a:pt x="96" y="138"/>
                  <a:pt x="95" y="139"/>
                  <a:pt x="94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1" y="139"/>
                  <a:pt x="80" y="138"/>
                  <a:pt x="80" y="137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74"/>
                  <a:pt x="81" y="73"/>
                  <a:pt x="83" y="73"/>
                </a:cubicBezTo>
                <a:cubicBezTo>
                  <a:pt x="94" y="73"/>
                  <a:pt x="94" y="73"/>
                  <a:pt x="94" y="73"/>
                </a:cubicBezTo>
                <a:cubicBezTo>
                  <a:pt x="95" y="73"/>
                  <a:pt x="96" y="74"/>
                  <a:pt x="96" y="76"/>
                </a:cubicBezTo>
                <a:close/>
                <a:moveTo>
                  <a:pt x="123" y="51"/>
                </a:moveTo>
                <a:cubicBezTo>
                  <a:pt x="117" y="51"/>
                  <a:pt x="112" y="56"/>
                  <a:pt x="112" y="62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43"/>
                  <a:pt x="117" y="148"/>
                  <a:pt x="123" y="148"/>
                </a:cubicBezTo>
                <a:cubicBezTo>
                  <a:pt x="134" y="148"/>
                  <a:pt x="134" y="148"/>
                  <a:pt x="134" y="148"/>
                </a:cubicBezTo>
                <a:cubicBezTo>
                  <a:pt x="140" y="148"/>
                  <a:pt x="145" y="143"/>
                  <a:pt x="145" y="137"/>
                </a:cubicBezTo>
                <a:cubicBezTo>
                  <a:pt x="145" y="62"/>
                  <a:pt x="145" y="62"/>
                  <a:pt x="145" y="62"/>
                </a:cubicBezTo>
                <a:cubicBezTo>
                  <a:pt x="145" y="56"/>
                  <a:pt x="140" y="51"/>
                  <a:pt x="134" y="51"/>
                </a:cubicBezTo>
                <a:lnTo>
                  <a:pt x="123" y="51"/>
                </a:lnTo>
                <a:close/>
                <a:moveTo>
                  <a:pt x="136" y="62"/>
                </a:moveTo>
                <a:cubicBezTo>
                  <a:pt x="136" y="137"/>
                  <a:pt x="136" y="137"/>
                  <a:pt x="136" y="137"/>
                </a:cubicBezTo>
                <a:cubicBezTo>
                  <a:pt x="136" y="138"/>
                  <a:pt x="135" y="139"/>
                  <a:pt x="134" y="139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22" y="139"/>
                  <a:pt x="121" y="138"/>
                  <a:pt x="121" y="137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2" y="59"/>
                  <a:pt x="123" y="59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5" y="59"/>
                  <a:pt x="136" y="60"/>
                  <a:pt x="136" y="62"/>
                </a:cubicBezTo>
                <a:close/>
                <a:moveTo>
                  <a:pt x="152" y="48"/>
                </a:moveTo>
                <a:cubicBezTo>
                  <a:pt x="152" y="137"/>
                  <a:pt x="152" y="137"/>
                  <a:pt x="152" y="137"/>
                </a:cubicBezTo>
                <a:cubicBezTo>
                  <a:pt x="152" y="143"/>
                  <a:pt x="157" y="148"/>
                  <a:pt x="163" y="148"/>
                </a:cubicBezTo>
                <a:cubicBezTo>
                  <a:pt x="174" y="148"/>
                  <a:pt x="174" y="148"/>
                  <a:pt x="174" y="148"/>
                </a:cubicBezTo>
                <a:cubicBezTo>
                  <a:pt x="180" y="148"/>
                  <a:pt x="185" y="143"/>
                  <a:pt x="185" y="137"/>
                </a:cubicBezTo>
                <a:cubicBezTo>
                  <a:pt x="185" y="48"/>
                  <a:pt x="185" y="48"/>
                  <a:pt x="185" y="48"/>
                </a:cubicBezTo>
                <a:cubicBezTo>
                  <a:pt x="185" y="42"/>
                  <a:pt x="180" y="37"/>
                  <a:pt x="174" y="37"/>
                </a:cubicBezTo>
                <a:cubicBezTo>
                  <a:pt x="163" y="37"/>
                  <a:pt x="163" y="37"/>
                  <a:pt x="163" y="37"/>
                </a:cubicBezTo>
                <a:cubicBezTo>
                  <a:pt x="157" y="37"/>
                  <a:pt x="152" y="42"/>
                  <a:pt x="152" y="48"/>
                </a:cubicBezTo>
                <a:close/>
                <a:moveTo>
                  <a:pt x="177" y="48"/>
                </a:moveTo>
                <a:cubicBezTo>
                  <a:pt x="177" y="137"/>
                  <a:pt x="177" y="137"/>
                  <a:pt x="177" y="137"/>
                </a:cubicBezTo>
                <a:cubicBezTo>
                  <a:pt x="177" y="138"/>
                  <a:pt x="175" y="139"/>
                  <a:pt x="174" y="139"/>
                </a:cubicBezTo>
                <a:cubicBezTo>
                  <a:pt x="163" y="139"/>
                  <a:pt x="163" y="139"/>
                  <a:pt x="163" y="139"/>
                </a:cubicBezTo>
                <a:cubicBezTo>
                  <a:pt x="162" y="139"/>
                  <a:pt x="161" y="138"/>
                  <a:pt x="161" y="137"/>
                </a:cubicBezTo>
                <a:cubicBezTo>
                  <a:pt x="161" y="48"/>
                  <a:pt x="161" y="48"/>
                  <a:pt x="161" y="48"/>
                </a:cubicBezTo>
                <a:cubicBezTo>
                  <a:pt x="161" y="46"/>
                  <a:pt x="162" y="45"/>
                  <a:pt x="163" y="45"/>
                </a:cubicBezTo>
                <a:cubicBezTo>
                  <a:pt x="174" y="45"/>
                  <a:pt x="174" y="45"/>
                  <a:pt x="174" y="45"/>
                </a:cubicBezTo>
                <a:cubicBezTo>
                  <a:pt x="175" y="45"/>
                  <a:pt x="177" y="46"/>
                  <a:pt x="177" y="48"/>
                </a:cubicBezTo>
                <a:close/>
                <a:moveTo>
                  <a:pt x="102" y="36"/>
                </a:moveTo>
                <a:cubicBezTo>
                  <a:pt x="128" y="26"/>
                  <a:pt x="154" y="10"/>
                  <a:pt x="154" y="10"/>
                </a:cubicBezTo>
                <a:cubicBezTo>
                  <a:pt x="150" y="0"/>
                  <a:pt x="150" y="0"/>
                  <a:pt x="150" y="0"/>
                </a:cubicBezTo>
                <a:cubicBezTo>
                  <a:pt x="159" y="4"/>
                  <a:pt x="159" y="4"/>
                  <a:pt x="159" y="4"/>
                </a:cubicBezTo>
                <a:cubicBezTo>
                  <a:pt x="168" y="8"/>
                  <a:pt x="168" y="8"/>
                  <a:pt x="168" y="8"/>
                </a:cubicBezTo>
                <a:cubicBezTo>
                  <a:pt x="165" y="17"/>
                  <a:pt x="165" y="17"/>
                  <a:pt x="165" y="17"/>
                </a:cubicBezTo>
                <a:cubicBezTo>
                  <a:pt x="163" y="27"/>
                  <a:pt x="163" y="27"/>
                  <a:pt x="163" y="27"/>
                </a:cubicBezTo>
                <a:cubicBezTo>
                  <a:pt x="158" y="17"/>
                  <a:pt x="158" y="17"/>
                  <a:pt x="158" y="17"/>
                </a:cubicBezTo>
                <a:cubicBezTo>
                  <a:pt x="154" y="20"/>
                  <a:pt x="130" y="34"/>
                  <a:pt x="105" y="43"/>
                </a:cubicBezTo>
                <a:cubicBezTo>
                  <a:pt x="75" y="55"/>
                  <a:pt x="38" y="62"/>
                  <a:pt x="38" y="62"/>
                </a:cubicBezTo>
                <a:cubicBezTo>
                  <a:pt x="38" y="62"/>
                  <a:pt x="37" y="62"/>
                  <a:pt x="37" y="62"/>
                </a:cubicBezTo>
                <a:cubicBezTo>
                  <a:pt x="35" y="62"/>
                  <a:pt x="33" y="61"/>
                  <a:pt x="33" y="59"/>
                </a:cubicBezTo>
                <a:cubicBezTo>
                  <a:pt x="33" y="57"/>
                  <a:pt x="34" y="55"/>
                  <a:pt x="36" y="54"/>
                </a:cubicBezTo>
                <a:cubicBezTo>
                  <a:pt x="37" y="54"/>
                  <a:pt x="73" y="47"/>
                  <a:pt x="102" y="36"/>
                </a:cubicBezTo>
                <a:close/>
                <a:moveTo>
                  <a:pt x="197" y="163"/>
                </a:moveTo>
                <a:cubicBezTo>
                  <a:pt x="191" y="170"/>
                  <a:pt x="191" y="170"/>
                  <a:pt x="191" y="170"/>
                </a:cubicBezTo>
                <a:cubicBezTo>
                  <a:pt x="184" y="178"/>
                  <a:pt x="184" y="178"/>
                  <a:pt x="184" y="178"/>
                </a:cubicBezTo>
                <a:cubicBezTo>
                  <a:pt x="184" y="167"/>
                  <a:pt x="184" y="167"/>
                  <a:pt x="184" y="167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14" y="167"/>
                  <a:pt x="12" y="165"/>
                  <a:pt x="12" y="163"/>
                </a:cubicBezTo>
                <a:cubicBezTo>
                  <a:pt x="12" y="28"/>
                  <a:pt x="12" y="28"/>
                  <a:pt x="12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8" y="21"/>
                  <a:pt x="8" y="21"/>
                  <a:pt x="8" y="21"/>
                </a:cubicBezTo>
                <a:cubicBezTo>
                  <a:pt x="17" y="14"/>
                  <a:pt x="17" y="14"/>
                  <a:pt x="17" y="14"/>
                </a:cubicBezTo>
                <a:cubicBezTo>
                  <a:pt x="25" y="21"/>
                  <a:pt x="25" y="21"/>
                  <a:pt x="25" y="21"/>
                </a:cubicBezTo>
                <a:cubicBezTo>
                  <a:pt x="33" y="28"/>
                  <a:pt x="33" y="28"/>
                  <a:pt x="33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84" y="159"/>
                  <a:pt x="184" y="159"/>
                  <a:pt x="184" y="159"/>
                </a:cubicBezTo>
                <a:cubicBezTo>
                  <a:pt x="184" y="148"/>
                  <a:pt x="184" y="148"/>
                  <a:pt x="184" y="148"/>
                </a:cubicBezTo>
                <a:cubicBezTo>
                  <a:pt x="191" y="156"/>
                  <a:pt x="191" y="156"/>
                  <a:pt x="191" y="156"/>
                </a:cubicBezTo>
                <a:lnTo>
                  <a:pt x="197" y="163"/>
                </a:lnTo>
                <a:close/>
              </a:path>
            </a:pathLst>
          </a:custGeom>
          <a:solidFill>
            <a:srgbClr val="3535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TextBox 93"/>
          <p:cNvSpPr txBox="1">
            <a:spLocks noChangeArrowheads="1"/>
          </p:cNvSpPr>
          <p:nvPr/>
        </p:nvSpPr>
        <p:spPr bwMode="auto">
          <a:xfrm>
            <a:off x="1152525" y="5189538"/>
            <a:ext cx="24018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4" name="TextBox 93"/>
          <p:cNvSpPr txBox="1">
            <a:spLocks noChangeArrowheads="1"/>
          </p:cNvSpPr>
          <p:nvPr/>
        </p:nvSpPr>
        <p:spPr bwMode="auto">
          <a:xfrm>
            <a:off x="8639175" y="5189538"/>
            <a:ext cx="24018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9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5" name="Rectangle 27"/>
          <p:cNvSpPr>
            <a:spLocks noChangeArrowheads="1"/>
          </p:cNvSpPr>
          <p:nvPr/>
        </p:nvSpPr>
        <p:spPr bwMode="auto">
          <a:xfrm>
            <a:off x="1055688" y="3151188"/>
            <a:ext cx="2630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FFFF"/>
                </a:solidFill>
                <a:latin typeface="Montserrat" panose="02000505000000020004" pitchFamily="2" charset="0"/>
              </a:rPr>
              <a:t>YESTERDAY</a:t>
            </a:r>
            <a:endParaRPr lang="en-US" altLang="en-US" sz="1800"/>
          </a:p>
        </p:txBody>
      </p:sp>
      <p:sp>
        <p:nvSpPr>
          <p:cNvPr id="2066" name="Rectangle 28"/>
          <p:cNvSpPr>
            <a:spLocks noChangeArrowheads="1"/>
          </p:cNvSpPr>
          <p:nvPr/>
        </p:nvSpPr>
        <p:spPr bwMode="auto">
          <a:xfrm>
            <a:off x="5316538" y="3151188"/>
            <a:ext cx="1554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FFFF"/>
                </a:solidFill>
                <a:latin typeface="Montserrat" panose="02000505000000020004" pitchFamily="2" charset="0"/>
              </a:rPr>
              <a:t>TODAY</a:t>
            </a:r>
            <a:endParaRPr lang="en-US" altLang="en-US" sz="1800"/>
          </a:p>
        </p:txBody>
      </p:sp>
      <p:sp>
        <p:nvSpPr>
          <p:cNvPr id="2067" name="Rectangle 29"/>
          <p:cNvSpPr>
            <a:spLocks noChangeArrowheads="1"/>
          </p:cNvSpPr>
          <p:nvPr/>
        </p:nvSpPr>
        <p:spPr bwMode="auto">
          <a:xfrm>
            <a:off x="8408988" y="3151188"/>
            <a:ext cx="2878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FFFFFF"/>
                </a:solidFill>
                <a:latin typeface="Montserrat" panose="02000505000000020004" pitchFamily="2" charset="0"/>
              </a:rPr>
              <a:t>TOMORROW</a:t>
            </a:r>
            <a:endParaRPr lang="en-US" alt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93"/>
          <p:cNvSpPr txBox="1">
            <a:spLocks noChangeArrowheads="1"/>
          </p:cNvSpPr>
          <p:nvPr/>
        </p:nvSpPr>
        <p:spPr bwMode="auto">
          <a:xfrm>
            <a:off x="3386138" y="665163"/>
            <a:ext cx="1419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23" name="Freeform 7"/>
          <p:cNvSpPr>
            <a:spLocks noEditPoints="1"/>
          </p:cNvSpPr>
          <p:nvPr/>
        </p:nvSpPr>
        <p:spPr bwMode="auto">
          <a:xfrm>
            <a:off x="5740400" y="2987675"/>
            <a:ext cx="738188" cy="879475"/>
          </a:xfrm>
          <a:custGeom>
            <a:avLst/>
            <a:gdLst>
              <a:gd name="T0" fmla="*/ 1152307321 w 178"/>
              <a:gd name="T1" fmla="*/ 2147483646 h 212"/>
              <a:gd name="T2" fmla="*/ 1152307321 w 178"/>
              <a:gd name="T3" fmla="*/ 2147483646 h 212"/>
              <a:gd name="T4" fmla="*/ 2046638671 w 178"/>
              <a:gd name="T5" fmla="*/ 2147483646 h 212"/>
              <a:gd name="T6" fmla="*/ 1031916323 w 178"/>
              <a:gd name="T7" fmla="*/ 2147483646 h 212"/>
              <a:gd name="T8" fmla="*/ 1926247673 w 178"/>
              <a:gd name="T9" fmla="*/ 2147483646 h 212"/>
              <a:gd name="T10" fmla="*/ 1496282193 w 178"/>
              <a:gd name="T11" fmla="*/ 1807026584 h 212"/>
              <a:gd name="T12" fmla="*/ 1530678436 w 178"/>
              <a:gd name="T13" fmla="*/ 2147483646 h 212"/>
              <a:gd name="T14" fmla="*/ 1547876558 w 178"/>
              <a:gd name="T15" fmla="*/ 2147483646 h 212"/>
              <a:gd name="T16" fmla="*/ 1651069434 w 178"/>
              <a:gd name="T17" fmla="*/ 1807026584 h 212"/>
              <a:gd name="T18" fmla="*/ 1117911078 w 178"/>
              <a:gd name="T19" fmla="*/ 1686559251 h 212"/>
              <a:gd name="T20" fmla="*/ 1117911078 w 178"/>
              <a:gd name="T21" fmla="*/ 1307941115 h 212"/>
              <a:gd name="T22" fmla="*/ 1771460432 w 178"/>
              <a:gd name="T23" fmla="*/ 1497252257 h 212"/>
              <a:gd name="T24" fmla="*/ 2147483646 w 178"/>
              <a:gd name="T25" fmla="*/ 1497252257 h 212"/>
              <a:gd name="T26" fmla="*/ 533158357 w 178"/>
              <a:gd name="T27" fmla="*/ 1170265942 h 212"/>
              <a:gd name="T28" fmla="*/ 1049118592 w 178"/>
              <a:gd name="T29" fmla="*/ 2147483646 h 212"/>
              <a:gd name="T30" fmla="*/ 1289896440 w 178"/>
              <a:gd name="T31" fmla="*/ 1807026584 h 212"/>
              <a:gd name="T32" fmla="*/ 808336596 w 178"/>
              <a:gd name="T33" fmla="*/ 1497252257 h 212"/>
              <a:gd name="T34" fmla="*/ 1410287438 w 178"/>
              <a:gd name="T35" fmla="*/ 1497252257 h 212"/>
              <a:gd name="T36" fmla="*/ 1496282193 w 178"/>
              <a:gd name="T37" fmla="*/ 1686559251 h 212"/>
              <a:gd name="T38" fmla="*/ 1651069434 w 178"/>
              <a:gd name="T39" fmla="*/ 1497252257 h 212"/>
              <a:gd name="T40" fmla="*/ 2147483646 w 178"/>
              <a:gd name="T41" fmla="*/ 1273525433 h 212"/>
              <a:gd name="T42" fmla="*/ 1960643916 w 178"/>
              <a:gd name="T43" fmla="*/ 1807026584 h 212"/>
              <a:gd name="T44" fmla="*/ 1857451040 w 178"/>
              <a:gd name="T45" fmla="*/ 2147483646 h 212"/>
              <a:gd name="T46" fmla="*/ 2147483646 w 178"/>
              <a:gd name="T47" fmla="*/ 1875866245 h 212"/>
              <a:gd name="T48" fmla="*/ 1530678436 w 178"/>
              <a:gd name="T49" fmla="*/ 0 h 212"/>
              <a:gd name="T50" fmla="*/ 1427485560 w 178"/>
              <a:gd name="T51" fmla="*/ 309774326 h 212"/>
              <a:gd name="T52" fmla="*/ 1651069434 w 178"/>
              <a:gd name="T53" fmla="*/ 309774326 h 212"/>
              <a:gd name="T54" fmla="*/ 2147483646 w 178"/>
              <a:gd name="T55" fmla="*/ 137679322 h 212"/>
              <a:gd name="T56" fmla="*/ 1977842038 w 178"/>
              <a:gd name="T57" fmla="*/ 361406146 h 212"/>
              <a:gd name="T58" fmla="*/ 2147483646 w 178"/>
              <a:gd name="T59" fmla="*/ 464665638 h 212"/>
              <a:gd name="T60" fmla="*/ 2147483646 w 178"/>
              <a:gd name="T61" fmla="*/ 499085469 h 212"/>
              <a:gd name="T62" fmla="*/ 2147483646 w 178"/>
              <a:gd name="T63" fmla="*/ 619552801 h 212"/>
              <a:gd name="T64" fmla="*/ 2147483646 w 178"/>
              <a:gd name="T65" fmla="*/ 791647806 h 212"/>
              <a:gd name="T66" fmla="*/ 2147483646 w 178"/>
              <a:gd name="T67" fmla="*/ 1067006450 h 212"/>
              <a:gd name="T68" fmla="*/ 2147483646 w 178"/>
              <a:gd name="T69" fmla="*/ 1015378778 h 212"/>
              <a:gd name="T70" fmla="*/ 2147483646 w 178"/>
              <a:gd name="T71" fmla="*/ 1239105603 h 212"/>
              <a:gd name="T72" fmla="*/ 2147483646 w 178"/>
              <a:gd name="T73" fmla="*/ 1703767092 h 212"/>
              <a:gd name="T74" fmla="*/ 2147483646 w 178"/>
              <a:gd name="T75" fmla="*/ 1531672088 h 212"/>
              <a:gd name="T76" fmla="*/ 2147483646 w 178"/>
              <a:gd name="T77" fmla="*/ 1755398912 h 212"/>
              <a:gd name="T78" fmla="*/ 1049118592 w 178"/>
              <a:gd name="T79" fmla="*/ 516293310 h 212"/>
              <a:gd name="T80" fmla="*/ 997520080 w 178"/>
              <a:gd name="T81" fmla="*/ 189306994 h 212"/>
              <a:gd name="T82" fmla="*/ 791138474 w 178"/>
              <a:gd name="T83" fmla="*/ 292566485 h 212"/>
              <a:gd name="T84" fmla="*/ 653549355 w 178"/>
              <a:gd name="T85" fmla="*/ 774439965 h 212"/>
              <a:gd name="T86" fmla="*/ 481559845 w 178"/>
              <a:gd name="T87" fmla="*/ 481873479 h 212"/>
              <a:gd name="T88" fmla="*/ 343970725 w 178"/>
              <a:gd name="T89" fmla="*/ 653972632 h 212"/>
              <a:gd name="T90" fmla="*/ 429965480 w 178"/>
              <a:gd name="T91" fmla="*/ 1135846111 h 212"/>
              <a:gd name="T92" fmla="*/ 137589120 w 178"/>
              <a:gd name="T93" fmla="*/ 980958948 h 212"/>
              <a:gd name="T94" fmla="*/ 103192876 w 178"/>
              <a:gd name="T95" fmla="*/ 1204685772 h 212"/>
              <a:gd name="T96" fmla="*/ 429965480 w 178"/>
              <a:gd name="T97" fmla="*/ 1617719590 h 212"/>
              <a:gd name="T98" fmla="*/ 103192876 w 178"/>
              <a:gd name="T99" fmla="*/ 1566087770 h 212"/>
              <a:gd name="T100" fmla="*/ 154787241 w 178"/>
              <a:gd name="T101" fmla="*/ 1789818743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8" h="212">
                <a:moveTo>
                  <a:pt x="119" y="205"/>
                </a:moveTo>
                <a:cubicBezTo>
                  <a:pt x="119" y="209"/>
                  <a:pt x="116" y="212"/>
                  <a:pt x="112" y="212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3" y="212"/>
                  <a:pt x="60" y="209"/>
                  <a:pt x="60" y="205"/>
                </a:cubicBezTo>
                <a:cubicBezTo>
                  <a:pt x="60" y="205"/>
                  <a:pt x="60" y="205"/>
                  <a:pt x="60" y="205"/>
                </a:cubicBezTo>
                <a:cubicBezTo>
                  <a:pt x="60" y="201"/>
                  <a:pt x="63" y="198"/>
                  <a:pt x="67" y="198"/>
                </a:cubicBezTo>
                <a:cubicBezTo>
                  <a:pt x="112" y="198"/>
                  <a:pt x="112" y="198"/>
                  <a:pt x="112" y="198"/>
                </a:cubicBezTo>
                <a:cubicBezTo>
                  <a:pt x="116" y="198"/>
                  <a:pt x="119" y="201"/>
                  <a:pt x="119" y="205"/>
                </a:cubicBezTo>
                <a:close/>
                <a:moveTo>
                  <a:pt x="119" y="186"/>
                </a:moveTo>
                <a:cubicBezTo>
                  <a:pt x="119" y="182"/>
                  <a:pt x="116" y="178"/>
                  <a:pt x="112" y="178"/>
                </a:cubicBezTo>
                <a:cubicBezTo>
                  <a:pt x="67" y="178"/>
                  <a:pt x="67" y="178"/>
                  <a:pt x="67" y="178"/>
                </a:cubicBezTo>
                <a:cubicBezTo>
                  <a:pt x="63" y="178"/>
                  <a:pt x="60" y="182"/>
                  <a:pt x="60" y="186"/>
                </a:cubicBezTo>
                <a:cubicBezTo>
                  <a:pt x="60" y="186"/>
                  <a:pt x="60" y="186"/>
                  <a:pt x="60" y="186"/>
                </a:cubicBezTo>
                <a:cubicBezTo>
                  <a:pt x="60" y="190"/>
                  <a:pt x="63" y="193"/>
                  <a:pt x="67" y="193"/>
                </a:cubicBezTo>
                <a:cubicBezTo>
                  <a:pt x="112" y="193"/>
                  <a:pt x="112" y="193"/>
                  <a:pt x="112" y="193"/>
                </a:cubicBezTo>
                <a:cubicBezTo>
                  <a:pt x="116" y="193"/>
                  <a:pt x="119" y="190"/>
                  <a:pt x="119" y="186"/>
                </a:cubicBezTo>
                <a:close/>
                <a:moveTo>
                  <a:pt x="96" y="105"/>
                </a:moveTo>
                <a:cubicBezTo>
                  <a:pt x="87" y="105"/>
                  <a:pt x="87" y="105"/>
                  <a:pt x="87" y="105"/>
                </a:cubicBezTo>
                <a:cubicBezTo>
                  <a:pt x="82" y="105"/>
                  <a:pt x="82" y="105"/>
                  <a:pt x="82" y="105"/>
                </a:cubicBezTo>
                <a:cubicBezTo>
                  <a:pt x="82" y="174"/>
                  <a:pt x="82" y="174"/>
                  <a:pt x="82" y="174"/>
                </a:cubicBezTo>
                <a:cubicBezTo>
                  <a:pt x="85" y="174"/>
                  <a:pt x="87" y="174"/>
                  <a:pt x="89" y="174"/>
                </a:cubicBezTo>
                <a:cubicBezTo>
                  <a:pt x="89" y="174"/>
                  <a:pt x="89" y="174"/>
                  <a:pt x="89" y="174"/>
                </a:cubicBezTo>
                <a:cubicBezTo>
                  <a:pt x="89" y="174"/>
                  <a:pt x="89" y="174"/>
                  <a:pt x="89" y="174"/>
                </a:cubicBezTo>
                <a:cubicBezTo>
                  <a:pt x="90" y="174"/>
                  <a:pt x="90" y="174"/>
                  <a:pt x="90" y="174"/>
                </a:cubicBezTo>
                <a:cubicBezTo>
                  <a:pt x="90" y="174"/>
                  <a:pt x="90" y="174"/>
                  <a:pt x="90" y="174"/>
                </a:cubicBezTo>
                <a:cubicBezTo>
                  <a:pt x="92" y="174"/>
                  <a:pt x="94" y="174"/>
                  <a:pt x="96" y="174"/>
                </a:cubicBezTo>
                <a:lnTo>
                  <a:pt x="96" y="105"/>
                </a:lnTo>
                <a:close/>
                <a:moveTo>
                  <a:pt x="65" y="76"/>
                </a:moveTo>
                <a:cubicBezTo>
                  <a:pt x="59" y="76"/>
                  <a:pt x="54" y="81"/>
                  <a:pt x="54" y="87"/>
                </a:cubicBezTo>
                <a:cubicBezTo>
                  <a:pt x="54" y="93"/>
                  <a:pt x="59" y="98"/>
                  <a:pt x="65" y="98"/>
                </a:cubicBezTo>
                <a:cubicBezTo>
                  <a:pt x="75" y="98"/>
                  <a:pt x="75" y="98"/>
                  <a:pt x="75" y="98"/>
                </a:cubicBezTo>
                <a:cubicBezTo>
                  <a:pt x="75" y="87"/>
                  <a:pt x="75" y="87"/>
                  <a:pt x="75" y="87"/>
                </a:cubicBezTo>
                <a:cubicBezTo>
                  <a:pt x="75" y="81"/>
                  <a:pt x="71" y="76"/>
                  <a:pt x="65" y="76"/>
                </a:cubicBezTo>
                <a:close/>
                <a:moveTo>
                  <a:pt x="125" y="87"/>
                </a:moveTo>
                <a:cubicBezTo>
                  <a:pt x="125" y="81"/>
                  <a:pt x="120" y="76"/>
                  <a:pt x="114" y="76"/>
                </a:cubicBezTo>
                <a:cubicBezTo>
                  <a:pt x="108" y="76"/>
                  <a:pt x="103" y="81"/>
                  <a:pt x="103" y="87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20" y="98"/>
                  <a:pt x="125" y="93"/>
                  <a:pt x="125" y="87"/>
                </a:cubicBezTo>
                <a:close/>
                <a:moveTo>
                  <a:pt x="148" y="68"/>
                </a:moveTo>
                <a:cubicBezTo>
                  <a:pt x="143" y="49"/>
                  <a:pt x="121" y="28"/>
                  <a:pt x="89" y="28"/>
                </a:cubicBezTo>
                <a:cubicBezTo>
                  <a:pt x="58" y="28"/>
                  <a:pt x="35" y="49"/>
                  <a:pt x="31" y="68"/>
                </a:cubicBezTo>
                <a:cubicBezTo>
                  <a:pt x="27" y="82"/>
                  <a:pt x="30" y="96"/>
                  <a:pt x="37" y="109"/>
                </a:cubicBezTo>
                <a:cubicBezTo>
                  <a:pt x="43" y="121"/>
                  <a:pt x="50" y="131"/>
                  <a:pt x="55" y="143"/>
                </a:cubicBezTo>
                <a:cubicBezTo>
                  <a:pt x="58" y="150"/>
                  <a:pt x="59" y="159"/>
                  <a:pt x="61" y="166"/>
                </a:cubicBezTo>
                <a:cubicBezTo>
                  <a:pt x="62" y="172"/>
                  <a:pt x="64" y="174"/>
                  <a:pt x="71" y="174"/>
                </a:cubicBezTo>
                <a:cubicBezTo>
                  <a:pt x="73" y="174"/>
                  <a:pt x="74" y="174"/>
                  <a:pt x="75" y="174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60" y="105"/>
                  <a:pt x="56" y="103"/>
                  <a:pt x="52" y="99"/>
                </a:cubicBezTo>
                <a:cubicBezTo>
                  <a:pt x="49" y="96"/>
                  <a:pt x="47" y="92"/>
                  <a:pt x="47" y="87"/>
                </a:cubicBezTo>
                <a:cubicBezTo>
                  <a:pt x="47" y="82"/>
                  <a:pt x="49" y="78"/>
                  <a:pt x="52" y="74"/>
                </a:cubicBezTo>
                <a:cubicBezTo>
                  <a:pt x="56" y="71"/>
                  <a:pt x="60" y="69"/>
                  <a:pt x="65" y="69"/>
                </a:cubicBezTo>
                <a:cubicBezTo>
                  <a:pt x="74" y="69"/>
                  <a:pt x="82" y="77"/>
                  <a:pt x="82" y="87"/>
                </a:cubicBezTo>
                <a:cubicBezTo>
                  <a:pt x="82" y="87"/>
                  <a:pt x="82" y="87"/>
                  <a:pt x="82" y="87"/>
                </a:cubicBezTo>
                <a:cubicBezTo>
                  <a:pt x="82" y="98"/>
                  <a:pt x="82" y="98"/>
                  <a:pt x="82" y="98"/>
                </a:cubicBezTo>
                <a:cubicBezTo>
                  <a:pt x="87" y="98"/>
                  <a:pt x="87" y="98"/>
                  <a:pt x="87" y="98"/>
                </a:cubicBezTo>
                <a:cubicBezTo>
                  <a:pt x="96" y="98"/>
                  <a:pt x="96" y="98"/>
                  <a:pt x="96" y="98"/>
                </a:cubicBezTo>
                <a:cubicBezTo>
                  <a:pt x="96" y="87"/>
                  <a:pt x="96" y="87"/>
                  <a:pt x="96" y="87"/>
                </a:cubicBezTo>
                <a:cubicBezTo>
                  <a:pt x="96" y="87"/>
                  <a:pt x="96" y="87"/>
                  <a:pt x="96" y="87"/>
                </a:cubicBezTo>
                <a:cubicBezTo>
                  <a:pt x="97" y="82"/>
                  <a:pt x="98" y="78"/>
                  <a:pt x="102" y="74"/>
                </a:cubicBezTo>
                <a:cubicBezTo>
                  <a:pt x="105" y="71"/>
                  <a:pt x="109" y="69"/>
                  <a:pt x="114" y="69"/>
                </a:cubicBezTo>
                <a:cubicBezTo>
                  <a:pt x="119" y="69"/>
                  <a:pt x="123" y="71"/>
                  <a:pt x="127" y="74"/>
                </a:cubicBezTo>
                <a:cubicBezTo>
                  <a:pt x="130" y="78"/>
                  <a:pt x="132" y="82"/>
                  <a:pt x="132" y="87"/>
                </a:cubicBezTo>
                <a:cubicBezTo>
                  <a:pt x="132" y="92"/>
                  <a:pt x="130" y="96"/>
                  <a:pt x="127" y="99"/>
                </a:cubicBezTo>
                <a:cubicBezTo>
                  <a:pt x="123" y="103"/>
                  <a:pt x="119" y="105"/>
                  <a:pt x="114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74"/>
                  <a:pt x="103" y="174"/>
                  <a:pt x="103" y="174"/>
                </a:cubicBezTo>
                <a:cubicBezTo>
                  <a:pt x="105" y="174"/>
                  <a:pt x="106" y="174"/>
                  <a:pt x="108" y="174"/>
                </a:cubicBezTo>
                <a:cubicBezTo>
                  <a:pt x="115" y="174"/>
                  <a:pt x="117" y="172"/>
                  <a:pt x="118" y="166"/>
                </a:cubicBezTo>
                <a:cubicBezTo>
                  <a:pt x="120" y="159"/>
                  <a:pt x="121" y="150"/>
                  <a:pt x="124" y="143"/>
                </a:cubicBezTo>
                <a:cubicBezTo>
                  <a:pt x="129" y="131"/>
                  <a:pt x="135" y="121"/>
                  <a:pt x="142" y="109"/>
                </a:cubicBezTo>
                <a:cubicBezTo>
                  <a:pt x="149" y="96"/>
                  <a:pt x="152" y="82"/>
                  <a:pt x="148" y="68"/>
                </a:cubicBezTo>
                <a:close/>
                <a:moveTo>
                  <a:pt x="96" y="6"/>
                </a:moveTo>
                <a:cubicBezTo>
                  <a:pt x="96" y="3"/>
                  <a:pt x="93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3"/>
                  <a:pt x="83" y="6"/>
                </a:cubicBezTo>
                <a:cubicBezTo>
                  <a:pt x="83" y="18"/>
                  <a:pt x="83" y="18"/>
                  <a:pt x="83" y="18"/>
                </a:cubicBezTo>
                <a:cubicBezTo>
                  <a:pt x="83" y="22"/>
                  <a:pt x="86" y="25"/>
                  <a:pt x="89" y="25"/>
                </a:cubicBezTo>
                <a:cubicBezTo>
                  <a:pt x="89" y="25"/>
                  <a:pt x="89" y="25"/>
                  <a:pt x="89" y="25"/>
                </a:cubicBezTo>
                <a:cubicBezTo>
                  <a:pt x="93" y="25"/>
                  <a:pt x="96" y="22"/>
                  <a:pt x="96" y="18"/>
                </a:cubicBezTo>
                <a:lnTo>
                  <a:pt x="96" y="6"/>
                </a:lnTo>
                <a:close/>
                <a:moveTo>
                  <a:pt x="132" y="17"/>
                </a:moveTo>
                <a:cubicBezTo>
                  <a:pt x="133" y="14"/>
                  <a:pt x="132" y="10"/>
                  <a:pt x="129" y="8"/>
                </a:cubicBezTo>
                <a:cubicBezTo>
                  <a:pt x="129" y="8"/>
                  <a:pt x="129" y="8"/>
                  <a:pt x="129" y="8"/>
                </a:cubicBezTo>
                <a:cubicBezTo>
                  <a:pt x="126" y="6"/>
                  <a:pt x="122" y="8"/>
                  <a:pt x="120" y="11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3" y="24"/>
                  <a:pt x="114" y="28"/>
                  <a:pt x="117" y="3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120" y="32"/>
                  <a:pt x="124" y="31"/>
                  <a:pt x="126" y="27"/>
                </a:cubicBezTo>
                <a:lnTo>
                  <a:pt x="132" y="17"/>
                </a:lnTo>
                <a:close/>
                <a:moveTo>
                  <a:pt x="158" y="38"/>
                </a:moveTo>
                <a:cubicBezTo>
                  <a:pt x="161" y="35"/>
                  <a:pt x="161" y="31"/>
                  <a:pt x="159" y="29"/>
                </a:cubicBezTo>
                <a:cubicBezTo>
                  <a:pt x="159" y="29"/>
                  <a:pt x="159" y="29"/>
                  <a:pt x="159" y="29"/>
                </a:cubicBezTo>
                <a:cubicBezTo>
                  <a:pt x="156" y="26"/>
                  <a:pt x="152" y="26"/>
                  <a:pt x="150" y="28"/>
                </a:cubicBezTo>
                <a:cubicBezTo>
                  <a:pt x="141" y="36"/>
                  <a:pt x="141" y="36"/>
                  <a:pt x="141" y="36"/>
                </a:cubicBezTo>
                <a:cubicBezTo>
                  <a:pt x="138" y="38"/>
                  <a:pt x="138" y="42"/>
                  <a:pt x="140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3" y="48"/>
                  <a:pt x="147" y="48"/>
                  <a:pt x="149" y="46"/>
                </a:cubicBezTo>
                <a:lnTo>
                  <a:pt x="158" y="38"/>
                </a:lnTo>
                <a:close/>
                <a:moveTo>
                  <a:pt x="172" y="70"/>
                </a:moveTo>
                <a:cubicBezTo>
                  <a:pt x="176" y="69"/>
                  <a:pt x="178" y="65"/>
                  <a:pt x="177" y="62"/>
                </a:cubicBezTo>
                <a:cubicBezTo>
                  <a:pt x="177" y="62"/>
                  <a:pt x="177" y="62"/>
                  <a:pt x="177" y="62"/>
                </a:cubicBezTo>
                <a:cubicBezTo>
                  <a:pt x="177" y="58"/>
                  <a:pt x="173" y="56"/>
                  <a:pt x="170" y="57"/>
                </a:cubicBezTo>
                <a:cubicBezTo>
                  <a:pt x="158" y="59"/>
                  <a:pt x="158" y="59"/>
                  <a:pt x="158" y="59"/>
                </a:cubicBezTo>
                <a:cubicBezTo>
                  <a:pt x="155" y="60"/>
                  <a:pt x="152" y="63"/>
                  <a:pt x="153" y="66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54" y="70"/>
                  <a:pt x="157" y="72"/>
                  <a:pt x="160" y="72"/>
                </a:cubicBezTo>
                <a:lnTo>
                  <a:pt x="172" y="70"/>
                </a:lnTo>
                <a:close/>
                <a:moveTo>
                  <a:pt x="169" y="104"/>
                </a:moveTo>
                <a:cubicBezTo>
                  <a:pt x="173" y="105"/>
                  <a:pt x="176" y="103"/>
                  <a:pt x="177" y="99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8" y="96"/>
                  <a:pt x="175" y="92"/>
                  <a:pt x="172" y="91"/>
                </a:cubicBezTo>
                <a:cubicBezTo>
                  <a:pt x="160" y="89"/>
                  <a:pt x="160" y="89"/>
                  <a:pt x="160" y="89"/>
                </a:cubicBezTo>
                <a:cubicBezTo>
                  <a:pt x="157" y="88"/>
                  <a:pt x="153" y="91"/>
                  <a:pt x="153" y="94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2" y="98"/>
                  <a:pt x="154" y="101"/>
                  <a:pt x="158" y="102"/>
                </a:cubicBezTo>
                <a:lnTo>
                  <a:pt x="169" y="104"/>
                </a:lnTo>
                <a:close/>
                <a:moveTo>
                  <a:pt x="52" y="27"/>
                </a:moveTo>
                <a:cubicBezTo>
                  <a:pt x="54" y="31"/>
                  <a:pt x="58" y="32"/>
                  <a:pt x="61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4" y="28"/>
                  <a:pt x="65" y="24"/>
                  <a:pt x="63" y="21"/>
                </a:cubicBezTo>
                <a:cubicBezTo>
                  <a:pt x="58" y="11"/>
                  <a:pt x="58" y="11"/>
                  <a:pt x="58" y="11"/>
                </a:cubicBezTo>
                <a:cubicBezTo>
                  <a:pt x="56" y="8"/>
                  <a:pt x="52" y="6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6" y="10"/>
                  <a:pt x="45" y="14"/>
                  <a:pt x="46" y="17"/>
                </a:cubicBezTo>
                <a:lnTo>
                  <a:pt x="52" y="27"/>
                </a:lnTo>
                <a:close/>
                <a:moveTo>
                  <a:pt x="29" y="46"/>
                </a:moveTo>
                <a:cubicBezTo>
                  <a:pt x="31" y="48"/>
                  <a:pt x="35" y="48"/>
                  <a:pt x="38" y="45"/>
                </a:cubicBezTo>
                <a:cubicBezTo>
                  <a:pt x="38" y="45"/>
                  <a:pt x="38" y="45"/>
                  <a:pt x="38" y="45"/>
                </a:cubicBezTo>
                <a:cubicBezTo>
                  <a:pt x="40" y="42"/>
                  <a:pt x="40" y="38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2" y="26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7" y="31"/>
                  <a:pt x="17" y="35"/>
                  <a:pt x="20" y="38"/>
                </a:cubicBezTo>
                <a:lnTo>
                  <a:pt x="29" y="46"/>
                </a:lnTo>
                <a:close/>
                <a:moveTo>
                  <a:pt x="18" y="72"/>
                </a:moveTo>
                <a:cubicBezTo>
                  <a:pt x="21" y="72"/>
                  <a:pt x="24" y="70"/>
                  <a:pt x="25" y="66"/>
                </a:cubicBezTo>
                <a:cubicBezTo>
                  <a:pt x="25" y="66"/>
                  <a:pt x="25" y="66"/>
                  <a:pt x="25" y="66"/>
                </a:cubicBezTo>
                <a:cubicBezTo>
                  <a:pt x="26" y="63"/>
                  <a:pt x="23" y="60"/>
                  <a:pt x="20" y="59"/>
                </a:cubicBezTo>
                <a:cubicBezTo>
                  <a:pt x="8" y="57"/>
                  <a:pt x="8" y="57"/>
                  <a:pt x="8" y="57"/>
                </a:cubicBezTo>
                <a:cubicBezTo>
                  <a:pt x="5" y="56"/>
                  <a:pt x="1" y="58"/>
                  <a:pt x="1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0" y="65"/>
                  <a:pt x="2" y="69"/>
                  <a:pt x="6" y="70"/>
                </a:cubicBezTo>
                <a:lnTo>
                  <a:pt x="18" y="72"/>
                </a:lnTo>
                <a:close/>
                <a:moveTo>
                  <a:pt x="20" y="102"/>
                </a:moveTo>
                <a:cubicBezTo>
                  <a:pt x="24" y="101"/>
                  <a:pt x="26" y="98"/>
                  <a:pt x="25" y="94"/>
                </a:cubicBezTo>
                <a:cubicBezTo>
                  <a:pt x="25" y="94"/>
                  <a:pt x="25" y="94"/>
                  <a:pt x="25" y="94"/>
                </a:cubicBezTo>
                <a:cubicBezTo>
                  <a:pt x="25" y="91"/>
                  <a:pt x="21" y="88"/>
                  <a:pt x="18" y="89"/>
                </a:cubicBezTo>
                <a:cubicBezTo>
                  <a:pt x="6" y="91"/>
                  <a:pt x="6" y="91"/>
                  <a:pt x="6" y="91"/>
                </a:cubicBezTo>
                <a:cubicBezTo>
                  <a:pt x="3" y="92"/>
                  <a:pt x="0" y="96"/>
                  <a:pt x="1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2" y="103"/>
                  <a:pt x="5" y="105"/>
                  <a:pt x="9" y="104"/>
                </a:cubicBezTo>
                <a:lnTo>
                  <a:pt x="20" y="1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8"/>
          <p:cNvSpPr>
            <a:spLocks noEditPoints="1"/>
          </p:cNvSpPr>
          <p:nvPr/>
        </p:nvSpPr>
        <p:spPr bwMode="auto">
          <a:xfrm>
            <a:off x="3627438" y="3125788"/>
            <a:ext cx="998537" cy="666750"/>
          </a:xfrm>
          <a:custGeom>
            <a:avLst/>
            <a:gdLst>
              <a:gd name="T0" fmla="*/ 2147483646 w 241"/>
              <a:gd name="T1" fmla="*/ 1423482261 h 161"/>
              <a:gd name="T2" fmla="*/ 1510695328 w 241"/>
              <a:gd name="T3" fmla="*/ 668866207 h 161"/>
              <a:gd name="T4" fmla="*/ 1407696858 w 241"/>
              <a:gd name="T5" fmla="*/ 463059946 h 161"/>
              <a:gd name="T6" fmla="*/ 2147483646 w 241"/>
              <a:gd name="T7" fmla="*/ 274406967 h 161"/>
              <a:gd name="T8" fmla="*/ 2147483646 w 241"/>
              <a:gd name="T9" fmla="*/ 68600707 h 161"/>
              <a:gd name="T10" fmla="*/ 2147483646 w 241"/>
              <a:gd name="T11" fmla="*/ 1217680141 h 161"/>
              <a:gd name="T12" fmla="*/ 2147483646 w 241"/>
              <a:gd name="T13" fmla="*/ 1149075293 h 161"/>
              <a:gd name="T14" fmla="*/ 2147483646 w 241"/>
              <a:gd name="T15" fmla="*/ 0 h 161"/>
              <a:gd name="T16" fmla="*/ 103002613 w 241"/>
              <a:gd name="T17" fmla="*/ 1492082967 h 161"/>
              <a:gd name="T18" fmla="*/ 480677481 w 241"/>
              <a:gd name="T19" fmla="*/ 274406967 h 161"/>
              <a:gd name="T20" fmla="*/ 206005227 w 241"/>
              <a:gd name="T21" fmla="*/ 154354696 h 161"/>
              <a:gd name="T22" fmla="*/ 17165721 w 241"/>
              <a:gd name="T23" fmla="*/ 1372030696 h 161"/>
              <a:gd name="T24" fmla="*/ 1424862579 w 241"/>
              <a:gd name="T25" fmla="*/ 2147483646 h 161"/>
              <a:gd name="T26" fmla="*/ 1287524380 w 241"/>
              <a:gd name="T27" fmla="*/ 2147483646 h 161"/>
              <a:gd name="T28" fmla="*/ 1510695328 w 241"/>
              <a:gd name="T29" fmla="*/ 2147483646 h 161"/>
              <a:gd name="T30" fmla="*/ 1665199248 w 241"/>
              <a:gd name="T31" fmla="*/ 2147483646 h 161"/>
              <a:gd name="T32" fmla="*/ 944185098 w 241"/>
              <a:gd name="T33" fmla="*/ 2147483646 h 161"/>
              <a:gd name="T34" fmla="*/ 1321859966 w 241"/>
              <a:gd name="T35" fmla="*/ 2040896902 h 161"/>
              <a:gd name="T36" fmla="*/ 1012852126 w 241"/>
              <a:gd name="T37" fmla="*/ 2147483646 h 161"/>
              <a:gd name="T38" fmla="*/ 618011537 w 241"/>
              <a:gd name="T39" fmla="*/ 2040896902 h 161"/>
              <a:gd name="T40" fmla="*/ 858352349 w 241"/>
              <a:gd name="T41" fmla="*/ 2147483646 h 161"/>
              <a:gd name="T42" fmla="*/ 1047187711 w 241"/>
              <a:gd name="T43" fmla="*/ 1749340793 h 161"/>
              <a:gd name="T44" fmla="*/ 721014150 w 241"/>
              <a:gd name="T45" fmla="*/ 1903695489 h 161"/>
              <a:gd name="T46" fmla="*/ 566510230 w 241"/>
              <a:gd name="T47" fmla="*/ 1937993772 h 161"/>
              <a:gd name="T48" fmla="*/ 549344509 w 241"/>
              <a:gd name="T49" fmla="*/ 1492082967 h 161"/>
              <a:gd name="T50" fmla="*/ 463507617 w 241"/>
              <a:gd name="T51" fmla="*/ 1594986098 h 161"/>
              <a:gd name="T52" fmla="*/ 377674868 w 241"/>
              <a:gd name="T53" fmla="*/ 1920844630 h 161"/>
              <a:gd name="T54" fmla="*/ 2147483646 w 241"/>
              <a:gd name="T55" fmla="*/ 1715038370 h 161"/>
              <a:gd name="T56" fmla="*/ 2094375423 w 241"/>
              <a:gd name="T57" fmla="*/ 634563783 h 161"/>
              <a:gd name="T58" fmla="*/ 1510695328 w 241"/>
              <a:gd name="T59" fmla="*/ 771769337 h 161"/>
              <a:gd name="T60" fmla="*/ 1356195552 w 241"/>
              <a:gd name="T61" fmla="*/ 377310098 h 161"/>
              <a:gd name="T62" fmla="*/ 669512844 w 241"/>
              <a:gd name="T63" fmla="*/ 1337732413 h 161"/>
              <a:gd name="T64" fmla="*/ 1098689018 w 241"/>
              <a:gd name="T65" fmla="*/ 1680740087 h 161"/>
              <a:gd name="T66" fmla="*/ 1493529607 w 241"/>
              <a:gd name="T67" fmla="*/ 2147483646 h 161"/>
              <a:gd name="T68" fmla="*/ 1854038754 w 241"/>
              <a:gd name="T69" fmla="*/ 2147483646 h 161"/>
              <a:gd name="T70" fmla="*/ 1957037224 w 241"/>
              <a:gd name="T71" fmla="*/ 2147483646 h 161"/>
              <a:gd name="T72" fmla="*/ 2077209702 w 241"/>
              <a:gd name="T73" fmla="*/ 2147483646 h 161"/>
              <a:gd name="T74" fmla="*/ 1716700555 w 241"/>
              <a:gd name="T75" fmla="*/ 1972296196 h 161"/>
              <a:gd name="T76" fmla="*/ 2147483646 w 241"/>
              <a:gd name="T77" fmla="*/ 2147483646 h 161"/>
              <a:gd name="T78" fmla="*/ 2147483646 w 241"/>
              <a:gd name="T79" fmla="*/ 2092348467 h 161"/>
              <a:gd name="T80" fmla="*/ 2128711008 w 241"/>
              <a:gd name="T81" fmla="*/ 1835094783 h 161"/>
              <a:gd name="T82" fmla="*/ 2147483646 w 241"/>
              <a:gd name="T83" fmla="*/ 1749340793 h 161"/>
              <a:gd name="T84" fmla="*/ 2147483646 w 241"/>
              <a:gd name="T85" fmla="*/ 2058050185 h 161"/>
              <a:gd name="T86" fmla="*/ 2147483646 w 241"/>
              <a:gd name="T87" fmla="*/ 1732191652 h 161"/>
              <a:gd name="T88" fmla="*/ 2147483646 w 241"/>
              <a:gd name="T89" fmla="*/ 1474933826 h 161"/>
              <a:gd name="T90" fmla="*/ 2147483646 w 241"/>
              <a:gd name="T91" fmla="*/ 1715038370 h 16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1" h="161">
                <a:moveTo>
                  <a:pt x="192" y="16"/>
                </a:moveTo>
                <a:cubicBezTo>
                  <a:pt x="214" y="71"/>
                  <a:pt x="214" y="71"/>
                  <a:pt x="214" y="71"/>
                </a:cubicBezTo>
                <a:cubicBezTo>
                  <a:pt x="186" y="83"/>
                  <a:pt x="186" y="83"/>
                  <a:pt x="186" y="83"/>
                </a:cubicBezTo>
                <a:cubicBezTo>
                  <a:pt x="172" y="71"/>
                  <a:pt x="127" y="32"/>
                  <a:pt x="123" y="31"/>
                </a:cubicBezTo>
                <a:cubicBezTo>
                  <a:pt x="119" y="31"/>
                  <a:pt x="105" y="36"/>
                  <a:pt x="104" y="37"/>
                </a:cubicBezTo>
                <a:cubicBezTo>
                  <a:pt x="104" y="37"/>
                  <a:pt x="95" y="39"/>
                  <a:pt x="88" y="39"/>
                </a:cubicBezTo>
                <a:cubicBezTo>
                  <a:pt x="84" y="39"/>
                  <a:pt x="82" y="39"/>
                  <a:pt x="80" y="38"/>
                </a:cubicBezTo>
                <a:cubicBezTo>
                  <a:pt x="78" y="37"/>
                  <a:pt x="77" y="35"/>
                  <a:pt x="77" y="34"/>
                </a:cubicBezTo>
                <a:cubicBezTo>
                  <a:pt x="77" y="31"/>
                  <a:pt x="81" y="28"/>
                  <a:pt x="82" y="27"/>
                </a:cubicBezTo>
                <a:cubicBezTo>
                  <a:pt x="94" y="21"/>
                  <a:pt x="126" y="9"/>
                  <a:pt x="129" y="8"/>
                </a:cubicBezTo>
                <a:cubicBezTo>
                  <a:pt x="129" y="8"/>
                  <a:pt x="130" y="8"/>
                  <a:pt x="130" y="8"/>
                </a:cubicBezTo>
                <a:cubicBezTo>
                  <a:pt x="138" y="8"/>
                  <a:pt x="186" y="15"/>
                  <a:pt x="192" y="16"/>
                </a:cubicBezTo>
                <a:close/>
                <a:moveTo>
                  <a:pt x="212" y="0"/>
                </a:moveTo>
                <a:cubicBezTo>
                  <a:pt x="211" y="0"/>
                  <a:pt x="210" y="0"/>
                  <a:pt x="209" y="0"/>
                </a:cubicBezTo>
                <a:cubicBezTo>
                  <a:pt x="200" y="4"/>
                  <a:pt x="200" y="4"/>
                  <a:pt x="200" y="4"/>
                </a:cubicBezTo>
                <a:cubicBezTo>
                  <a:pt x="199" y="5"/>
                  <a:pt x="197" y="6"/>
                  <a:pt x="197" y="7"/>
                </a:cubicBezTo>
                <a:cubicBezTo>
                  <a:pt x="196" y="9"/>
                  <a:pt x="196" y="11"/>
                  <a:pt x="197" y="12"/>
                </a:cubicBezTo>
                <a:cubicBezTo>
                  <a:pt x="220" y="71"/>
                  <a:pt x="220" y="71"/>
                  <a:pt x="220" y="71"/>
                </a:cubicBezTo>
                <a:cubicBezTo>
                  <a:pt x="221" y="74"/>
                  <a:pt x="225" y="76"/>
                  <a:pt x="228" y="74"/>
                </a:cubicBezTo>
                <a:cubicBezTo>
                  <a:pt x="237" y="71"/>
                  <a:pt x="237" y="71"/>
                  <a:pt x="237" y="71"/>
                </a:cubicBezTo>
                <a:cubicBezTo>
                  <a:pt x="239" y="70"/>
                  <a:pt x="240" y="69"/>
                  <a:pt x="241" y="67"/>
                </a:cubicBezTo>
                <a:cubicBezTo>
                  <a:pt x="241" y="66"/>
                  <a:pt x="241" y="64"/>
                  <a:pt x="241" y="63"/>
                </a:cubicBezTo>
                <a:cubicBezTo>
                  <a:pt x="218" y="4"/>
                  <a:pt x="218" y="4"/>
                  <a:pt x="218" y="4"/>
                </a:cubicBezTo>
                <a:cubicBezTo>
                  <a:pt x="217" y="2"/>
                  <a:pt x="214" y="0"/>
                  <a:pt x="212" y="0"/>
                </a:cubicBezTo>
                <a:close/>
                <a:moveTo>
                  <a:pt x="1" y="80"/>
                </a:moveTo>
                <a:cubicBezTo>
                  <a:pt x="0" y="82"/>
                  <a:pt x="1" y="84"/>
                  <a:pt x="2" y="85"/>
                </a:cubicBezTo>
                <a:cubicBezTo>
                  <a:pt x="3" y="86"/>
                  <a:pt x="5" y="87"/>
                  <a:pt x="6" y="87"/>
                </a:cubicBezTo>
                <a:cubicBezTo>
                  <a:pt x="16" y="88"/>
                  <a:pt x="16" y="88"/>
                  <a:pt x="16" y="88"/>
                </a:cubicBezTo>
                <a:cubicBezTo>
                  <a:pt x="20" y="88"/>
                  <a:pt x="23" y="85"/>
                  <a:pt x="23" y="82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5"/>
                  <a:pt x="27" y="13"/>
                  <a:pt x="26" y="12"/>
                </a:cubicBezTo>
                <a:cubicBezTo>
                  <a:pt x="25" y="10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9" y="9"/>
                  <a:pt x="6" y="11"/>
                  <a:pt x="6" y="15"/>
                </a:cubicBezTo>
                <a:lnTo>
                  <a:pt x="1" y="80"/>
                </a:lnTo>
                <a:close/>
                <a:moveTo>
                  <a:pt x="99" y="139"/>
                </a:moveTo>
                <a:cubicBezTo>
                  <a:pt x="99" y="137"/>
                  <a:pt x="98" y="135"/>
                  <a:pt x="96" y="133"/>
                </a:cubicBezTo>
                <a:cubicBezTo>
                  <a:pt x="91" y="130"/>
                  <a:pt x="87" y="130"/>
                  <a:pt x="83" y="135"/>
                </a:cubicBezTo>
                <a:cubicBezTo>
                  <a:pt x="79" y="140"/>
                  <a:pt x="79" y="140"/>
                  <a:pt x="79" y="140"/>
                </a:cubicBezTo>
                <a:cubicBezTo>
                  <a:pt x="78" y="141"/>
                  <a:pt x="78" y="141"/>
                  <a:pt x="78" y="141"/>
                </a:cubicBezTo>
                <a:cubicBezTo>
                  <a:pt x="75" y="146"/>
                  <a:pt x="75" y="146"/>
                  <a:pt x="75" y="146"/>
                </a:cubicBezTo>
                <a:cubicBezTo>
                  <a:pt x="69" y="152"/>
                  <a:pt x="74" y="157"/>
                  <a:pt x="76" y="159"/>
                </a:cubicBezTo>
                <a:cubicBezTo>
                  <a:pt x="78" y="160"/>
                  <a:pt x="80" y="161"/>
                  <a:pt x="82" y="161"/>
                </a:cubicBezTo>
                <a:cubicBezTo>
                  <a:pt x="84" y="161"/>
                  <a:pt x="86" y="160"/>
                  <a:pt x="88" y="157"/>
                </a:cubicBezTo>
                <a:cubicBezTo>
                  <a:pt x="95" y="149"/>
                  <a:pt x="95" y="149"/>
                  <a:pt x="95" y="149"/>
                </a:cubicBezTo>
                <a:cubicBezTo>
                  <a:pt x="95" y="149"/>
                  <a:pt x="95" y="149"/>
                  <a:pt x="95" y="149"/>
                </a:cubicBezTo>
                <a:cubicBezTo>
                  <a:pt x="97" y="146"/>
                  <a:pt x="97" y="146"/>
                  <a:pt x="97" y="146"/>
                </a:cubicBezTo>
                <a:cubicBezTo>
                  <a:pt x="99" y="144"/>
                  <a:pt x="100" y="141"/>
                  <a:pt x="99" y="139"/>
                </a:cubicBezTo>
                <a:close/>
                <a:moveTo>
                  <a:pt x="53" y="135"/>
                </a:moveTo>
                <a:cubicBezTo>
                  <a:pt x="49" y="139"/>
                  <a:pt x="50" y="143"/>
                  <a:pt x="55" y="147"/>
                </a:cubicBezTo>
                <a:cubicBezTo>
                  <a:pt x="60" y="150"/>
                  <a:pt x="64" y="150"/>
                  <a:pt x="68" y="145"/>
                </a:cubicBezTo>
                <a:cubicBezTo>
                  <a:pt x="79" y="132"/>
                  <a:pt x="79" y="132"/>
                  <a:pt x="79" y="132"/>
                </a:cubicBezTo>
                <a:cubicBezTo>
                  <a:pt x="84" y="125"/>
                  <a:pt x="79" y="120"/>
                  <a:pt x="77" y="119"/>
                </a:cubicBezTo>
                <a:cubicBezTo>
                  <a:pt x="73" y="115"/>
                  <a:pt x="69" y="116"/>
                  <a:pt x="65" y="120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9"/>
                  <a:pt x="58" y="129"/>
                  <a:pt x="58" y="129"/>
                </a:cubicBezTo>
                <a:lnTo>
                  <a:pt x="53" y="135"/>
                </a:lnTo>
                <a:close/>
                <a:moveTo>
                  <a:pt x="36" y="119"/>
                </a:moveTo>
                <a:cubicBezTo>
                  <a:pt x="34" y="121"/>
                  <a:pt x="33" y="123"/>
                  <a:pt x="34" y="126"/>
                </a:cubicBezTo>
                <a:cubicBezTo>
                  <a:pt x="34" y="128"/>
                  <a:pt x="36" y="130"/>
                  <a:pt x="38" y="131"/>
                </a:cubicBezTo>
                <a:cubicBezTo>
                  <a:pt x="42" y="135"/>
                  <a:pt x="46" y="134"/>
                  <a:pt x="50" y="130"/>
                </a:cubicBezTo>
                <a:cubicBezTo>
                  <a:pt x="62" y="115"/>
                  <a:pt x="62" y="115"/>
                  <a:pt x="62" y="115"/>
                </a:cubicBezTo>
                <a:cubicBezTo>
                  <a:pt x="64" y="113"/>
                  <a:pt x="65" y="110"/>
                  <a:pt x="65" y="108"/>
                </a:cubicBezTo>
                <a:cubicBezTo>
                  <a:pt x="64" y="106"/>
                  <a:pt x="63" y="104"/>
                  <a:pt x="61" y="102"/>
                </a:cubicBezTo>
                <a:cubicBezTo>
                  <a:pt x="57" y="99"/>
                  <a:pt x="52" y="99"/>
                  <a:pt x="49" y="104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2" y="112"/>
                  <a:pt x="42" y="112"/>
                  <a:pt x="42" y="112"/>
                </a:cubicBezTo>
                <a:lnTo>
                  <a:pt x="36" y="119"/>
                </a:lnTo>
                <a:close/>
                <a:moveTo>
                  <a:pt x="33" y="113"/>
                </a:moveTo>
                <a:cubicBezTo>
                  <a:pt x="46" y="98"/>
                  <a:pt x="46" y="98"/>
                  <a:pt x="46" y="98"/>
                </a:cubicBezTo>
                <a:cubicBezTo>
                  <a:pt x="51" y="92"/>
                  <a:pt x="46" y="87"/>
                  <a:pt x="44" y="85"/>
                </a:cubicBezTo>
                <a:cubicBezTo>
                  <a:pt x="40" y="82"/>
                  <a:pt x="36" y="83"/>
                  <a:pt x="32" y="87"/>
                </a:cubicBezTo>
                <a:cubicBezTo>
                  <a:pt x="28" y="92"/>
                  <a:pt x="28" y="92"/>
                  <a:pt x="28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7" y="93"/>
                  <a:pt x="27" y="93"/>
                  <a:pt x="27" y="93"/>
                </a:cubicBezTo>
                <a:cubicBezTo>
                  <a:pt x="22" y="100"/>
                  <a:pt x="22" y="100"/>
                  <a:pt x="22" y="100"/>
                </a:cubicBezTo>
                <a:cubicBezTo>
                  <a:pt x="20" y="102"/>
                  <a:pt x="19" y="105"/>
                  <a:pt x="19" y="107"/>
                </a:cubicBezTo>
                <a:cubicBezTo>
                  <a:pt x="19" y="109"/>
                  <a:pt x="21" y="111"/>
                  <a:pt x="22" y="112"/>
                </a:cubicBezTo>
                <a:cubicBezTo>
                  <a:pt x="24" y="113"/>
                  <a:pt x="26" y="115"/>
                  <a:pt x="29" y="115"/>
                </a:cubicBezTo>
                <a:cubicBezTo>
                  <a:pt x="30" y="115"/>
                  <a:pt x="32" y="115"/>
                  <a:pt x="33" y="113"/>
                </a:cubicBezTo>
                <a:close/>
                <a:moveTo>
                  <a:pt x="183" y="100"/>
                </a:moveTo>
                <a:cubicBezTo>
                  <a:pt x="186" y="97"/>
                  <a:pt x="188" y="92"/>
                  <a:pt x="182" y="87"/>
                </a:cubicBezTo>
                <a:cubicBezTo>
                  <a:pt x="177" y="83"/>
                  <a:pt x="177" y="83"/>
                  <a:pt x="177" y="83"/>
                </a:cubicBezTo>
                <a:cubicBezTo>
                  <a:pt x="155" y="64"/>
                  <a:pt x="128" y="41"/>
                  <a:pt x="122" y="37"/>
                </a:cubicBezTo>
                <a:cubicBezTo>
                  <a:pt x="119" y="38"/>
                  <a:pt x="112" y="40"/>
                  <a:pt x="106" y="42"/>
                </a:cubicBezTo>
                <a:cubicBezTo>
                  <a:pt x="106" y="42"/>
                  <a:pt x="106" y="42"/>
                  <a:pt x="106" y="42"/>
                </a:cubicBezTo>
                <a:cubicBezTo>
                  <a:pt x="105" y="43"/>
                  <a:pt x="96" y="45"/>
                  <a:pt x="88" y="45"/>
                </a:cubicBezTo>
                <a:cubicBezTo>
                  <a:pt x="83" y="45"/>
                  <a:pt x="80" y="44"/>
                  <a:pt x="77" y="43"/>
                </a:cubicBezTo>
                <a:cubicBezTo>
                  <a:pt x="72" y="40"/>
                  <a:pt x="71" y="36"/>
                  <a:pt x="71" y="33"/>
                </a:cubicBezTo>
                <a:cubicBezTo>
                  <a:pt x="72" y="28"/>
                  <a:pt x="76" y="24"/>
                  <a:pt x="79" y="22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82"/>
                  <a:pt x="29" y="82"/>
                  <a:pt x="29" y="82"/>
                </a:cubicBezTo>
                <a:cubicBezTo>
                  <a:pt x="32" y="78"/>
                  <a:pt x="36" y="78"/>
                  <a:pt x="39" y="78"/>
                </a:cubicBezTo>
                <a:cubicBezTo>
                  <a:pt x="42" y="78"/>
                  <a:pt x="45" y="79"/>
                  <a:pt x="48" y="81"/>
                </a:cubicBezTo>
                <a:cubicBezTo>
                  <a:pt x="52" y="85"/>
                  <a:pt x="54" y="89"/>
                  <a:pt x="54" y="94"/>
                </a:cubicBezTo>
                <a:cubicBezTo>
                  <a:pt x="57" y="94"/>
                  <a:pt x="61" y="95"/>
                  <a:pt x="64" y="98"/>
                </a:cubicBezTo>
                <a:cubicBezTo>
                  <a:pt x="69" y="101"/>
                  <a:pt x="71" y="106"/>
                  <a:pt x="70" y="111"/>
                </a:cubicBezTo>
                <a:cubicBezTo>
                  <a:pt x="74" y="110"/>
                  <a:pt x="78" y="112"/>
                  <a:pt x="81" y="114"/>
                </a:cubicBezTo>
                <a:cubicBezTo>
                  <a:pt x="85" y="117"/>
                  <a:pt x="87" y="121"/>
                  <a:pt x="87" y="126"/>
                </a:cubicBezTo>
                <a:cubicBezTo>
                  <a:pt x="91" y="124"/>
                  <a:pt x="95" y="126"/>
                  <a:pt x="99" y="129"/>
                </a:cubicBezTo>
                <a:cubicBezTo>
                  <a:pt x="105" y="133"/>
                  <a:pt x="106" y="139"/>
                  <a:pt x="104" y="145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9" y="148"/>
                  <a:pt x="109" y="148"/>
                  <a:pt x="109" y="149"/>
                </a:cubicBezTo>
                <a:cubicBezTo>
                  <a:pt x="109" y="149"/>
                  <a:pt x="109" y="149"/>
                  <a:pt x="109" y="149"/>
                </a:cubicBezTo>
                <a:cubicBezTo>
                  <a:pt x="111" y="150"/>
                  <a:pt x="113" y="150"/>
                  <a:pt x="114" y="150"/>
                </a:cubicBezTo>
                <a:cubicBezTo>
                  <a:pt x="117" y="150"/>
                  <a:pt x="119" y="149"/>
                  <a:pt x="120" y="147"/>
                </a:cubicBezTo>
                <a:cubicBezTo>
                  <a:pt x="123" y="144"/>
                  <a:pt x="125" y="141"/>
                  <a:pt x="121" y="137"/>
                </a:cubicBezTo>
                <a:cubicBezTo>
                  <a:pt x="121" y="137"/>
                  <a:pt x="121" y="137"/>
                  <a:pt x="121" y="137"/>
                </a:cubicBezTo>
                <a:cubicBezTo>
                  <a:pt x="101" y="120"/>
                  <a:pt x="101" y="120"/>
                  <a:pt x="101" y="120"/>
                </a:cubicBezTo>
                <a:cubicBezTo>
                  <a:pt x="100" y="119"/>
                  <a:pt x="100" y="119"/>
                  <a:pt x="100" y="118"/>
                </a:cubicBezTo>
                <a:cubicBezTo>
                  <a:pt x="100" y="117"/>
                  <a:pt x="100" y="116"/>
                  <a:pt x="100" y="115"/>
                </a:cubicBezTo>
                <a:cubicBezTo>
                  <a:pt x="101" y="114"/>
                  <a:pt x="104" y="114"/>
                  <a:pt x="105" y="115"/>
                </a:cubicBezTo>
                <a:cubicBezTo>
                  <a:pt x="132" y="137"/>
                  <a:pt x="132" y="137"/>
                  <a:pt x="132" y="137"/>
                </a:cubicBezTo>
                <a:cubicBezTo>
                  <a:pt x="133" y="138"/>
                  <a:pt x="134" y="139"/>
                  <a:pt x="136" y="139"/>
                </a:cubicBezTo>
                <a:cubicBezTo>
                  <a:pt x="139" y="139"/>
                  <a:pt x="141" y="137"/>
                  <a:pt x="143" y="135"/>
                </a:cubicBezTo>
                <a:cubicBezTo>
                  <a:pt x="145" y="133"/>
                  <a:pt x="146" y="131"/>
                  <a:pt x="146" y="128"/>
                </a:cubicBezTo>
                <a:cubicBezTo>
                  <a:pt x="145" y="126"/>
                  <a:pt x="144" y="124"/>
                  <a:pt x="142" y="122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24" y="107"/>
                  <a:pt x="124" y="107"/>
                  <a:pt x="124" y="107"/>
                </a:cubicBezTo>
                <a:cubicBezTo>
                  <a:pt x="123" y="107"/>
                  <a:pt x="123" y="106"/>
                  <a:pt x="122" y="105"/>
                </a:cubicBezTo>
                <a:cubicBezTo>
                  <a:pt x="122" y="104"/>
                  <a:pt x="123" y="103"/>
                  <a:pt x="123" y="103"/>
                </a:cubicBezTo>
                <a:cubicBezTo>
                  <a:pt x="124" y="101"/>
                  <a:pt x="126" y="101"/>
                  <a:pt x="128" y="102"/>
                </a:cubicBezTo>
                <a:cubicBezTo>
                  <a:pt x="152" y="122"/>
                  <a:pt x="152" y="122"/>
                  <a:pt x="152" y="122"/>
                </a:cubicBezTo>
                <a:cubicBezTo>
                  <a:pt x="154" y="124"/>
                  <a:pt x="156" y="124"/>
                  <a:pt x="158" y="124"/>
                </a:cubicBezTo>
                <a:cubicBezTo>
                  <a:pt x="161" y="124"/>
                  <a:pt x="164" y="123"/>
                  <a:pt x="166" y="120"/>
                </a:cubicBezTo>
                <a:cubicBezTo>
                  <a:pt x="168" y="118"/>
                  <a:pt x="168" y="115"/>
                  <a:pt x="168" y="113"/>
                </a:cubicBezTo>
                <a:cubicBezTo>
                  <a:pt x="168" y="111"/>
                  <a:pt x="167" y="109"/>
                  <a:pt x="164" y="107"/>
                </a:cubicBezTo>
                <a:cubicBezTo>
                  <a:pt x="157" y="101"/>
                  <a:pt x="157" y="101"/>
                  <a:pt x="157" y="101"/>
                </a:cubicBezTo>
                <a:cubicBezTo>
                  <a:pt x="157" y="101"/>
                  <a:pt x="157" y="101"/>
                  <a:pt x="157" y="101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143" y="90"/>
                  <a:pt x="143" y="88"/>
                  <a:pt x="144" y="86"/>
                </a:cubicBezTo>
                <a:cubicBezTo>
                  <a:pt x="145" y="85"/>
                  <a:pt x="147" y="85"/>
                  <a:pt x="149" y="86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74" y="106"/>
                  <a:pt x="179" y="105"/>
                  <a:pt x="183" y="1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9"/>
          <p:cNvSpPr>
            <a:spLocks noEditPoints="1"/>
          </p:cNvSpPr>
          <p:nvPr/>
        </p:nvSpPr>
        <p:spPr bwMode="auto">
          <a:xfrm>
            <a:off x="7639050" y="3054350"/>
            <a:ext cx="892175" cy="746125"/>
          </a:xfrm>
          <a:custGeom>
            <a:avLst/>
            <a:gdLst>
              <a:gd name="T0" fmla="*/ 499369021 w 215"/>
              <a:gd name="T1" fmla="*/ 2147483646 h 180"/>
              <a:gd name="T2" fmla="*/ 499369021 w 215"/>
              <a:gd name="T3" fmla="*/ 1683854900 h 180"/>
              <a:gd name="T4" fmla="*/ 619903938 w 215"/>
              <a:gd name="T5" fmla="*/ 1563579550 h 180"/>
              <a:gd name="T6" fmla="*/ 826539968 w 215"/>
              <a:gd name="T7" fmla="*/ 1563579550 h 180"/>
              <a:gd name="T8" fmla="*/ 947079035 w 215"/>
              <a:gd name="T9" fmla="*/ 1683854900 h 180"/>
              <a:gd name="T10" fmla="*/ 947079035 w 215"/>
              <a:gd name="T11" fmla="*/ 2147483646 h 180"/>
              <a:gd name="T12" fmla="*/ 826539968 w 215"/>
              <a:gd name="T13" fmla="*/ 2147483646 h 180"/>
              <a:gd name="T14" fmla="*/ 619903938 w 215"/>
              <a:gd name="T15" fmla="*/ 2147483646 h 180"/>
              <a:gd name="T16" fmla="*/ 499369021 w 215"/>
              <a:gd name="T17" fmla="*/ 2147483646 h 180"/>
              <a:gd name="T18" fmla="*/ 1360346943 w 215"/>
              <a:gd name="T19" fmla="*/ 1271479903 h 180"/>
              <a:gd name="T20" fmla="*/ 1239812026 w 215"/>
              <a:gd name="T21" fmla="*/ 1391755253 h 180"/>
              <a:gd name="T22" fmla="*/ 1239812026 w 215"/>
              <a:gd name="T23" fmla="*/ 2147483646 h 180"/>
              <a:gd name="T24" fmla="*/ 1360346943 w 215"/>
              <a:gd name="T25" fmla="*/ 2147483646 h 180"/>
              <a:gd name="T26" fmla="*/ 1566982973 w 215"/>
              <a:gd name="T27" fmla="*/ 2147483646 h 180"/>
              <a:gd name="T28" fmla="*/ 1687522040 w 215"/>
              <a:gd name="T29" fmla="*/ 2147483646 h 180"/>
              <a:gd name="T30" fmla="*/ 1687522040 w 215"/>
              <a:gd name="T31" fmla="*/ 1391755253 h 180"/>
              <a:gd name="T32" fmla="*/ 1566982973 w 215"/>
              <a:gd name="T33" fmla="*/ 1271479903 h 180"/>
              <a:gd name="T34" fmla="*/ 1360346943 w 215"/>
              <a:gd name="T35" fmla="*/ 1271479903 h 180"/>
              <a:gd name="T36" fmla="*/ 2100789949 w 215"/>
              <a:gd name="T37" fmla="*/ 1013747602 h 180"/>
              <a:gd name="T38" fmla="*/ 1980255031 w 215"/>
              <a:gd name="T39" fmla="*/ 1134022952 h 180"/>
              <a:gd name="T40" fmla="*/ 1980255031 w 215"/>
              <a:gd name="T41" fmla="*/ 2147483646 h 180"/>
              <a:gd name="T42" fmla="*/ 2100789949 w 215"/>
              <a:gd name="T43" fmla="*/ 2147483646 h 180"/>
              <a:gd name="T44" fmla="*/ 2147483646 w 215"/>
              <a:gd name="T45" fmla="*/ 2147483646 h 180"/>
              <a:gd name="T46" fmla="*/ 2147483646 w 215"/>
              <a:gd name="T47" fmla="*/ 2147483646 h 180"/>
              <a:gd name="T48" fmla="*/ 2147483646 w 215"/>
              <a:gd name="T49" fmla="*/ 1134022952 h 180"/>
              <a:gd name="T50" fmla="*/ 2147483646 w 215"/>
              <a:gd name="T51" fmla="*/ 1013747602 h 180"/>
              <a:gd name="T52" fmla="*/ 2100789949 w 215"/>
              <a:gd name="T53" fmla="*/ 1013747602 h 180"/>
              <a:gd name="T54" fmla="*/ 2147483646 w 215"/>
              <a:gd name="T55" fmla="*/ 756015301 h 180"/>
              <a:gd name="T56" fmla="*/ 2147483646 w 215"/>
              <a:gd name="T57" fmla="*/ 876290651 h 180"/>
              <a:gd name="T58" fmla="*/ 2147483646 w 215"/>
              <a:gd name="T59" fmla="*/ 2147483646 h 180"/>
              <a:gd name="T60" fmla="*/ 2147483646 w 215"/>
              <a:gd name="T61" fmla="*/ 2147483646 h 180"/>
              <a:gd name="T62" fmla="*/ 2147483646 w 215"/>
              <a:gd name="T63" fmla="*/ 2147483646 h 180"/>
              <a:gd name="T64" fmla="*/ 2147483646 w 215"/>
              <a:gd name="T65" fmla="*/ 2147483646 h 180"/>
              <a:gd name="T66" fmla="*/ 2147483646 w 215"/>
              <a:gd name="T67" fmla="*/ 876290651 h 180"/>
              <a:gd name="T68" fmla="*/ 2147483646 w 215"/>
              <a:gd name="T69" fmla="*/ 756015301 h 180"/>
              <a:gd name="T70" fmla="*/ 2147483646 w 215"/>
              <a:gd name="T71" fmla="*/ 756015301 h 180"/>
              <a:gd name="T72" fmla="*/ 551028028 w 215"/>
              <a:gd name="T73" fmla="*/ 1237116701 h 180"/>
              <a:gd name="T74" fmla="*/ 2147483646 w 215"/>
              <a:gd name="T75" fmla="*/ 412370852 h 180"/>
              <a:gd name="T76" fmla="*/ 2147483646 w 215"/>
              <a:gd name="T77" fmla="*/ 532646202 h 180"/>
              <a:gd name="T78" fmla="*/ 2147483646 w 215"/>
              <a:gd name="T79" fmla="*/ 171820152 h 180"/>
              <a:gd name="T80" fmla="*/ 2147483646 w 215"/>
              <a:gd name="T81" fmla="*/ 154638551 h 180"/>
              <a:gd name="T82" fmla="*/ 2147483646 w 215"/>
              <a:gd name="T83" fmla="*/ 274913901 h 180"/>
              <a:gd name="T84" fmla="*/ 533806976 w 215"/>
              <a:gd name="T85" fmla="*/ 1082478150 h 180"/>
              <a:gd name="T86" fmla="*/ 551028028 w 215"/>
              <a:gd name="T87" fmla="*/ 1237116701 h 180"/>
              <a:gd name="T88" fmla="*/ 2147483646 w 215"/>
              <a:gd name="T89" fmla="*/ 2147483646 h 180"/>
              <a:gd name="T90" fmla="*/ 2147483646 w 215"/>
              <a:gd name="T91" fmla="*/ 2147483646 h 180"/>
              <a:gd name="T92" fmla="*/ 2147483646 w 215"/>
              <a:gd name="T93" fmla="*/ 2147483646 h 180"/>
              <a:gd name="T94" fmla="*/ 309954044 w 215"/>
              <a:gd name="T95" fmla="*/ 2147483646 h 180"/>
              <a:gd name="T96" fmla="*/ 309954044 w 215"/>
              <a:gd name="T97" fmla="*/ 378007651 h 180"/>
              <a:gd name="T98" fmla="*/ 447710014 w 215"/>
              <a:gd name="T99" fmla="*/ 378007651 h 180"/>
              <a:gd name="T100" fmla="*/ 223852932 w 215"/>
              <a:gd name="T101" fmla="*/ 0 h 180"/>
              <a:gd name="T102" fmla="*/ 0 w 215"/>
              <a:gd name="T103" fmla="*/ 378007651 h 180"/>
              <a:gd name="T104" fmla="*/ 137755970 w 215"/>
              <a:gd name="T105" fmla="*/ 378007651 h 180"/>
              <a:gd name="T106" fmla="*/ 137755970 w 215"/>
              <a:gd name="T107" fmla="*/ 2147483646 h 180"/>
              <a:gd name="T108" fmla="*/ 137755970 w 215"/>
              <a:gd name="T109" fmla="*/ 2147483646 h 180"/>
              <a:gd name="T110" fmla="*/ 137755970 w 215"/>
              <a:gd name="T111" fmla="*/ 2147483646 h 180"/>
              <a:gd name="T112" fmla="*/ 2147483646 w 215"/>
              <a:gd name="T113" fmla="*/ 2147483646 h 180"/>
              <a:gd name="T114" fmla="*/ 2147483646 w 215"/>
              <a:gd name="T115" fmla="*/ 2147483646 h 180"/>
              <a:gd name="T116" fmla="*/ 2147483646 w 215"/>
              <a:gd name="T117" fmla="*/ 2147483646 h 1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5" h="180">
                <a:moveTo>
                  <a:pt x="29" y="147"/>
                </a:moveTo>
                <a:cubicBezTo>
                  <a:pt x="29" y="98"/>
                  <a:pt x="29" y="98"/>
                  <a:pt x="29" y="98"/>
                </a:cubicBezTo>
                <a:cubicBezTo>
                  <a:pt x="29" y="94"/>
                  <a:pt x="32" y="91"/>
                  <a:pt x="36" y="91"/>
                </a:cubicBezTo>
                <a:cubicBezTo>
                  <a:pt x="48" y="91"/>
                  <a:pt x="48" y="91"/>
                  <a:pt x="48" y="91"/>
                </a:cubicBezTo>
                <a:cubicBezTo>
                  <a:pt x="52" y="91"/>
                  <a:pt x="55" y="94"/>
                  <a:pt x="55" y="98"/>
                </a:cubicBezTo>
                <a:cubicBezTo>
                  <a:pt x="55" y="147"/>
                  <a:pt x="55" y="147"/>
                  <a:pt x="55" y="147"/>
                </a:cubicBezTo>
                <a:cubicBezTo>
                  <a:pt x="55" y="151"/>
                  <a:pt x="52" y="154"/>
                  <a:pt x="48" y="154"/>
                </a:cubicBezTo>
                <a:cubicBezTo>
                  <a:pt x="36" y="154"/>
                  <a:pt x="36" y="154"/>
                  <a:pt x="36" y="154"/>
                </a:cubicBezTo>
                <a:cubicBezTo>
                  <a:pt x="32" y="154"/>
                  <a:pt x="29" y="151"/>
                  <a:pt x="29" y="147"/>
                </a:cubicBezTo>
                <a:close/>
                <a:moveTo>
                  <a:pt x="79" y="74"/>
                </a:moveTo>
                <a:cubicBezTo>
                  <a:pt x="75" y="74"/>
                  <a:pt x="72" y="77"/>
                  <a:pt x="72" y="81"/>
                </a:cubicBezTo>
                <a:cubicBezTo>
                  <a:pt x="72" y="147"/>
                  <a:pt x="72" y="147"/>
                  <a:pt x="72" y="147"/>
                </a:cubicBezTo>
                <a:cubicBezTo>
                  <a:pt x="72" y="151"/>
                  <a:pt x="75" y="154"/>
                  <a:pt x="79" y="154"/>
                </a:cubicBezTo>
                <a:cubicBezTo>
                  <a:pt x="91" y="154"/>
                  <a:pt x="91" y="154"/>
                  <a:pt x="91" y="154"/>
                </a:cubicBezTo>
                <a:cubicBezTo>
                  <a:pt x="95" y="154"/>
                  <a:pt x="98" y="151"/>
                  <a:pt x="98" y="147"/>
                </a:cubicBezTo>
                <a:cubicBezTo>
                  <a:pt x="98" y="81"/>
                  <a:pt x="98" y="81"/>
                  <a:pt x="98" y="81"/>
                </a:cubicBezTo>
                <a:cubicBezTo>
                  <a:pt x="98" y="77"/>
                  <a:pt x="95" y="74"/>
                  <a:pt x="91" y="74"/>
                </a:cubicBezTo>
                <a:lnTo>
                  <a:pt x="79" y="74"/>
                </a:lnTo>
                <a:close/>
                <a:moveTo>
                  <a:pt x="122" y="59"/>
                </a:moveTo>
                <a:cubicBezTo>
                  <a:pt x="118" y="59"/>
                  <a:pt x="115" y="62"/>
                  <a:pt x="115" y="66"/>
                </a:cubicBezTo>
                <a:cubicBezTo>
                  <a:pt x="115" y="147"/>
                  <a:pt x="115" y="147"/>
                  <a:pt x="115" y="147"/>
                </a:cubicBezTo>
                <a:cubicBezTo>
                  <a:pt x="115" y="151"/>
                  <a:pt x="118" y="154"/>
                  <a:pt x="122" y="154"/>
                </a:cubicBezTo>
                <a:cubicBezTo>
                  <a:pt x="134" y="154"/>
                  <a:pt x="134" y="154"/>
                  <a:pt x="134" y="154"/>
                </a:cubicBezTo>
                <a:cubicBezTo>
                  <a:pt x="138" y="154"/>
                  <a:pt x="141" y="151"/>
                  <a:pt x="141" y="147"/>
                </a:cubicBezTo>
                <a:cubicBezTo>
                  <a:pt x="141" y="66"/>
                  <a:pt x="141" y="66"/>
                  <a:pt x="141" y="66"/>
                </a:cubicBezTo>
                <a:cubicBezTo>
                  <a:pt x="141" y="62"/>
                  <a:pt x="138" y="59"/>
                  <a:pt x="134" y="59"/>
                </a:cubicBezTo>
                <a:lnTo>
                  <a:pt x="122" y="59"/>
                </a:lnTo>
                <a:close/>
                <a:moveTo>
                  <a:pt x="165" y="44"/>
                </a:moveTo>
                <a:cubicBezTo>
                  <a:pt x="161" y="44"/>
                  <a:pt x="158" y="47"/>
                  <a:pt x="158" y="51"/>
                </a:cubicBezTo>
                <a:cubicBezTo>
                  <a:pt x="158" y="147"/>
                  <a:pt x="158" y="147"/>
                  <a:pt x="158" y="147"/>
                </a:cubicBezTo>
                <a:cubicBezTo>
                  <a:pt x="158" y="151"/>
                  <a:pt x="161" y="154"/>
                  <a:pt x="165" y="154"/>
                </a:cubicBezTo>
                <a:cubicBezTo>
                  <a:pt x="177" y="154"/>
                  <a:pt x="177" y="154"/>
                  <a:pt x="177" y="154"/>
                </a:cubicBezTo>
                <a:cubicBezTo>
                  <a:pt x="181" y="154"/>
                  <a:pt x="184" y="151"/>
                  <a:pt x="184" y="147"/>
                </a:cubicBezTo>
                <a:cubicBezTo>
                  <a:pt x="184" y="51"/>
                  <a:pt x="184" y="51"/>
                  <a:pt x="184" y="51"/>
                </a:cubicBezTo>
                <a:cubicBezTo>
                  <a:pt x="184" y="47"/>
                  <a:pt x="181" y="44"/>
                  <a:pt x="177" y="44"/>
                </a:cubicBezTo>
                <a:lnTo>
                  <a:pt x="165" y="44"/>
                </a:lnTo>
                <a:close/>
                <a:moveTo>
                  <a:pt x="32" y="72"/>
                </a:moveTo>
                <a:cubicBezTo>
                  <a:pt x="78" y="64"/>
                  <a:pt x="121" y="47"/>
                  <a:pt x="160" y="24"/>
                </a:cubicBezTo>
                <a:cubicBezTo>
                  <a:pt x="163" y="31"/>
                  <a:pt x="163" y="31"/>
                  <a:pt x="163" y="31"/>
                </a:cubicBezTo>
                <a:cubicBezTo>
                  <a:pt x="177" y="10"/>
                  <a:pt x="177" y="10"/>
                  <a:pt x="177" y="10"/>
                </a:cubicBezTo>
                <a:cubicBezTo>
                  <a:pt x="152" y="9"/>
                  <a:pt x="152" y="9"/>
                  <a:pt x="152" y="9"/>
                </a:cubicBezTo>
                <a:cubicBezTo>
                  <a:pt x="155" y="16"/>
                  <a:pt x="155" y="16"/>
                  <a:pt x="155" y="16"/>
                </a:cubicBezTo>
                <a:cubicBezTo>
                  <a:pt x="118" y="39"/>
                  <a:pt x="75" y="55"/>
                  <a:pt x="31" y="63"/>
                </a:cubicBezTo>
                <a:lnTo>
                  <a:pt x="32" y="72"/>
                </a:lnTo>
                <a:close/>
                <a:moveTo>
                  <a:pt x="215" y="167"/>
                </a:moveTo>
                <a:cubicBezTo>
                  <a:pt x="193" y="155"/>
                  <a:pt x="193" y="155"/>
                  <a:pt x="193" y="155"/>
                </a:cubicBezTo>
                <a:cubicBezTo>
                  <a:pt x="193" y="163"/>
                  <a:pt x="193" y="163"/>
                  <a:pt x="193" y="163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18" y="22"/>
                  <a:pt x="18" y="22"/>
                  <a:pt x="18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3"/>
                  <a:pt x="8" y="163"/>
                  <a:pt x="8" y="163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2"/>
                  <a:pt x="8" y="172"/>
                  <a:pt x="8" y="172"/>
                </a:cubicBezTo>
                <a:cubicBezTo>
                  <a:pt x="193" y="172"/>
                  <a:pt x="193" y="172"/>
                  <a:pt x="193" y="172"/>
                </a:cubicBezTo>
                <a:cubicBezTo>
                  <a:pt x="193" y="180"/>
                  <a:pt x="193" y="180"/>
                  <a:pt x="193" y="180"/>
                </a:cubicBezTo>
                <a:lnTo>
                  <a:pt x="215" y="1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10"/>
          <p:cNvSpPr/>
          <p:nvPr/>
        </p:nvSpPr>
        <p:spPr bwMode="auto">
          <a:xfrm>
            <a:off x="1803400" y="3000375"/>
            <a:ext cx="584200" cy="858838"/>
          </a:xfrm>
          <a:custGeom>
            <a:avLst/>
            <a:gdLst>
              <a:gd name="T0" fmla="*/ 2147483646 w 141"/>
              <a:gd name="T1" fmla="*/ 2147483646 h 207"/>
              <a:gd name="T2" fmla="*/ 1579328766 w 141"/>
              <a:gd name="T3" fmla="*/ 1566470724 h 207"/>
              <a:gd name="T4" fmla="*/ 1132995823 w 141"/>
              <a:gd name="T5" fmla="*/ 1445976168 h 207"/>
              <a:gd name="T6" fmla="*/ 566499983 w 141"/>
              <a:gd name="T7" fmla="*/ 1153336454 h 207"/>
              <a:gd name="T8" fmla="*/ 1184496574 w 141"/>
              <a:gd name="T9" fmla="*/ 877914991 h 207"/>
              <a:gd name="T10" fmla="*/ 1819662845 w 141"/>
              <a:gd name="T11" fmla="*/ 1118908253 h 207"/>
              <a:gd name="T12" fmla="*/ 2111493533 w 141"/>
              <a:gd name="T13" fmla="*/ 1101694152 h 207"/>
              <a:gd name="T14" fmla="*/ 2147483646 w 141"/>
              <a:gd name="T15" fmla="*/ 877914991 h 207"/>
              <a:gd name="T16" fmla="*/ 1459161726 w 141"/>
              <a:gd name="T17" fmla="*/ 413134270 h 207"/>
              <a:gd name="T18" fmla="*/ 1459161726 w 141"/>
              <a:gd name="T19" fmla="*/ 120498705 h 207"/>
              <a:gd name="T20" fmla="*/ 1304663614 w 141"/>
              <a:gd name="T21" fmla="*/ 0 h 207"/>
              <a:gd name="T22" fmla="*/ 1115830287 w 141"/>
              <a:gd name="T23" fmla="*/ 0 h 207"/>
              <a:gd name="T24" fmla="*/ 961332174 w 141"/>
              <a:gd name="T25" fmla="*/ 120498705 h 207"/>
              <a:gd name="T26" fmla="*/ 961332174 w 141"/>
              <a:gd name="T27" fmla="*/ 395920169 h 207"/>
              <a:gd name="T28" fmla="*/ 0 w 141"/>
              <a:gd name="T29" fmla="*/ 1170550555 h 207"/>
              <a:gd name="T30" fmla="*/ 909831423 w 141"/>
              <a:gd name="T31" fmla="*/ 1927966841 h 207"/>
              <a:gd name="T32" fmla="*/ 1407665118 w 141"/>
              <a:gd name="T33" fmla="*/ 2065679647 h 207"/>
              <a:gd name="T34" fmla="*/ 1853993918 w 141"/>
              <a:gd name="T35" fmla="*/ 2147483646 h 207"/>
              <a:gd name="T36" fmla="*/ 1235997326 w 141"/>
              <a:gd name="T37" fmla="*/ 2147483646 h 207"/>
              <a:gd name="T38" fmla="*/ 497833695 w 141"/>
              <a:gd name="T39" fmla="*/ 2147483646 h 207"/>
              <a:gd name="T40" fmla="*/ 171667791 w 141"/>
              <a:gd name="T41" fmla="*/ 2147483646 h 207"/>
              <a:gd name="T42" fmla="*/ 85831824 w 141"/>
              <a:gd name="T43" fmla="*/ 2147483646 h 207"/>
              <a:gd name="T44" fmla="*/ 961332174 w 141"/>
              <a:gd name="T45" fmla="*/ 2147483646 h 207"/>
              <a:gd name="T46" fmla="*/ 961332174 w 141"/>
              <a:gd name="T47" fmla="*/ 2147483646 h 207"/>
              <a:gd name="T48" fmla="*/ 1115830287 w 141"/>
              <a:gd name="T49" fmla="*/ 2147483646 h 207"/>
              <a:gd name="T50" fmla="*/ 1304663614 w 141"/>
              <a:gd name="T51" fmla="*/ 2147483646 h 207"/>
              <a:gd name="T52" fmla="*/ 1459161726 w 141"/>
              <a:gd name="T53" fmla="*/ 2147483646 h 207"/>
              <a:gd name="T54" fmla="*/ 1459161726 w 141"/>
              <a:gd name="T55" fmla="*/ 2147483646 h 207"/>
              <a:gd name="T56" fmla="*/ 2147483646 w 141"/>
              <a:gd name="T57" fmla="*/ 2147483646 h 20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41" h="207">
                <a:moveTo>
                  <a:pt x="141" y="137"/>
                </a:moveTo>
                <a:cubicBezTo>
                  <a:pt x="141" y="116"/>
                  <a:pt x="125" y="99"/>
                  <a:pt x="92" y="91"/>
                </a:cubicBezTo>
                <a:cubicBezTo>
                  <a:pt x="88" y="90"/>
                  <a:pt x="70" y="85"/>
                  <a:pt x="66" y="84"/>
                </a:cubicBezTo>
                <a:cubicBezTo>
                  <a:pt x="41" y="78"/>
                  <a:pt x="33" y="74"/>
                  <a:pt x="33" y="67"/>
                </a:cubicBezTo>
                <a:cubicBezTo>
                  <a:pt x="33" y="60"/>
                  <a:pt x="43" y="51"/>
                  <a:pt x="69" y="51"/>
                </a:cubicBezTo>
                <a:cubicBezTo>
                  <a:pt x="87" y="51"/>
                  <a:pt x="106" y="65"/>
                  <a:pt x="106" y="65"/>
                </a:cubicBezTo>
                <a:cubicBezTo>
                  <a:pt x="113" y="70"/>
                  <a:pt x="117" y="70"/>
                  <a:pt x="123" y="64"/>
                </a:cubicBezTo>
                <a:cubicBezTo>
                  <a:pt x="123" y="64"/>
                  <a:pt x="131" y="57"/>
                  <a:pt x="131" y="51"/>
                </a:cubicBezTo>
                <a:cubicBezTo>
                  <a:pt x="131" y="42"/>
                  <a:pt x="109" y="28"/>
                  <a:pt x="85" y="24"/>
                </a:cubicBezTo>
                <a:cubicBezTo>
                  <a:pt x="85" y="7"/>
                  <a:pt x="85" y="7"/>
                  <a:pt x="85" y="7"/>
                </a:cubicBezTo>
                <a:cubicBezTo>
                  <a:pt x="85" y="3"/>
                  <a:pt x="81" y="0"/>
                  <a:pt x="76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0" y="0"/>
                  <a:pt x="56" y="3"/>
                  <a:pt x="56" y="7"/>
                </a:cubicBezTo>
                <a:cubicBezTo>
                  <a:pt x="56" y="23"/>
                  <a:pt x="56" y="23"/>
                  <a:pt x="56" y="23"/>
                </a:cubicBezTo>
                <a:cubicBezTo>
                  <a:pt x="19" y="26"/>
                  <a:pt x="0" y="45"/>
                  <a:pt x="0" y="68"/>
                </a:cubicBezTo>
                <a:cubicBezTo>
                  <a:pt x="0" y="95"/>
                  <a:pt x="25" y="105"/>
                  <a:pt x="53" y="112"/>
                </a:cubicBezTo>
                <a:cubicBezTo>
                  <a:pt x="57" y="113"/>
                  <a:pt x="79" y="119"/>
                  <a:pt x="82" y="120"/>
                </a:cubicBezTo>
                <a:cubicBezTo>
                  <a:pt x="103" y="125"/>
                  <a:pt x="108" y="133"/>
                  <a:pt x="108" y="138"/>
                </a:cubicBezTo>
                <a:cubicBezTo>
                  <a:pt x="108" y="147"/>
                  <a:pt x="98" y="155"/>
                  <a:pt x="72" y="155"/>
                </a:cubicBezTo>
                <a:cubicBezTo>
                  <a:pt x="54" y="155"/>
                  <a:pt x="29" y="139"/>
                  <a:pt x="29" y="139"/>
                </a:cubicBezTo>
                <a:cubicBezTo>
                  <a:pt x="22" y="135"/>
                  <a:pt x="15" y="136"/>
                  <a:pt x="10" y="143"/>
                </a:cubicBezTo>
                <a:cubicBezTo>
                  <a:pt x="10" y="143"/>
                  <a:pt x="5" y="148"/>
                  <a:pt x="5" y="155"/>
                </a:cubicBezTo>
                <a:cubicBezTo>
                  <a:pt x="5" y="165"/>
                  <a:pt x="31" y="178"/>
                  <a:pt x="56" y="183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6" y="203"/>
                  <a:pt x="60" y="207"/>
                  <a:pt x="65" y="207"/>
                </a:cubicBezTo>
                <a:cubicBezTo>
                  <a:pt x="76" y="207"/>
                  <a:pt x="76" y="207"/>
                  <a:pt x="76" y="207"/>
                </a:cubicBezTo>
                <a:cubicBezTo>
                  <a:pt x="81" y="207"/>
                  <a:pt x="85" y="203"/>
                  <a:pt x="85" y="199"/>
                </a:cubicBezTo>
                <a:cubicBezTo>
                  <a:pt x="85" y="184"/>
                  <a:pt x="85" y="184"/>
                  <a:pt x="85" y="184"/>
                </a:cubicBezTo>
                <a:cubicBezTo>
                  <a:pt x="124" y="180"/>
                  <a:pt x="141" y="159"/>
                  <a:pt x="141" y="13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11"/>
          <p:cNvSpPr>
            <a:spLocks noEditPoints="1"/>
          </p:cNvSpPr>
          <p:nvPr/>
        </p:nvSpPr>
        <p:spPr bwMode="auto">
          <a:xfrm>
            <a:off x="9666288" y="3005138"/>
            <a:ext cx="846137" cy="846137"/>
          </a:xfrm>
          <a:custGeom>
            <a:avLst/>
            <a:gdLst>
              <a:gd name="T0" fmla="*/ 2012831343 w 204"/>
              <a:gd name="T1" fmla="*/ 2147483646 h 204"/>
              <a:gd name="T2" fmla="*/ 2081646338 w 204"/>
              <a:gd name="T3" fmla="*/ 2147483646 h 204"/>
              <a:gd name="T4" fmla="*/ 2147483646 w 204"/>
              <a:gd name="T5" fmla="*/ 2147483646 h 204"/>
              <a:gd name="T6" fmla="*/ 2147483646 w 204"/>
              <a:gd name="T7" fmla="*/ 2147483646 h 204"/>
              <a:gd name="T8" fmla="*/ 2147483646 w 204"/>
              <a:gd name="T9" fmla="*/ 2147483646 h 204"/>
              <a:gd name="T10" fmla="*/ 2147483646 w 204"/>
              <a:gd name="T11" fmla="*/ 2147483646 h 204"/>
              <a:gd name="T12" fmla="*/ 2147483646 w 204"/>
              <a:gd name="T13" fmla="*/ 2147483646 h 204"/>
              <a:gd name="T14" fmla="*/ 2147483646 w 204"/>
              <a:gd name="T15" fmla="*/ 2147483646 h 204"/>
              <a:gd name="T16" fmla="*/ 2147483646 w 204"/>
              <a:gd name="T17" fmla="*/ 2081642191 h 204"/>
              <a:gd name="T18" fmla="*/ 2147483646 w 204"/>
              <a:gd name="T19" fmla="*/ 2012827196 h 204"/>
              <a:gd name="T20" fmla="*/ 2147483646 w 204"/>
              <a:gd name="T21" fmla="*/ 1944016348 h 204"/>
              <a:gd name="T22" fmla="*/ 2147483646 w 204"/>
              <a:gd name="T23" fmla="*/ 1582736588 h 204"/>
              <a:gd name="T24" fmla="*/ 2147483646 w 204"/>
              <a:gd name="T25" fmla="*/ 1496720955 h 204"/>
              <a:gd name="T26" fmla="*/ 2147483646 w 204"/>
              <a:gd name="T27" fmla="*/ 1427905960 h 204"/>
              <a:gd name="T28" fmla="*/ 2147483646 w 204"/>
              <a:gd name="T29" fmla="*/ 1101035771 h 204"/>
              <a:gd name="T30" fmla="*/ 2147483646 w 204"/>
              <a:gd name="T31" fmla="*/ 739756011 h 204"/>
              <a:gd name="T32" fmla="*/ 2147483646 w 204"/>
              <a:gd name="T33" fmla="*/ 636535592 h 204"/>
              <a:gd name="T34" fmla="*/ 2147483646 w 204"/>
              <a:gd name="T35" fmla="*/ 395685184 h 204"/>
              <a:gd name="T36" fmla="*/ 2147483646 w 204"/>
              <a:gd name="T37" fmla="*/ 378480398 h 204"/>
              <a:gd name="T38" fmla="*/ 2147483646 w 204"/>
              <a:gd name="T39" fmla="*/ 636535592 h 204"/>
              <a:gd name="T40" fmla="*/ 2081646338 w 204"/>
              <a:gd name="T41" fmla="*/ 498905602 h 204"/>
              <a:gd name="T42" fmla="*/ 2012831343 w 204"/>
              <a:gd name="T43" fmla="*/ 68814995 h 204"/>
              <a:gd name="T44" fmla="*/ 1926811563 w 204"/>
              <a:gd name="T45" fmla="*/ 0 h 204"/>
              <a:gd name="T46" fmla="*/ 1582740736 w 204"/>
              <a:gd name="T47" fmla="*/ 0 h 204"/>
              <a:gd name="T48" fmla="*/ 1496720955 w 204"/>
              <a:gd name="T49" fmla="*/ 68814995 h 204"/>
              <a:gd name="T50" fmla="*/ 1427905960 w 204"/>
              <a:gd name="T51" fmla="*/ 498905602 h 204"/>
              <a:gd name="T52" fmla="*/ 1101035771 w 204"/>
              <a:gd name="T53" fmla="*/ 636535592 h 204"/>
              <a:gd name="T54" fmla="*/ 739760159 w 204"/>
              <a:gd name="T55" fmla="*/ 378480398 h 204"/>
              <a:gd name="T56" fmla="*/ 636535592 w 204"/>
              <a:gd name="T57" fmla="*/ 395685184 h 204"/>
              <a:gd name="T58" fmla="*/ 378480398 w 204"/>
              <a:gd name="T59" fmla="*/ 636535592 h 204"/>
              <a:gd name="T60" fmla="*/ 378480398 w 204"/>
              <a:gd name="T61" fmla="*/ 739756011 h 204"/>
              <a:gd name="T62" fmla="*/ 636535592 w 204"/>
              <a:gd name="T63" fmla="*/ 1101035771 h 204"/>
              <a:gd name="T64" fmla="*/ 498905602 w 204"/>
              <a:gd name="T65" fmla="*/ 1427905960 h 204"/>
              <a:gd name="T66" fmla="*/ 68814995 w 204"/>
              <a:gd name="T67" fmla="*/ 1496720955 h 204"/>
              <a:gd name="T68" fmla="*/ 0 w 204"/>
              <a:gd name="T69" fmla="*/ 1582736588 h 204"/>
              <a:gd name="T70" fmla="*/ 0 w 204"/>
              <a:gd name="T71" fmla="*/ 1944016348 h 204"/>
              <a:gd name="T72" fmla="*/ 68814995 w 204"/>
              <a:gd name="T73" fmla="*/ 2012827196 h 204"/>
              <a:gd name="T74" fmla="*/ 498905602 w 204"/>
              <a:gd name="T75" fmla="*/ 2081642191 h 204"/>
              <a:gd name="T76" fmla="*/ 636535592 w 204"/>
              <a:gd name="T77" fmla="*/ 2147483646 h 204"/>
              <a:gd name="T78" fmla="*/ 378480398 w 204"/>
              <a:gd name="T79" fmla="*/ 2147483646 h 204"/>
              <a:gd name="T80" fmla="*/ 378480398 w 204"/>
              <a:gd name="T81" fmla="*/ 2147483646 h 204"/>
              <a:gd name="T82" fmla="*/ 636535592 w 204"/>
              <a:gd name="T83" fmla="*/ 2147483646 h 204"/>
              <a:gd name="T84" fmla="*/ 739760159 w 204"/>
              <a:gd name="T85" fmla="*/ 2147483646 h 204"/>
              <a:gd name="T86" fmla="*/ 1101035771 w 204"/>
              <a:gd name="T87" fmla="*/ 2147483646 h 204"/>
              <a:gd name="T88" fmla="*/ 1427905960 w 204"/>
              <a:gd name="T89" fmla="*/ 2147483646 h 204"/>
              <a:gd name="T90" fmla="*/ 1496720955 w 204"/>
              <a:gd name="T91" fmla="*/ 2147483646 h 204"/>
              <a:gd name="T92" fmla="*/ 1582740736 w 204"/>
              <a:gd name="T93" fmla="*/ 2147483646 h 204"/>
              <a:gd name="T94" fmla="*/ 1926811563 w 204"/>
              <a:gd name="T95" fmla="*/ 2147483646 h 204"/>
              <a:gd name="T96" fmla="*/ 2012831343 w 204"/>
              <a:gd name="T97" fmla="*/ 2147483646 h 204"/>
              <a:gd name="T98" fmla="*/ 1101035771 w 204"/>
              <a:gd name="T99" fmla="*/ 1754776149 h 204"/>
              <a:gd name="T100" fmla="*/ 1754776149 w 204"/>
              <a:gd name="T101" fmla="*/ 1101035771 h 204"/>
              <a:gd name="T102" fmla="*/ 2147483646 w 204"/>
              <a:gd name="T103" fmla="*/ 1754776149 h 204"/>
              <a:gd name="T104" fmla="*/ 1754776149 w 204"/>
              <a:gd name="T105" fmla="*/ 2147483646 h 204"/>
              <a:gd name="T106" fmla="*/ 1101035771 w 204"/>
              <a:gd name="T107" fmla="*/ 1754776149 h 2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04" h="204">
                <a:moveTo>
                  <a:pt x="117" y="200"/>
                </a:moveTo>
                <a:cubicBezTo>
                  <a:pt x="121" y="175"/>
                  <a:pt x="121" y="175"/>
                  <a:pt x="121" y="175"/>
                </a:cubicBezTo>
                <a:cubicBezTo>
                  <a:pt x="128" y="173"/>
                  <a:pt x="134" y="170"/>
                  <a:pt x="140" y="167"/>
                </a:cubicBezTo>
                <a:cubicBezTo>
                  <a:pt x="161" y="182"/>
                  <a:pt x="161" y="182"/>
                  <a:pt x="161" y="182"/>
                </a:cubicBezTo>
                <a:cubicBezTo>
                  <a:pt x="163" y="183"/>
                  <a:pt x="165" y="183"/>
                  <a:pt x="167" y="182"/>
                </a:cubicBezTo>
                <a:cubicBezTo>
                  <a:pt x="182" y="167"/>
                  <a:pt x="182" y="167"/>
                  <a:pt x="182" y="167"/>
                </a:cubicBezTo>
                <a:cubicBezTo>
                  <a:pt x="183" y="165"/>
                  <a:pt x="183" y="163"/>
                  <a:pt x="182" y="161"/>
                </a:cubicBezTo>
                <a:cubicBezTo>
                  <a:pt x="167" y="140"/>
                  <a:pt x="167" y="140"/>
                  <a:pt x="167" y="140"/>
                </a:cubicBezTo>
                <a:cubicBezTo>
                  <a:pt x="170" y="134"/>
                  <a:pt x="173" y="128"/>
                  <a:pt x="175" y="121"/>
                </a:cubicBezTo>
                <a:cubicBezTo>
                  <a:pt x="200" y="117"/>
                  <a:pt x="200" y="117"/>
                  <a:pt x="200" y="117"/>
                </a:cubicBezTo>
                <a:cubicBezTo>
                  <a:pt x="202" y="117"/>
                  <a:pt x="204" y="115"/>
                  <a:pt x="204" y="113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04" y="90"/>
                  <a:pt x="202" y="88"/>
                  <a:pt x="200" y="87"/>
                </a:cubicBezTo>
                <a:cubicBezTo>
                  <a:pt x="175" y="83"/>
                  <a:pt x="175" y="83"/>
                  <a:pt x="175" y="83"/>
                </a:cubicBezTo>
                <a:cubicBezTo>
                  <a:pt x="173" y="76"/>
                  <a:pt x="170" y="70"/>
                  <a:pt x="167" y="64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3" y="41"/>
                  <a:pt x="183" y="39"/>
                  <a:pt x="182" y="37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5" y="21"/>
                  <a:pt x="163" y="21"/>
                  <a:pt x="161" y="22"/>
                </a:cubicBezTo>
                <a:cubicBezTo>
                  <a:pt x="140" y="37"/>
                  <a:pt x="140" y="37"/>
                  <a:pt x="140" y="37"/>
                </a:cubicBezTo>
                <a:cubicBezTo>
                  <a:pt x="134" y="34"/>
                  <a:pt x="128" y="31"/>
                  <a:pt x="121" y="29"/>
                </a:cubicBezTo>
                <a:cubicBezTo>
                  <a:pt x="117" y="4"/>
                  <a:pt x="117" y="4"/>
                  <a:pt x="117" y="4"/>
                </a:cubicBezTo>
                <a:cubicBezTo>
                  <a:pt x="116" y="2"/>
                  <a:pt x="115" y="0"/>
                  <a:pt x="112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0" y="0"/>
                  <a:pt x="88" y="2"/>
                  <a:pt x="87" y="4"/>
                </a:cubicBezTo>
                <a:cubicBezTo>
                  <a:pt x="83" y="29"/>
                  <a:pt x="83" y="29"/>
                  <a:pt x="83" y="29"/>
                </a:cubicBezTo>
                <a:cubicBezTo>
                  <a:pt x="76" y="31"/>
                  <a:pt x="70" y="34"/>
                  <a:pt x="64" y="37"/>
                </a:cubicBezTo>
                <a:cubicBezTo>
                  <a:pt x="43" y="22"/>
                  <a:pt x="43" y="22"/>
                  <a:pt x="43" y="22"/>
                </a:cubicBezTo>
                <a:cubicBezTo>
                  <a:pt x="41" y="21"/>
                  <a:pt x="39" y="21"/>
                  <a:pt x="37" y="23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9"/>
                  <a:pt x="21" y="41"/>
                  <a:pt x="22" y="43"/>
                </a:cubicBezTo>
                <a:cubicBezTo>
                  <a:pt x="37" y="64"/>
                  <a:pt x="37" y="64"/>
                  <a:pt x="37" y="64"/>
                </a:cubicBezTo>
                <a:cubicBezTo>
                  <a:pt x="34" y="70"/>
                  <a:pt x="31" y="76"/>
                  <a:pt x="29" y="83"/>
                </a:cubicBezTo>
                <a:cubicBezTo>
                  <a:pt x="4" y="87"/>
                  <a:pt x="4" y="87"/>
                  <a:pt x="4" y="87"/>
                </a:cubicBezTo>
                <a:cubicBezTo>
                  <a:pt x="2" y="88"/>
                  <a:pt x="0" y="90"/>
                  <a:pt x="0" y="92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15"/>
                  <a:pt x="2" y="117"/>
                  <a:pt x="4" y="117"/>
                </a:cubicBezTo>
                <a:cubicBezTo>
                  <a:pt x="29" y="121"/>
                  <a:pt x="29" y="121"/>
                  <a:pt x="29" y="121"/>
                </a:cubicBezTo>
                <a:cubicBezTo>
                  <a:pt x="31" y="128"/>
                  <a:pt x="34" y="134"/>
                  <a:pt x="37" y="140"/>
                </a:cubicBezTo>
                <a:cubicBezTo>
                  <a:pt x="22" y="161"/>
                  <a:pt x="22" y="161"/>
                  <a:pt x="22" y="161"/>
                </a:cubicBezTo>
                <a:cubicBezTo>
                  <a:pt x="21" y="163"/>
                  <a:pt x="21" y="165"/>
                  <a:pt x="22" y="167"/>
                </a:cubicBezTo>
                <a:cubicBezTo>
                  <a:pt x="37" y="182"/>
                  <a:pt x="37" y="182"/>
                  <a:pt x="37" y="182"/>
                </a:cubicBezTo>
                <a:cubicBezTo>
                  <a:pt x="39" y="183"/>
                  <a:pt x="41" y="183"/>
                  <a:pt x="43" y="182"/>
                </a:cubicBezTo>
                <a:cubicBezTo>
                  <a:pt x="64" y="167"/>
                  <a:pt x="64" y="167"/>
                  <a:pt x="64" y="167"/>
                </a:cubicBezTo>
                <a:cubicBezTo>
                  <a:pt x="70" y="170"/>
                  <a:pt x="76" y="173"/>
                  <a:pt x="83" y="175"/>
                </a:cubicBezTo>
                <a:cubicBezTo>
                  <a:pt x="87" y="200"/>
                  <a:pt x="87" y="200"/>
                  <a:pt x="87" y="200"/>
                </a:cubicBezTo>
                <a:cubicBezTo>
                  <a:pt x="88" y="203"/>
                  <a:pt x="90" y="204"/>
                  <a:pt x="92" y="204"/>
                </a:cubicBezTo>
                <a:cubicBezTo>
                  <a:pt x="112" y="204"/>
                  <a:pt x="112" y="204"/>
                  <a:pt x="112" y="204"/>
                </a:cubicBezTo>
                <a:cubicBezTo>
                  <a:pt x="115" y="204"/>
                  <a:pt x="116" y="203"/>
                  <a:pt x="117" y="200"/>
                </a:cubicBezTo>
                <a:close/>
                <a:moveTo>
                  <a:pt x="64" y="102"/>
                </a:moveTo>
                <a:cubicBezTo>
                  <a:pt x="64" y="81"/>
                  <a:pt x="81" y="64"/>
                  <a:pt x="102" y="64"/>
                </a:cubicBezTo>
                <a:cubicBezTo>
                  <a:pt x="123" y="64"/>
                  <a:pt x="140" y="81"/>
                  <a:pt x="140" y="102"/>
                </a:cubicBezTo>
                <a:cubicBezTo>
                  <a:pt x="140" y="123"/>
                  <a:pt x="123" y="140"/>
                  <a:pt x="102" y="140"/>
                </a:cubicBezTo>
                <a:cubicBezTo>
                  <a:pt x="81" y="140"/>
                  <a:pt x="64" y="123"/>
                  <a:pt x="64" y="10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12"/>
          <p:cNvSpPr/>
          <p:nvPr/>
        </p:nvSpPr>
        <p:spPr bwMode="auto">
          <a:xfrm>
            <a:off x="8978900" y="2316163"/>
            <a:ext cx="2225675" cy="1111250"/>
          </a:xfrm>
          <a:custGeom>
            <a:avLst/>
            <a:gdLst>
              <a:gd name="T0" fmla="*/ 2147483646 w 537"/>
              <a:gd name="T1" fmla="*/ 928428643 h 268"/>
              <a:gd name="T2" fmla="*/ 927617407 w 537"/>
              <a:gd name="T3" fmla="*/ 2147483646 h 268"/>
              <a:gd name="T4" fmla="*/ 0 w 537"/>
              <a:gd name="T5" fmla="*/ 2147483646 h 268"/>
              <a:gd name="T6" fmla="*/ 2147483646 w 537"/>
              <a:gd name="T7" fmla="*/ 0 h 268"/>
              <a:gd name="T8" fmla="*/ 2147483646 w 537"/>
              <a:gd name="T9" fmla="*/ 2147483646 h 268"/>
              <a:gd name="T10" fmla="*/ 2147483646 w 537"/>
              <a:gd name="T11" fmla="*/ 2147483646 h 268"/>
              <a:gd name="T12" fmla="*/ 2147483646 w 537"/>
              <a:gd name="T13" fmla="*/ 928428643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" h="268">
                <a:moveTo>
                  <a:pt x="268" y="54"/>
                </a:moveTo>
                <a:cubicBezTo>
                  <a:pt x="150" y="54"/>
                  <a:pt x="54" y="150"/>
                  <a:pt x="54" y="268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120"/>
                  <a:pt x="121" y="0"/>
                  <a:pt x="268" y="0"/>
                </a:cubicBezTo>
                <a:cubicBezTo>
                  <a:pt x="416" y="0"/>
                  <a:pt x="537" y="120"/>
                  <a:pt x="537" y="268"/>
                </a:cubicBezTo>
                <a:cubicBezTo>
                  <a:pt x="482" y="268"/>
                  <a:pt x="482" y="268"/>
                  <a:pt x="482" y="268"/>
                </a:cubicBezTo>
                <a:cubicBezTo>
                  <a:pt x="482" y="150"/>
                  <a:pt x="386" y="54"/>
                  <a:pt x="268" y="54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13"/>
          <p:cNvSpPr/>
          <p:nvPr/>
        </p:nvSpPr>
        <p:spPr bwMode="auto">
          <a:xfrm>
            <a:off x="6980238" y="3427413"/>
            <a:ext cx="2222500" cy="1112837"/>
          </a:xfrm>
          <a:custGeom>
            <a:avLst/>
            <a:gdLst>
              <a:gd name="T0" fmla="*/ 2147483646 w 536"/>
              <a:gd name="T1" fmla="*/ 2147483646 h 268"/>
              <a:gd name="T2" fmla="*/ 0 w 536"/>
              <a:gd name="T3" fmla="*/ 0 h 268"/>
              <a:gd name="T4" fmla="*/ 928428643 w 536"/>
              <a:gd name="T5" fmla="*/ 0 h 268"/>
              <a:gd name="T6" fmla="*/ 2147483646 w 536"/>
              <a:gd name="T7" fmla="*/ 2147483646 h 268"/>
              <a:gd name="T8" fmla="*/ 2147483646 w 536"/>
              <a:gd name="T9" fmla="*/ 0 h 268"/>
              <a:gd name="T10" fmla="*/ 2147483646 w 536"/>
              <a:gd name="T11" fmla="*/ 0 h 268"/>
              <a:gd name="T12" fmla="*/ 2147483646 w 536"/>
              <a:gd name="T13" fmla="*/ 2147483646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6" h="268">
                <a:moveTo>
                  <a:pt x="268" y="268"/>
                </a:moveTo>
                <a:cubicBezTo>
                  <a:pt x="120" y="268"/>
                  <a:pt x="0" y="148"/>
                  <a:pt x="0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118"/>
                  <a:pt x="150" y="214"/>
                  <a:pt x="268" y="214"/>
                </a:cubicBezTo>
                <a:cubicBezTo>
                  <a:pt x="386" y="214"/>
                  <a:pt x="482" y="118"/>
                  <a:pt x="482" y="0"/>
                </a:cubicBezTo>
                <a:cubicBezTo>
                  <a:pt x="536" y="0"/>
                  <a:pt x="536" y="0"/>
                  <a:pt x="536" y="0"/>
                </a:cubicBezTo>
                <a:cubicBezTo>
                  <a:pt x="536" y="148"/>
                  <a:pt x="416" y="268"/>
                  <a:pt x="268" y="268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4"/>
          <p:cNvSpPr/>
          <p:nvPr/>
        </p:nvSpPr>
        <p:spPr bwMode="auto">
          <a:xfrm>
            <a:off x="4983163" y="2316163"/>
            <a:ext cx="2220912" cy="1111250"/>
          </a:xfrm>
          <a:custGeom>
            <a:avLst/>
            <a:gdLst>
              <a:gd name="T0" fmla="*/ 2147483646 w 536"/>
              <a:gd name="T1" fmla="*/ 928428643 h 268"/>
              <a:gd name="T2" fmla="*/ 927102312 w 536"/>
              <a:gd name="T3" fmla="*/ 2147483646 h 268"/>
              <a:gd name="T4" fmla="*/ 0 w 536"/>
              <a:gd name="T5" fmla="*/ 2147483646 h 268"/>
              <a:gd name="T6" fmla="*/ 2147483646 w 536"/>
              <a:gd name="T7" fmla="*/ 0 h 268"/>
              <a:gd name="T8" fmla="*/ 2147483646 w 536"/>
              <a:gd name="T9" fmla="*/ 2147483646 h 268"/>
              <a:gd name="T10" fmla="*/ 2147483646 w 536"/>
              <a:gd name="T11" fmla="*/ 2147483646 h 268"/>
              <a:gd name="T12" fmla="*/ 2147483646 w 536"/>
              <a:gd name="T13" fmla="*/ 928428643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6" h="268">
                <a:moveTo>
                  <a:pt x="268" y="54"/>
                </a:moveTo>
                <a:cubicBezTo>
                  <a:pt x="150" y="54"/>
                  <a:pt x="54" y="150"/>
                  <a:pt x="54" y="268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120"/>
                  <a:pt x="120" y="0"/>
                  <a:pt x="268" y="0"/>
                </a:cubicBezTo>
                <a:cubicBezTo>
                  <a:pt x="416" y="0"/>
                  <a:pt x="536" y="120"/>
                  <a:pt x="536" y="268"/>
                </a:cubicBezTo>
                <a:cubicBezTo>
                  <a:pt x="482" y="268"/>
                  <a:pt x="482" y="268"/>
                  <a:pt x="482" y="268"/>
                </a:cubicBezTo>
                <a:cubicBezTo>
                  <a:pt x="482" y="150"/>
                  <a:pt x="386" y="54"/>
                  <a:pt x="268" y="54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5"/>
          <p:cNvSpPr/>
          <p:nvPr/>
        </p:nvSpPr>
        <p:spPr bwMode="auto">
          <a:xfrm>
            <a:off x="2984500" y="3427413"/>
            <a:ext cx="2222500" cy="1112837"/>
          </a:xfrm>
          <a:custGeom>
            <a:avLst/>
            <a:gdLst>
              <a:gd name="T0" fmla="*/ 2147483646 w 536"/>
              <a:gd name="T1" fmla="*/ 2147483646 h 268"/>
              <a:gd name="T2" fmla="*/ 0 w 536"/>
              <a:gd name="T3" fmla="*/ 0 h 268"/>
              <a:gd name="T4" fmla="*/ 928428643 w 536"/>
              <a:gd name="T5" fmla="*/ 0 h 268"/>
              <a:gd name="T6" fmla="*/ 2147483646 w 536"/>
              <a:gd name="T7" fmla="*/ 2147483646 h 268"/>
              <a:gd name="T8" fmla="*/ 2147483646 w 536"/>
              <a:gd name="T9" fmla="*/ 0 h 268"/>
              <a:gd name="T10" fmla="*/ 2147483646 w 536"/>
              <a:gd name="T11" fmla="*/ 0 h 268"/>
              <a:gd name="T12" fmla="*/ 2147483646 w 536"/>
              <a:gd name="T13" fmla="*/ 2147483646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6" h="268">
                <a:moveTo>
                  <a:pt x="268" y="268"/>
                </a:moveTo>
                <a:cubicBezTo>
                  <a:pt x="120" y="268"/>
                  <a:pt x="0" y="148"/>
                  <a:pt x="0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118"/>
                  <a:pt x="150" y="214"/>
                  <a:pt x="268" y="214"/>
                </a:cubicBezTo>
                <a:cubicBezTo>
                  <a:pt x="386" y="214"/>
                  <a:pt x="482" y="118"/>
                  <a:pt x="482" y="0"/>
                </a:cubicBezTo>
                <a:cubicBezTo>
                  <a:pt x="536" y="0"/>
                  <a:pt x="536" y="0"/>
                  <a:pt x="536" y="0"/>
                </a:cubicBezTo>
                <a:cubicBezTo>
                  <a:pt x="536" y="148"/>
                  <a:pt x="416" y="268"/>
                  <a:pt x="268" y="268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6"/>
          <p:cNvSpPr/>
          <p:nvPr/>
        </p:nvSpPr>
        <p:spPr bwMode="auto">
          <a:xfrm>
            <a:off x="982663" y="2316163"/>
            <a:ext cx="2225675" cy="1111250"/>
          </a:xfrm>
          <a:custGeom>
            <a:avLst/>
            <a:gdLst>
              <a:gd name="T0" fmla="*/ 2147483646 w 537"/>
              <a:gd name="T1" fmla="*/ 928428643 h 268"/>
              <a:gd name="T2" fmla="*/ 944796965 w 537"/>
              <a:gd name="T3" fmla="*/ 2147483646 h 268"/>
              <a:gd name="T4" fmla="*/ 0 w 537"/>
              <a:gd name="T5" fmla="*/ 2147483646 h 268"/>
              <a:gd name="T6" fmla="*/ 2147483646 w 537"/>
              <a:gd name="T7" fmla="*/ 0 h 268"/>
              <a:gd name="T8" fmla="*/ 2147483646 w 537"/>
              <a:gd name="T9" fmla="*/ 2147483646 h 268"/>
              <a:gd name="T10" fmla="*/ 2147483646 w 537"/>
              <a:gd name="T11" fmla="*/ 2147483646 h 268"/>
              <a:gd name="T12" fmla="*/ 2147483646 w 537"/>
              <a:gd name="T13" fmla="*/ 928428643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" h="268">
                <a:moveTo>
                  <a:pt x="269" y="54"/>
                </a:moveTo>
                <a:cubicBezTo>
                  <a:pt x="151" y="54"/>
                  <a:pt x="55" y="150"/>
                  <a:pt x="55" y="268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120"/>
                  <a:pt x="121" y="0"/>
                  <a:pt x="269" y="0"/>
                </a:cubicBezTo>
                <a:cubicBezTo>
                  <a:pt x="416" y="0"/>
                  <a:pt x="537" y="120"/>
                  <a:pt x="537" y="268"/>
                </a:cubicBezTo>
                <a:cubicBezTo>
                  <a:pt x="483" y="268"/>
                  <a:pt x="483" y="268"/>
                  <a:pt x="483" y="268"/>
                </a:cubicBezTo>
                <a:cubicBezTo>
                  <a:pt x="483" y="150"/>
                  <a:pt x="387" y="54"/>
                  <a:pt x="269" y="54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7"/>
          <p:cNvSpPr/>
          <p:nvPr/>
        </p:nvSpPr>
        <p:spPr bwMode="auto">
          <a:xfrm>
            <a:off x="8978900" y="3427413"/>
            <a:ext cx="2225675" cy="1112837"/>
          </a:xfrm>
          <a:custGeom>
            <a:avLst/>
            <a:gdLst>
              <a:gd name="T0" fmla="*/ 2147483646 w 537"/>
              <a:gd name="T1" fmla="*/ 2147483646 h 268"/>
              <a:gd name="T2" fmla="*/ 0 w 537"/>
              <a:gd name="T3" fmla="*/ 0 h 268"/>
              <a:gd name="T4" fmla="*/ 927617407 w 537"/>
              <a:gd name="T5" fmla="*/ 0 h 268"/>
              <a:gd name="T6" fmla="*/ 2147483646 w 537"/>
              <a:gd name="T7" fmla="*/ 2147483646 h 268"/>
              <a:gd name="T8" fmla="*/ 2147483646 w 537"/>
              <a:gd name="T9" fmla="*/ 0 h 268"/>
              <a:gd name="T10" fmla="*/ 2147483646 w 537"/>
              <a:gd name="T11" fmla="*/ 0 h 268"/>
              <a:gd name="T12" fmla="*/ 2147483646 w 537"/>
              <a:gd name="T13" fmla="*/ 2147483646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" h="268">
                <a:moveTo>
                  <a:pt x="268" y="268"/>
                </a:moveTo>
                <a:cubicBezTo>
                  <a:pt x="121" y="268"/>
                  <a:pt x="0" y="148"/>
                  <a:pt x="0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118"/>
                  <a:pt x="150" y="214"/>
                  <a:pt x="268" y="214"/>
                </a:cubicBezTo>
                <a:cubicBezTo>
                  <a:pt x="386" y="214"/>
                  <a:pt x="482" y="118"/>
                  <a:pt x="482" y="0"/>
                </a:cubicBezTo>
                <a:cubicBezTo>
                  <a:pt x="537" y="0"/>
                  <a:pt x="537" y="0"/>
                  <a:pt x="537" y="0"/>
                </a:cubicBezTo>
                <a:cubicBezTo>
                  <a:pt x="537" y="148"/>
                  <a:pt x="416" y="268"/>
                  <a:pt x="268" y="268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8"/>
          <p:cNvSpPr/>
          <p:nvPr/>
        </p:nvSpPr>
        <p:spPr bwMode="auto">
          <a:xfrm>
            <a:off x="6980238" y="2316163"/>
            <a:ext cx="2222500" cy="1111250"/>
          </a:xfrm>
          <a:custGeom>
            <a:avLst/>
            <a:gdLst>
              <a:gd name="T0" fmla="*/ 2147483646 w 536"/>
              <a:gd name="T1" fmla="*/ 928428643 h 268"/>
              <a:gd name="T2" fmla="*/ 928428643 w 536"/>
              <a:gd name="T3" fmla="*/ 2147483646 h 268"/>
              <a:gd name="T4" fmla="*/ 0 w 536"/>
              <a:gd name="T5" fmla="*/ 2147483646 h 268"/>
              <a:gd name="T6" fmla="*/ 2147483646 w 536"/>
              <a:gd name="T7" fmla="*/ 0 h 268"/>
              <a:gd name="T8" fmla="*/ 2147483646 w 536"/>
              <a:gd name="T9" fmla="*/ 2147483646 h 268"/>
              <a:gd name="T10" fmla="*/ 2147483646 w 536"/>
              <a:gd name="T11" fmla="*/ 2147483646 h 268"/>
              <a:gd name="T12" fmla="*/ 2147483646 w 536"/>
              <a:gd name="T13" fmla="*/ 928428643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6" h="268">
                <a:moveTo>
                  <a:pt x="268" y="54"/>
                </a:moveTo>
                <a:cubicBezTo>
                  <a:pt x="150" y="54"/>
                  <a:pt x="54" y="150"/>
                  <a:pt x="54" y="268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120"/>
                  <a:pt x="120" y="0"/>
                  <a:pt x="268" y="0"/>
                </a:cubicBezTo>
                <a:cubicBezTo>
                  <a:pt x="416" y="0"/>
                  <a:pt x="536" y="120"/>
                  <a:pt x="536" y="268"/>
                </a:cubicBezTo>
                <a:cubicBezTo>
                  <a:pt x="482" y="268"/>
                  <a:pt x="482" y="268"/>
                  <a:pt x="482" y="268"/>
                </a:cubicBezTo>
                <a:cubicBezTo>
                  <a:pt x="482" y="150"/>
                  <a:pt x="386" y="54"/>
                  <a:pt x="268" y="54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9"/>
          <p:cNvSpPr/>
          <p:nvPr/>
        </p:nvSpPr>
        <p:spPr bwMode="auto">
          <a:xfrm>
            <a:off x="4983163" y="3427413"/>
            <a:ext cx="2220912" cy="1112837"/>
          </a:xfrm>
          <a:custGeom>
            <a:avLst/>
            <a:gdLst>
              <a:gd name="T0" fmla="*/ 2147483646 w 536"/>
              <a:gd name="T1" fmla="*/ 2147483646 h 268"/>
              <a:gd name="T2" fmla="*/ 0 w 536"/>
              <a:gd name="T3" fmla="*/ 0 h 268"/>
              <a:gd name="T4" fmla="*/ 927102312 w 536"/>
              <a:gd name="T5" fmla="*/ 0 h 268"/>
              <a:gd name="T6" fmla="*/ 2147483646 w 536"/>
              <a:gd name="T7" fmla="*/ 2147483646 h 268"/>
              <a:gd name="T8" fmla="*/ 2147483646 w 536"/>
              <a:gd name="T9" fmla="*/ 0 h 268"/>
              <a:gd name="T10" fmla="*/ 2147483646 w 536"/>
              <a:gd name="T11" fmla="*/ 0 h 268"/>
              <a:gd name="T12" fmla="*/ 2147483646 w 536"/>
              <a:gd name="T13" fmla="*/ 2147483646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6" h="268">
                <a:moveTo>
                  <a:pt x="268" y="268"/>
                </a:moveTo>
                <a:cubicBezTo>
                  <a:pt x="120" y="268"/>
                  <a:pt x="0" y="148"/>
                  <a:pt x="0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118"/>
                  <a:pt x="150" y="214"/>
                  <a:pt x="268" y="214"/>
                </a:cubicBezTo>
                <a:cubicBezTo>
                  <a:pt x="386" y="214"/>
                  <a:pt x="482" y="118"/>
                  <a:pt x="482" y="0"/>
                </a:cubicBezTo>
                <a:cubicBezTo>
                  <a:pt x="536" y="0"/>
                  <a:pt x="536" y="0"/>
                  <a:pt x="536" y="0"/>
                </a:cubicBezTo>
                <a:cubicBezTo>
                  <a:pt x="536" y="148"/>
                  <a:pt x="416" y="268"/>
                  <a:pt x="268" y="268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20"/>
          <p:cNvSpPr/>
          <p:nvPr/>
        </p:nvSpPr>
        <p:spPr bwMode="auto">
          <a:xfrm>
            <a:off x="2984500" y="2316163"/>
            <a:ext cx="2222500" cy="1111250"/>
          </a:xfrm>
          <a:custGeom>
            <a:avLst/>
            <a:gdLst>
              <a:gd name="T0" fmla="*/ 2147483646 w 536"/>
              <a:gd name="T1" fmla="*/ 928428643 h 268"/>
              <a:gd name="T2" fmla="*/ 928428643 w 536"/>
              <a:gd name="T3" fmla="*/ 2147483646 h 268"/>
              <a:gd name="T4" fmla="*/ 0 w 536"/>
              <a:gd name="T5" fmla="*/ 2147483646 h 268"/>
              <a:gd name="T6" fmla="*/ 2147483646 w 536"/>
              <a:gd name="T7" fmla="*/ 0 h 268"/>
              <a:gd name="T8" fmla="*/ 2147483646 w 536"/>
              <a:gd name="T9" fmla="*/ 2147483646 h 268"/>
              <a:gd name="T10" fmla="*/ 2147483646 w 536"/>
              <a:gd name="T11" fmla="*/ 2147483646 h 268"/>
              <a:gd name="T12" fmla="*/ 2147483646 w 536"/>
              <a:gd name="T13" fmla="*/ 928428643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6" h="268">
                <a:moveTo>
                  <a:pt x="268" y="54"/>
                </a:moveTo>
                <a:cubicBezTo>
                  <a:pt x="150" y="54"/>
                  <a:pt x="54" y="150"/>
                  <a:pt x="54" y="268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120"/>
                  <a:pt x="120" y="0"/>
                  <a:pt x="268" y="0"/>
                </a:cubicBezTo>
                <a:cubicBezTo>
                  <a:pt x="416" y="0"/>
                  <a:pt x="536" y="120"/>
                  <a:pt x="536" y="268"/>
                </a:cubicBezTo>
                <a:cubicBezTo>
                  <a:pt x="482" y="268"/>
                  <a:pt x="482" y="268"/>
                  <a:pt x="482" y="268"/>
                </a:cubicBezTo>
                <a:cubicBezTo>
                  <a:pt x="482" y="150"/>
                  <a:pt x="386" y="54"/>
                  <a:pt x="268" y="54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21"/>
          <p:cNvSpPr/>
          <p:nvPr/>
        </p:nvSpPr>
        <p:spPr bwMode="auto">
          <a:xfrm>
            <a:off x="982663" y="3427413"/>
            <a:ext cx="2225675" cy="1112837"/>
          </a:xfrm>
          <a:custGeom>
            <a:avLst/>
            <a:gdLst>
              <a:gd name="T0" fmla="*/ 2147483646 w 537"/>
              <a:gd name="T1" fmla="*/ 2147483646 h 268"/>
              <a:gd name="T2" fmla="*/ 0 w 537"/>
              <a:gd name="T3" fmla="*/ 0 h 268"/>
              <a:gd name="T4" fmla="*/ 944796965 w 537"/>
              <a:gd name="T5" fmla="*/ 0 h 268"/>
              <a:gd name="T6" fmla="*/ 2147483646 w 537"/>
              <a:gd name="T7" fmla="*/ 2147483646 h 268"/>
              <a:gd name="T8" fmla="*/ 2147483646 w 537"/>
              <a:gd name="T9" fmla="*/ 0 h 268"/>
              <a:gd name="T10" fmla="*/ 2147483646 w 537"/>
              <a:gd name="T11" fmla="*/ 0 h 268"/>
              <a:gd name="T12" fmla="*/ 2147483646 w 537"/>
              <a:gd name="T13" fmla="*/ 2147483646 h 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" h="268">
                <a:moveTo>
                  <a:pt x="269" y="268"/>
                </a:moveTo>
                <a:cubicBezTo>
                  <a:pt x="121" y="268"/>
                  <a:pt x="0" y="148"/>
                  <a:pt x="0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118"/>
                  <a:pt x="151" y="214"/>
                  <a:pt x="269" y="214"/>
                </a:cubicBezTo>
                <a:cubicBezTo>
                  <a:pt x="387" y="214"/>
                  <a:pt x="483" y="118"/>
                  <a:pt x="483" y="0"/>
                </a:cubicBezTo>
                <a:cubicBezTo>
                  <a:pt x="537" y="0"/>
                  <a:pt x="537" y="0"/>
                  <a:pt x="537" y="0"/>
                </a:cubicBezTo>
                <a:cubicBezTo>
                  <a:pt x="537" y="148"/>
                  <a:pt x="416" y="268"/>
                  <a:pt x="269" y="268"/>
                </a:cubicBezTo>
                <a:close/>
              </a:path>
            </a:pathLst>
          </a:custGeom>
          <a:solidFill>
            <a:srgbClr val="7E67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Rectangle 22"/>
          <p:cNvSpPr>
            <a:spLocks noChangeArrowheads="1"/>
          </p:cNvSpPr>
          <p:nvPr/>
        </p:nvSpPr>
        <p:spPr bwMode="auto">
          <a:xfrm>
            <a:off x="1550988" y="927100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5139" name="Rectangle 23"/>
          <p:cNvSpPr>
            <a:spLocks noChangeArrowheads="1"/>
          </p:cNvSpPr>
          <p:nvPr/>
        </p:nvSpPr>
        <p:spPr bwMode="auto">
          <a:xfrm>
            <a:off x="3540125" y="5265738"/>
            <a:ext cx="14351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5140" name="Rectangle 24"/>
          <p:cNvSpPr>
            <a:spLocks noChangeArrowheads="1"/>
          </p:cNvSpPr>
          <p:nvPr/>
        </p:nvSpPr>
        <p:spPr bwMode="auto">
          <a:xfrm>
            <a:off x="5534025" y="927100"/>
            <a:ext cx="1447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5141" name="Rectangle 25"/>
          <p:cNvSpPr>
            <a:spLocks noChangeArrowheads="1"/>
          </p:cNvSpPr>
          <p:nvPr/>
        </p:nvSpPr>
        <p:spPr bwMode="auto">
          <a:xfrm>
            <a:off x="7497763" y="5265738"/>
            <a:ext cx="1509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2001</a:t>
            </a:r>
            <a:endParaRPr lang="en-US" altLang="en-US" sz="1800"/>
          </a:p>
        </p:txBody>
      </p:sp>
      <p:sp>
        <p:nvSpPr>
          <p:cNvPr id="5142" name="Rectangle 26"/>
          <p:cNvSpPr>
            <a:spLocks noChangeArrowheads="1"/>
          </p:cNvSpPr>
          <p:nvPr/>
        </p:nvSpPr>
        <p:spPr bwMode="auto">
          <a:xfrm>
            <a:off x="9509125" y="927100"/>
            <a:ext cx="148431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2018</a:t>
            </a:r>
            <a:endParaRPr lang="en-US" altLang="en-US" sz="1800"/>
          </a:p>
        </p:txBody>
      </p:sp>
      <p:sp>
        <p:nvSpPr>
          <p:cNvPr id="5143" name="TextBox 93"/>
          <p:cNvSpPr txBox="1">
            <a:spLocks noChangeArrowheads="1"/>
          </p:cNvSpPr>
          <p:nvPr/>
        </p:nvSpPr>
        <p:spPr bwMode="auto">
          <a:xfrm>
            <a:off x="7375525" y="665163"/>
            <a:ext cx="1419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44" name="TextBox 93"/>
          <p:cNvSpPr txBox="1">
            <a:spLocks noChangeArrowheads="1"/>
          </p:cNvSpPr>
          <p:nvPr/>
        </p:nvSpPr>
        <p:spPr bwMode="auto">
          <a:xfrm>
            <a:off x="1395413" y="4978400"/>
            <a:ext cx="1419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45" name="TextBox 93"/>
          <p:cNvSpPr txBox="1">
            <a:spLocks noChangeArrowheads="1"/>
          </p:cNvSpPr>
          <p:nvPr/>
        </p:nvSpPr>
        <p:spPr bwMode="auto">
          <a:xfrm>
            <a:off x="5384800" y="4978400"/>
            <a:ext cx="1419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46" name="TextBox 93"/>
          <p:cNvSpPr txBox="1">
            <a:spLocks noChangeArrowheads="1"/>
          </p:cNvSpPr>
          <p:nvPr/>
        </p:nvSpPr>
        <p:spPr bwMode="auto">
          <a:xfrm>
            <a:off x="9380538" y="4978400"/>
            <a:ext cx="14176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4735513" y="1470025"/>
            <a:ext cx="27035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558800" y="2759075"/>
            <a:ext cx="3590925" cy="989013"/>
          </a:xfrm>
          <a:custGeom>
            <a:avLst/>
            <a:gdLst>
              <a:gd name="T0" fmla="*/ 2147483646 w 876"/>
              <a:gd name="T1" fmla="*/ 1313602142 h 241"/>
              <a:gd name="T2" fmla="*/ 2147483646 w 876"/>
              <a:gd name="T3" fmla="*/ 1313602142 h 241"/>
              <a:gd name="T4" fmla="*/ 2147483646 w 876"/>
              <a:gd name="T5" fmla="*/ 656803123 h 241"/>
              <a:gd name="T6" fmla="*/ 2147483646 w 876"/>
              <a:gd name="T7" fmla="*/ 0 h 241"/>
              <a:gd name="T8" fmla="*/ 2147483646 w 876"/>
              <a:gd name="T9" fmla="*/ 656803123 h 241"/>
              <a:gd name="T10" fmla="*/ 2147483646 w 876"/>
              <a:gd name="T11" fmla="*/ 1313602142 h 241"/>
              <a:gd name="T12" fmla="*/ 1361099949 w 876"/>
              <a:gd name="T13" fmla="*/ 1313602142 h 241"/>
              <a:gd name="T14" fmla="*/ 0 w 876"/>
              <a:gd name="T15" fmla="*/ 2147483646 h 241"/>
              <a:gd name="T16" fmla="*/ 1361099949 w 876"/>
              <a:gd name="T17" fmla="*/ 2147483646 h 241"/>
              <a:gd name="T18" fmla="*/ 2147483646 w 876"/>
              <a:gd name="T19" fmla="*/ 2147483646 h 241"/>
              <a:gd name="T20" fmla="*/ 2147483646 w 876"/>
              <a:gd name="T21" fmla="*/ 2147483646 h 241"/>
              <a:gd name="T22" fmla="*/ 2147483646 w 876"/>
              <a:gd name="T23" fmla="*/ 1566219043 h 241"/>
              <a:gd name="T24" fmla="*/ 2147483646 w 876"/>
              <a:gd name="T25" fmla="*/ 1313602142 h 2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76" h="241">
                <a:moveTo>
                  <a:pt x="862" y="78"/>
                </a:moveTo>
                <a:cubicBezTo>
                  <a:pt x="508" y="78"/>
                  <a:pt x="508" y="78"/>
                  <a:pt x="508" y="78"/>
                </a:cubicBezTo>
                <a:cubicBezTo>
                  <a:pt x="473" y="39"/>
                  <a:pt x="473" y="39"/>
                  <a:pt x="473" y="39"/>
                </a:cubicBezTo>
                <a:cubicBezTo>
                  <a:pt x="438" y="0"/>
                  <a:pt x="438" y="0"/>
                  <a:pt x="438" y="0"/>
                </a:cubicBezTo>
                <a:cubicBezTo>
                  <a:pt x="403" y="39"/>
                  <a:pt x="403" y="39"/>
                  <a:pt x="403" y="39"/>
                </a:cubicBezTo>
                <a:cubicBezTo>
                  <a:pt x="368" y="78"/>
                  <a:pt x="368" y="78"/>
                  <a:pt x="368" y="78"/>
                </a:cubicBezTo>
                <a:cubicBezTo>
                  <a:pt x="81" y="78"/>
                  <a:pt x="81" y="78"/>
                  <a:pt x="81" y="78"/>
                </a:cubicBezTo>
                <a:cubicBezTo>
                  <a:pt x="36" y="78"/>
                  <a:pt x="0" y="115"/>
                  <a:pt x="0" y="160"/>
                </a:cubicBezTo>
                <a:cubicBezTo>
                  <a:pt x="0" y="205"/>
                  <a:pt x="36" y="241"/>
                  <a:pt x="81" y="241"/>
                </a:cubicBezTo>
                <a:cubicBezTo>
                  <a:pt x="862" y="241"/>
                  <a:pt x="862" y="241"/>
                  <a:pt x="862" y="241"/>
                </a:cubicBezTo>
                <a:cubicBezTo>
                  <a:pt x="870" y="241"/>
                  <a:pt x="876" y="235"/>
                  <a:pt x="876" y="227"/>
                </a:cubicBezTo>
                <a:cubicBezTo>
                  <a:pt x="876" y="93"/>
                  <a:pt x="876" y="93"/>
                  <a:pt x="876" y="93"/>
                </a:cubicBezTo>
                <a:cubicBezTo>
                  <a:pt x="876" y="85"/>
                  <a:pt x="870" y="78"/>
                  <a:pt x="862" y="78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8043863" y="2759075"/>
            <a:ext cx="3592512" cy="993775"/>
          </a:xfrm>
          <a:custGeom>
            <a:avLst/>
            <a:gdLst>
              <a:gd name="T0" fmla="*/ 2147483646 w 876"/>
              <a:gd name="T1" fmla="*/ 2147483646 h 242"/>
              <a:gd name="T2" fmla="*/ 235461275 w 876"/>
              <a:gd name="T3" fmla="*/ 2147483646 h 242"/>
              <a:gd name="T4" fmla="*/ 0 w 876"/>
              <a:gd name="T5" fmla="*/ 2147483646 h 242"/>
              <a:gd name="T6" fmla="*/ 0 w 876"/>
              <a:gd name="T7" fmla="*/ 1568296039 h 242"/>
              <a:gd name="T8" fmla="*/ 235461275 w 876"/>
              <a:gd name="T9" fmla="*/ 1332208772 h 242"/>
              <a:gd name="T10" fmla="*/ 2147483646 w 876"/>
              <a:gd name="T11" fmla="*/ 1332208772 h 242"/>
              <a:gd name="T12" fmla="*/ 2147483646 w 876"/>
              <a:gd name="T13" fmla="*/ 674535048 h 242"/>
              <a:gd name="T14" fmla="*/ 2147483646 w 876"/>
              <a:gd name="T15" fmla="*/ 0 h 242"/>
              <a:gd name="T16" fmla="*/ 2147483646 w 876"/>
              <a:gd name="T17" fmla="*/ 674535048 h 242"/>
              <a:gd name="T18" fmla="*/ 2147483646 w 876"/>
              <a:gd name="T19" fmla="*/ 1332208772 h 242"/>
              <a:gd name="T20" fmla="*/ 2147483646 w 876"/>
              <a:gd name="T21" fmla="*/ 1332208772 h 242"/>
              <a:gd name="T22" fmla="*/ 2147483646 w 876"/>
              <a:gd name="T23" fmla="*/ 2147483646 h 242"/>
              <a:gd name="T24" fmla="*/ 2147483646 w 876"/>
              <a:gd name="T25" fmla="*/ 2147483646 h 2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76" h="242">
                <a:moveTo>
                  <a:pt x="795" y="242"/>
                </a:moveTo>
                <a:cubicBezTo>
                  <a:pt x="14" y="242"/>
                  <a:pt x="14" y="242"/>
                  <a:pt x="14" y="242"/>
                </a:cubicBezTo>
                <a:cubicBezTo>
                  <a:pt x="6" y="242"/>
                  <a:pt x="0" y="235"/>
                  <a:pt x="0" y="227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5"/>
                  <a:pt x="6" y="79"/>
                  <a:pt x="14" y="79"/>
                </a:cubicBezTo>
                <a:cubicBezTo>
                  <a:pt x="368" y="79"/>
                  <a:pt x="368" y="79"/>
                  <a:pt x="368" y="79"/>
                </a:cubicBezTo>
                <a:cubicBezTo>
                  <a:pt x="403" y="40"/>
                  <a:pt x="403" y="40"/>
                  <a:pt x="403" y="40"/>
                </a:cubicBezTo>
                <a:cubicBezTo>
                  <a:pt x="438" y="0"/>
                  <a:pt x="438" y="0"/>
                  <a:pt x="438" y="0"/>
                </a:cubicBezTo>
                <a:cubicBezTo>
                  <a:pt x="473" y="40"/>
                  <a:pt x="473" y="40"/>
                  <a:pt x="473" y="40"/>
                </a:cubicBezTo>
                <a:cubicBezTo>
                  <a:pt x="508" y="79"/>
                  <a:pt x="508" y="79"/>
                  <a:pt x="508" y="79"/>
                </a:cubicBezTo>
                <a:cubicBezTo>
                  <a:pt x="795" y="79"/>
                  <a:pt x="795" y="79"/>
                  <a:pt x="795" y="79"/>
                </a:cubicBezTo>
                <a:cubicBezTo>
                  <a:pt x="840" y="79"/>
                  <a:pt x="876" y="115"/>
                  <a:pt x="876" y="160"/>
                </a:cubicBezTo>
                <a:cubicBezTo>
                  <a:pt x="876" y="205"/>
                  <a:pt x="840" y="242"/>
                  <a:pt x="795" y="242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4297363" y="3079750"/>
            <a:ext cx="3590925" cy="992188"/>
          </a:xfrm>
          <a:custGeom>
            <a:avLst/>
            <a:gdLst>
              <a:gd name="T0" fmla="*/ 2147483646 w 876"/>
              <a:gd name="T1" fmla="*/ 0 h 242"/>
              <a:gd name="T2" fmla="*/ 235250679 w 876"/>
              <a:gd name="T3" fmla="*/ 0 h 242"/>
              <a:gd name="T4" fmla="*/ 0 w 876"/>
              <a:gd name="T5" fmla="*/ 252142850 h 242"/>
              <a:gd name="T6" fmla="*/ 0 w 876"/>
              <a:gd name="T7" fmla="*/ 2147483646 h 242"/>
              <a:gd name="T8" fmla="*/ 235250679 w 876"/>
              <a:gd name="T9" fmla="*/ 2147483646 h 242"/>
              <a:gd name="T10" fmla="*/ 2147483646 w 876"/>
              <a:gd name="T11" fmla="*/ 2147483646 h 242"/>
              <a:gd name="T12" fmla="*/ 2147483646 w 876"/>
              <a:gd name="T13" fmla="*/ 2147483646 h 242"/>
              <a:gd name="T14" fmla="*/ 2147483646 w 876"/>
              <a:gd name="T15" fmla="*/ 2147483646 h 242"/>
              <a:gd name="T16" fmla="*/ 2147483646 w 876"/>
              <a:gd name="T17" fmla="*/ 2147483646 h 242"/>
              <a:gd name="T18" fmla="*/ 2147483646 w 876"/>
              <a:gd name="T19" fmla="*/ 2147483646 h 242"/>
              <a:gd name="T20" fmla="*/ 2147483646 w 876"/>
              <a:gd name="T21" fmla="*/ 2147483646 h 242"/>
              <a:gd name="T22" fmla="*/ 2147483646 w 876"/>
              <a:gd name="T23" fmla="*/ 2147483646 h 242"/>
              <a:gd name="T24" fmla="*/ 2147483646 w 876"/>
              <a:gd name="T25" fmla="*/ 252142850 h 242"/>
              <a:gd name="T26" fmla="*/ 2147483646 w 876"/>
              <a:gd name="T27" fmla="*/ 0 h 24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76" h="242">
                <a:moveTo>
                  <a:pt x="862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7"/>
                  <a:pt x="6" y="163"/>
                  <a:pt x="14" y="163"/>
                </a:cubicBezTo>
                <a:cubicBezTo>
                  <a:pt x="368" y="163"/>
                  <a:pt x="368" y="163"/>
                  <a:pt x="368" y="163"/>
                </a:cubicBezTo>
                <a:cubicBezTo>
                  <a:pt x="403" y="202"/>
                  <a:pt x="403" y="202"/>
                  <a:pt x="403" y="202"/>
                </a:cubicBezTo>
                <a:cubicBezTo>
                  <a:pt x="438" y="242"/>
                  <a:pt x="438" y="242"/>
                  <a:pt x="438" y="242"/>
                </a:cubicBezTo>
                <a:cubicBezTo>
                  <a:pt x="473" y="202"/>
                  <a:pt x="473" y="202"/>
                  <a:pt x="473" y="202"/>
                </a:cubicBezTo>
                <a:cubicBezTo>
                  <a:pt x="508" y="163"/>
                  <a:pt x="508" y="163"/>
                  <a:pt x="508" y="163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70" y="163"/>
                  <a:pt x="876" y="157"/>
                  <a:pt x="876" y="149"/>
                </a:cubicBezTo>
                <a:cubicBezTo>
                  <a:pt x="876" y="15"/>
                  <a:pt x="876" y="15"/>
                  <a:pt x="876" y="15"/>
                </a:cubicBezTo>
                <a:cubicBezTo>
                  <a:pt x="876" y="7"/>
                  <a:pt x="870" y="0"/>
                  <a:pt x="862" y="0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1751013" y="4511675"/>
            <a:ext cx="14795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353535"/>
                </a:solidFill>
                <a:latin typeface="Montserrat" panose="02000505000000020004" pitchFamily="2" charset="0"/>
              </a:rPr>
              <a:t>2010</a:t>
            </a:r>
            <a:endParaRPr lang="en-US" altLang="en-US" sz="1800"/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9201150" y="4511675"/>
            <a:ext cx="15335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353535"/>
                </a:solidFill>
                <a:latin typeface="Montserrat" panose="02000505000000020004" pitchFamily="2" charset="0"/>
              </a:rPr>
              <a:t>2025</a:t>
            </a:r>
            <a:endParaRPr lang="en-US" altLang="en-US" sz="1800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5502275" y="868363"/>
            <a:ext cx="145573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 b="1">
                <a:solidFill>
                  <a:srgbClr val="353535"/>
                </a:solidFill>
                <a:latin typeface="Montserrat" panose="02000505000000020004" pitchFamily="2" charset="0"/>
              </a:rPr>
              <a:t>2018</a:t>
            </a:r>
            <a:endParaRPr lang="en-US" altLang="en-US" sz="1800"/>
          </a:p>
        </p:txBody>
      </p:sp>
      <p:sp>
        <p:nvSpPr>
          <p:cNvPr id="2057" name="Freeform 29"/>
          <p:cNvSpPr>
            <a:spLocks noEditPoints="1"/>
          </p:cNvSpPr>
          <p:nvPr/>
        </p:nvSpPr>
        <p:spPr bwMode="auto">
          <a:xfrm>
            <a:off x="1846263" y="935038"/>
            <a:ext cx="992187" cy="1184275"/>
          </a:xfrm>
          <a:custGeom>
            <a:avLst/>
            <a:gdLst>
              <a:gd name="T0" fmla="*/ 1529669458 w 242"/>
              <a:gd name="T1" fmla="*/ 2147483646 h 289"/>
              <a:gd name="T2" fmla="*/ 1529669458 w 242"/>
              <a:gd name="T3" fmla="*/ 2147483646 h 289"/>
              <a:gd name="T4" fmla="*/ 2147483646 w 242"/>
              <a:gd name="T5" fmla="*/ 2147483646 h 289"/>
              <a:gd name="T6" fmla="*/ 1361575760 w 242"/>
              <a:gd name="T7" fmla="*/ 2147483646 h 289"/>
              <a:gd name="T8" fmla="*/ 2147483646 w 242"/>
              <a:gd name="T9" fmla="*/ 2147483646 h 289"/>
              <a:gd name="T10" fmla="*/ 1983529411 w 242"/>
              <a:gd name="T11" fmla="*/ 2147483646 h 289"/>
              <a:gd name="T12" fmla="*/ 2033958750 w 242"/>
              <a:gd name="T13" fmla="*/ 2147483646 h 289"/>
              <a:gd name="T14" fmla="*/ 2050768530 w 242"/>
              <a:gd name="T15" fmla="*/ 2147483646 h 289"/>
              <a:gd name="T16" fmla="*/ 2147483646 w 242"/>
              <a:gd name="T17" fmla="*/ 2147483646 h 289"/>
              <a:gd name="T18" fmla="*/ 1479244218 w 242"/>
              <a:gd name="T19" fmla="*/ 2147483646 h 289"/>
              <a:gd name="T20" fmla="*/ 1479244218 w 242"/>
              <a:gd name="T21" fmla="*/ 1746395841 h 289"/>
              <a:gd name="T22" fmla="*/ 2147483646 w 242"/>
              <a:gd name="T23" fmla="*/ 1998281709 h 289"/>
              <a:gd name="T24" fmla="*/ 2147483646 w 242"/>
              <a:gd name="T25" fmla="*/ 1998281709 h 289"/>
              <a:gd name="T26" fmla="*/ 706002550 w 242"/>
              <a:gd name="T27" fmla="*/ 1544888786 h 289"/>
              <a:gd name="T28" fmla="*/ 1395195320 w 242"/>
              <a:gd name="T29" fmla="*/ 2147483646 h 289"/>
              <a:gd name="T30" fmla="*/ 1731386815 w 242"/>
              <a:gd name="T31" fmla="*/ 2147483646 h 289"/>
              <a:gd name="T32" fmla="*/ 1075813604 w 242"/>
              <a:gd name="T33" fmla="*/ 1998281709 h 289"/>
              <a:gd name="T34" fmla="*/ 1882670733 w 242"/>
              <a:gd name="T35" fmla="*/ 1981488771 h 289"/>
              <a:gd name="T36" fmla="*/ 1983529411 w 242"/>
              <a:gd name="T37" fmla="*/ 2147483646 h 289"/>
              <a:gd name="T38" fmla="*/ 2147483646 w 242"/>
              <a:gd name="T39" fmla="*/ 1981488771 h 289"/>
              <a:gd name="T40" fmla="*/ 2147483646 w 242"/>
              <a:gd name="T41" fmla="*/ 1712809966 h 289"/>
              <a:gd name="T42" fmla="*/ 2147483646 w 242"/>
              <a:gd name="T43" fmla="*/ 2147483646 h 289"/>
              <a:gd name="T44" fmla="*/ 2147483646 w 242"/>
              <a:gd name="T45" fmla="*/ 2147483646 h 289"/>
              <a:gd name="T46" fmla="*/ 2147483646 w 242"/>
              <a:gd name="T47" fmla="*/ 2147483646 h 289"/>
              <a:gd name="T48" fmla="*/ 2050768530 w 242"/>
              <a:gd name="T49" fmla="*/ 0 h 289"/>
              <a:gd name="T50" fmla="*/ 1899480512 w 242"/>
              <a:gd name="T51" fmla="*/ 419807047 h 289"/>
              <a:gd name="T52" fmla="*/ 2147483646 w 242"/>
              <a:gd name="T53" fmla="*/ 419807047 h 289"/>
              <a:gd name="T54" fmla="*/ 2147483646 w 242"/>
              <a:gd name="T55" fmla="*/ 184714117 h 289"/>
              <a:gd name="T56" fmla="*/ 2147483646 w 242"/>
              <a:gd name="T57" fmla="*/ 486974700 h 289"/>
              <a:gd name="T58" fmla="*/ 2147483646 w 242"/>
              <a:gd name="T59" fmla="*/ 621314102 h 289"/>
              <a:gd name="T60" fmla="*/ 2147483646 w 242"/>
              <a:gd name="T61" fmla="*/ 654899977 h 289"/>
              <a:gd name="T62" fmla="*/ 2147483646 w 242"/>
              <a:gd name="T63" fmla="*/ 822821157 h 289"/>
              <a:gd name="T64" fmla="*/ 2147483646 w 242"/>
              <a:gd name="T65" fmla="*/ 1041121149 h 289"/>
              <a:gd name="T66" fmla="*/ 2147483646 w 242"/>
              <a:gd name="T67" fmla="*/ 1410549384 h 289"/>
              <a:gd name="T68" fmla="*/ 2147483646 w 242"/>
              <a:gd name="T69" fmla="*/ 1343381732 h 289"/>
              <a:gd name="T70" fmla="*/ 2147483646 w 242"/>
              <a:gd name="T71" fmla="*/ 1645642314 h 289"/>
              <a:gd name="T72" fmla="*/ 2147483646 w 242"/>
              <a:gd name="T73" fmla="*/ 2147483646 h 289"/>
              <a:gd name="T74" fmla="*/ 2147483646 w 242"/>
              <a:gd name="T75" fmla="*/ 2031863486 h 289"/>
              <a:gd name="T76" fmla="*/ 2147483646 w 242"/>
              <a:gd name="T77" fmla="*/ 2147483646 h 289"/>
              <a:gd name="T78" fmla="*/ 1395195320 w 242"/>
              <a:gd name="T79" fmla="*/ 688481754 h 289"/>
              <a:gd name="T80" fmla="*/ 1311146421 w 242"/>
              <a:gd name="T81" fmla="*/ 251885867 h 289"/>
              <a:gd name="T82" fmla="*/ 1059003825 w 242"/>
              <a:gd name="T83" fmla="*/ 386221172 h 289"/>
              <a:gd name="T84" fmla="*/ 857286468 w 242"/>
              <a:gd name="T85" fmla="*/ 1041121149 h 289"/>
              <a:gd name="T86" fmla="*/ 638763431 w 242"/>
              <a:gd name="T87" fmla="*/ 638107040 h 289"/>
              <a:gd name="T88" fmla="*/ 453859953 w 242"/>
              <a:gd name="T89" fmla="*/ 856407032 h 289"/>
              <a:gd name="T90" fmla="*/ 571524312 w 242"/>
              <a:gd name="T91" fmla="*/ 1528095849 h 289"/>
              <a:gd name="T92" fmla="*/ 184903477 w 242"/>
              <a:gd name="T93" fmla="*/ 1293002919 h 289"/>
              <a:gd name="T94" fmla="*/ 134478238 w 242"/>
              <a:gd name="T95" fmla="*/ 1595267599 h 289"/>
              <a:gd name="T96" fmla="*/ 588334091 w 242"/>
              <a:gd name="T97" fmla="*/ 2147483646 h 289"/>
              <a:gd name="T98" fmla="*/ 134478238 w 242"/>
              <a:gd name="T99" fmla="*/ 2099035236 h 289"/>
              <a:gd name="T100" fmla="*/ 201713257 w 242"/>
              <a:gd name="T101" fmla="*/ 2147483646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2" h="289">
                <a:moveTo>
                  <a:pt x="162" y="279"/>
                </a:moveTo>
                <a:cubicBezTo>
                  <a:pt x="162" y="285"/>
                  <a:pt x="158" y="289"/>
                  <a:pt x="152" y="289"/>
                </a:cubicBezTo>
                <a:cubicBezTo>
                  <a:pt x="91" y="289"/>
                  <a:pt x="91" y="289"/>
                  <a:pt x="91" y="289"/>
                </a:cubicBezTo>
                <a:cubicBezTo>
                  <a:pt x="86" y="289"/>
                  <a:pt x="81" y="285"/>
                  <a:pt x="81" y="279"/>
                </a:cubicBezTo>
                <a:cubicBezTo>
                  <a:pt x="81" y="279"/>
                  <a:pt x="81" y="279"/>
                  <a:pt x="81" y="279"/>
                </a:cubicBezTo>
                <a:cubicBezTo>
                  <a:pt x="81" y="274"/>
                  <a:pt x="86" y="269"/>
                  <a:pt x="91" y="26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58" y="269"/>
                  <a:pt x="162" y="274"/>
                  <a:pt x="162" y="279"/>
                </a:cubicBezTo>
                <a:close/>
                <a:moveTo>
                  <a:pt x="162" y="253"/>
                </a:moveTo>
                <a:cubicBezTo>
                  <a:pt x="162" y="247"/>
                  <a:pt x="158" y="243"/>
                  <a:pt x="152" y="243"/>
                </a:cubicBezTo>
                <a:cubicBezTo>
                  <a:pt x="91" y="243"/>
                  <a:pt x="91" y="243"/>
                  <a:pt x="91" y="243"/>
                </a:cubicBezTo>
                <a:cubicBezTo>
                  <a:pt x="86" y="243"/>
                  <a:pt x="81" y="247"/>
                  <a:pt x="81" y="253"/>
                </a:cubicBezTo>
                <a:cubicBezTo>
                  <a:pt x="81" y="253"/>
                  <a:pt x="81" y="253"/>
                  <a:pt x="81" y="253"/>
                </a:cubicBezTo>
                <a:cubicBezTo>
                  <a:pt x="81" y="259"/>
                  <a:pt x="86" y="263"/>
                  <a:pt x="91" y="263"/>
                </a:cubicBezTo>
                <a:cubicBezTo>
                  <a:pt x="152" y="263"/>
                  <a:pt x="152" y="263"/>
                  <a:pt x="152" y="263"/>
                </a:cubicBezTo>
                <a:cubicBezTo>
                  <a:pt x="158" y="263"/>
                  <a:pt x="162" y="259"/>
                  <a:pt x="162" y="253"/>
                </a:cubicBezTo>
                <a:close/>
                <a:moveTo>
                  <a:pt x="131" y="142"/>
                </a:moveTo>
                <a:cubicBezTo>
                  <a:pt x="118" y="142"/>
                  <a:pt x="118" y="142"/>
                  <a:pt x="118" y="142"/>
                </a:cubicBezTo>
                <a:cubicBezTo>
                  <a:pt x="112" y="142"/>
                  <a:pt x="112" y="142"/>
                  <a:pt x="112" y="142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5" y="237"/>
                  <a:pt x="118" y="237"/>
                  <a:pt x="121" y="237"/>
                </a:cubicBezTo>
                <a:cubicBezTo>
                  <a:pt x="121" y="237"/>
                  <a:pt x="121" y="237"/>
                  <a:pt x="121" y="237"/>
                </a:cubicBezTo>
                <a:cubicBezTo>
                  <a:pt x="121" y="237"/>
                  <a:pt x="122" y="237"/>
                  <a:pt x="122" y="237"/>
                </a:cubicBezTo>
                <a:cubicBezTo>
                  <a:pt x="122" y="237"/>
                  <a:pt x="122" y="237"/>
                  <a:pt x="122" y="237"/>
                </a:cubicBezTo>
                <a:cubicBezTo>
                  <a:pt x="122" y="237"/>
                  <a:pt x="122" y="237"/>
                  <a:pt x="122" y="237"/>
                </a:cubicBezTo>
                <a:cubicBezTo>
                  <a:pt x="125" y="237"/>
                  <a:pt x="128" y="237"/>
                  <a:pt x="131" y="237"/>
                </a:cubicBezTo>
                <a:lnTo>
                  <a:pt x="131" y="142"/>
                </a:lnTo>
                <a:close/>
                <a:moveTo>
                  <a:pt x="88" y="104"/>
                </a:moveTo>
                <a:cubicBezTo>
                  <a:pt x="80" y="104"/>
                  <a:pt x="74" y="110"/>
                  <a:pt x="74" y="119"/>
                </a:cubicBezTo>
                <a:cubicBezTo>
                  <a:pt x="74" y="127"/>
                  <a:pt x="80" y="133"/>
                  <a:pt x="88" y="133"/>
                </a:cubicBezTo>
                <a:cubicBezTo>
                  <a:pt x="103" y="133"/>
                  <a:pt x="103" y="133"/>
                  <a:pt x="103" y="133"/>
                </a:cubicBezTo>
                <a:cubicBezTo>
                  <a:pt x="103" y="119"/>
                  <a:pt x="103" y="119"/>
                  <a:pt x="103" y="119"/>
                </a:cubicBezTo>
                <a:cubicBezTo>
                  <a:pt x="103" y="110"/>
                  <a:pt x="96" y="104"/>
                  <a:pt x="88" y="104"/>
                </a:cubicBezTo>
                <a:close/>
                <a:moveTo>
                  <a:pt x="170" y="119"/>
                </a:moveTo>
                <a:cubicBezTo>
                  <a:pt x="170" y="110"/>
                  <a:pt x="163" y="104"/>
                  <a:pt x="155" y="104"/>
                </a:cubicBezTo>
                <a:cubicBezTo>
                  <a:pt x="147" y="104"/>
                  <a:pt x="141" y="110"/>
                  <a:pt x="141" y="119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55" y="133"/>
                  <a:pt x="155" y="133"/>
                  <a:pt x="155" y="133"/>
                </a:cubicBezTo>
                <a:cubicBezTo>
                  <a:pt x="163" y="133"/>
                  <a:pt x="170" y="127"/>
                  <a:pt x="170" y="119"/>
                </a:cubicBezTo>
                <a:close/>
                <a:moveTo>
                  <a:pt x="202" y="92"/>
                </a:moveTo>
                <a:cubicBezTo>
                  <a:pt x="195" y="66"/>
                  <a:pt x="165" y="39"/>
                  <a:pt x="122" y="39"/>
                </a:cubicBezTo>
                <a:cubicBezTo>
                  <a:pt x="79" y="39"/>
                  <a:pt x="48" y="66"/>
                  <a:pt x="42" y="92"/>
                </a:cubicBezTo>
                <a:cubicBezTo>
                  <a:pt x="37" y="112"/>
                  <a:pt x="41" y="130"/>
                  <a:pt x="51" y="148"/>
                </a:cubicBezTo>
                <a:cubicBezTo>
                  <a:pt x="59" y="165"/>
                  <a:pt x="68" y="178"/>
                  <a:pt x="75" y="195"/>
                </a:cubicBezTo>
                <a:cubicBezTo>
                  <a:pt x="79" y="204"/>
                  <a:pt x="81" y="217"/>
                  <a:pt x="83" y="227"/>
                </a:cubicBezTo>
                <a:cubicBezTo>
                  <a:pt x="85" y="234"/>
                  <a:pt x="87" y="237"/>
                  <a:pt x="97" y="237"/>
                </a:cubicBezTo>
                <a:cubicBezTo>
                  <a:pt x="99" y="237"/>
                  <a:pt x="101" y="237"/>
                  <a:pt x="103" y="237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82" y="142"/>
                  <a:pt x="76" y="140"/>
                  <a:pt x="71" y="135"/>
                </a:cubicBezTo>
                <a:cubicBezTo>
                  <a:pt x="67" y="131"/>
                  <a:pt x="64" y="125"/>
                  <a:pt x="64" y="119"/>
                </a:cubicBezTo>
                <a:cubicBezTo>
                  <a:pt x="64" y="112"/>
                  <a:pt x="67" y="106"/>
                  <a:pt x="71" y="102"/>
                </a:cubicBezTo>
                <a:cubicBezTo>
                  <a:pt x="76" y="97"/>
                  <a:pt x="82" y="95"/>
                  <a:pt x="88" y="95"/>
                </a:cubicBezTo>
                <a:cubicBezTo>
                  <a:pt x="101" y="95"/>
                  <a:pt x="112" y="105"/>
                  <a:pt x="112" y="118"/>
                </a:cubicBezTo>
                <a:cubicBezTo>
                  <a:pt x="112" y="118"/>
                  <a:pt x="112" y="118"/>
                  <a:pt x="112" y="118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31" y="118"/>
                  <a:pt x="131" y="118"/>
                  <a:pt x="131" y="118"/>
                </a:cubicBezTo>
                <a:cubicBezTo>
                  <a:pt x="131" y="118"/>
                  <a:pt x="131" y="118"/>
                  <a:pt x="131" y="118"/>
                </a:cubicBezTo>
                <a:cubicBezTo>
                  <a:pt x="131" y="112"/>
                  <a:pt x="134" y="106"/>
                  <a:pt x="138" y="102"/>
                </a:cubicBezTo>
                <a:cubicBezTo>
                  <a:pt x="143" y="97"/>
                  <a:pt x="149" y="95"/>
                  <a:pt x="155" y="95"/>
                </a:cubicBezTo>
                <a:cubicBezTo>
                  <a:pt x="162" y="95"/>
                  <a:pt x="168" y="97"/>
                  <a:pt x="172" y="102"/>
                </a:cubicBezTo>
                <a:cubicBezTo>
                  <a:pt x="177" y="106"/>
                  <a:pt x="179" y="112"/>
                  <a:pt x="179" y="119"/>
                </a:cubicBezTo>
                <a:cubicBezTo>
                  <a:pt x="179" y="125"/>
                  <a:pt x="177" y="131"/>
                  <a:pt x="172" y="135"/>
                </a:cubicBezTo>
                <a:cubicBezTo>
                  <a:pt x="168" y="140"/>
                  <a:pt x="162" y="142"/>
                  <a:pt x="155" y="142"/>
                </a:cubicBezTo>
                <a:cubicBezTo>
                  <a:pt x="141" y="142"/>
                  <a:pt x="141" y="142"/>
                  <a:pt x="141" y="142"/>
                </a:cubicBezTo>
                <a:cubicBezTo>
                  <a:pt x="141" y="237"/>
                  <a:pt x="141" y="237"/>
                  <a:pt x="141" y="237"/>
                </a:cubicBezTo>
                <a:cubicBezTo>
                  <a:pt x="143" y="237"/>
                  <a:pt x="145" y="237"/>
                  <a:pt x="147" y="237"/>
                </a:cubicBezTo>
                <a:cubicBezTo>
                  <a:pt x="156" y="237"/>
                  <a:pt x="159" y="234"/>
                  <a:pt x="161" y="227"/>
                </a:cubicBezTo>
                <a:cubicBezTo>
                  <a:pt x="163" y="217"/>
                  <a:pt x="164" y="204"/>
                  <a:pt x="168" y="195"/>
                </a:cubicBezTo>
                <a:cubicBezTo>
                  <a:pt x="176" y="178"/>
                  <a:pt x="184" y="165"/>
                  <a:pt x="193" y="148"/>
                </a:cubicBezTo>
                <a:cubicBezTo>
                  <a:pt x="202" y="130"/>
                  <a:pt x="207" y="112"/>
                  <a:pt x="202" y="92"/>
                </a:cubicBezTo>
                <a:close/>
                <a:moveTo>
                  <a:pt x="131" y="9"/>
                </a:moveTo>
                <a:cubicBezTo>
                  <a:pt x="131" y="4"/>
                  <a:pt x="127" y="0"/>
                  <a:pt x="122" y="0"/>
                </a:cubicBezTo>
                <a:cubicBezTo>
                  <a:pt x="122" y="0"/>
                  <a:pt x="122" y="0"/>
                  <a:pt x="122" y="0"/>
                </a:cubicBezTo>
                <a:cubicBezTo>
                  <a:pt x="117" y="0"/>
                  <a:pt x="113" y="4"/>
                  <a:pt x="113" y="9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13" y="30"/>
                  <a:pt x="117" y="34"/>
                  <a:pt x="122" y="34"/>
                </a:cubicBezTo>
                <a:cubicBezTo>
                  <a:pt x="122" y="34"/>
                  <a:pt x="122" y="34"/>
                  <a:pt x="122" y="34"/>
                </a:cubicBezTo>
                <a:cubicBezTo>
                  <a:pt x="127" y="34"/>
                  <a:pt x="131" y="30"/>
                  <a:pt x="131" y="25"/>
                </a:cubicBezTo>
                <a:lnTo>
                  <a:pt x="131" y="9"/>
                </a:lnTo>
                <a:close/>
                <a:moveTo>
                  <a:pt x="179" y="23"/>
                </a:moveTo>
                <a:cubicBezTo>
                  <a:pt x="182" y="19"/>
                  <a:pt x="180" y="13"/>
                  <a:pt x="176" y="11"/>
                </a:cubicBezTo>
                <a:cubicBezTo>
                  <a:pt x="176" y="11"/>
                  <a:pt x="176" y="11"/>
                  <a:pt x="176" y="11"/>
                </a:cubicBezTo>
                <a:cubicBezTo>
                  <a:pt x="172" y="9"/>
                  <a:pt x="166" y="10"/>
                  <a:pt x="164" y="15"/>
                </a:cubicBezTo>
                <a:cubicBezTo>
                  <a:pt x="156" y="29"/>
                  <a:pt x="156" y="29"/>
                  <a:pt x="156" y="29"/>
                </a:cubicBezTo>
                <a:cubicBezTo>
                  <a:pt x="154" y="33"/>
                  <a:pt x="155" y="39"/>
                  <a:pt x="160" y="41"/>
                </a:cubicBezTo>
                <a:cubicBezTo>
                  <a:pt x="160" y="41"/>
                  <a:pt x="160" y="41"/>
                  <a:pt x="160" y="41"/>
                </a:cubicBezTo>
                <a:cubicBezTo>
                  <a:pt x="164" y="43"/>
                  <a:pt x="169" y="42"/>
                  <a:pt x="172" y="37"/>
                </a:cubicBezTo>
                <a:lnTo>
                  <a:pt x="179" y="23"/>
                </a:lnTo>
                <a:close/>
                <a:moveTo>
                  <a:pt x="215" y="51"/>
                </a:moveTo>
                <a:cubicBezTo>
                  <a:pt x="219" y="48"/>
                  <a:pt x="219" y="43"/>
                  <a:pt x="216" y="39"/>
                </a:cubicBezTo>
                <a:cubicBezTo>
                  <a:pt x="216" y="39"/>
                  <a:pt x="216" y="39"/>
                  <a:pt x="216" y="39"/>
                </a:cubicBezTo>
                <a:cubicBezTo>
                  <a:pt x="213" y="35"/>
                  <a:pt x="207" y="35"/>
                  <a:pt x="204" y="38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88" y="52"/>
                  <a:pt x="188" y="58"/>
                  <a:pt x="191" y="62"/>
                </a:cubicBezTo>
                <a:cubicBezTo>
                  <a:pt x="191" y="62"/>
                  <a:pt x="191" y="62"/>
                  <a:pt x="191" y="62"/>
                </a:cubicBezTo>
                <a:cubicBezTo>
                  <a:pt x="194" y="65"/>
                  <a:pt x="200" y="66"/>
                  <a:pt x="203" y="62"/>
                </a:cubicBezTo>
                <a:lnTo>
                  <a:pt x="215" y="51"/>
                </a:lnTo>
                <a:close/>
                <a:moveTo>
                  <a:pt x="234" y="95"/>
                </a:moveTo>
                <a:cubicBezTo>
                  <a:pt x="239" y="94"/>
                  <a:pt x="242" y="89"/>
                  <a:pt x="242" y="84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41" y="80"/>
                  <a:pt x="236" y="77"/>
                  <a:pt x="231" y="77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1" y="81"/>
                  <a:pt x="207" y="86"/>
                  <a:pt x="208" y="91"/>
                </a:cubicBezTo>
                <a:cubicBezTo>
                  <a:pt x="208" y="91"/>
                  <a:pt x="208" y="91"/>
                  <a:pt x="208" y="91"/>
                </a:cubicBezTo>
                <a:cubicBezTo>
                  <a:pt x="209" y="95"/>
                  <a:pt x="214" y="99"/>
                  <a:pt x="218" y="98"/>
                </a:cubicBezTo>
                <a:lnTo>
                  <a:pt x="234" y="95"/>
                </a:lnTo>
                <a:close/>
                <a:moveTo>
                  <a:pt x="231" y="142"/>
                </a:moveTo>
                <a:cubicBezTo>
                  <a:pt x="235" y="143"/>
                  <a:pt x="240" y="140"/>
                  <a:pt x="241" y="135"/>
                </a:cubicBezTo>
                <a:cubicBezTo>
                  <a:pt x="241" y="135"/>
                  <a:pt x="241" y="135"/>
                  <a:pt x="241" y="135"/>
                </a:cubicBezTo>
                <a:cubicBezTo>
                  <a:pt x="242" y="130"/>
                  <a:pt x="239" y="126"/>
                  <a:pt x="234" y="125"/>
                </a:cubicBezTo>
                <a:cubicBezTo>
                  <a:pt x="218" y="121"/>
                  <a:pt x="218" y="121"/>
                  <a:pt x="218" y="121"/>
                </a:cubicBezTo>
                <a:cubicBezTo>
                  <a:pt x="213" y="120"/>
                  <a:pt x="209" y="124"/>
                  <a:pt x="208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7" y="133"/>
                  <a:pt x="210" y="138"/>
                  <a:pt x="215" y="139"/>
                </a:cubicBezTo>
                <a:lnTo>
                  <a:pt x="231" y="142"/>
                </a:lnTo>
                <a:close/>
                <a:moveTo>
                  <a:pt x="71" y="37"/>
                </a:moveTo>
                <a:cubicBezTo>
                  <a:pt x="73" y="42"/>
                  <a:pt x="78" y="43"/>
                  <a:pt x="83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7" y="39"/>
                  <a:pt x="88" y="33"/>
                  <a:pt x="86" y="29"/>
                </a:cubicBezTo>
                <a:cubicBezTo>
                  <a:pt x="78" y="15"/>
                  <a:pt x="78" y="15"/>
                  <a:pt x="78" y="15"/>
                </a:cubicBezTo>
                <a:cubicBezTo>
                  <a:pt x="76" y="10"/>
                  <a:pt x="71" y="9"/>
                  <a:pt x="66" y="11"/>
                </a:cubicBezTo>
                <a:cubicBezTo>
                  <a:pt x="66" y="11"/>
                  <a:pt x="66" y="11"/>
                  <a:pt x="66" y="11"/>
                </a:cubicBezTo>
                <a:cubicBezTo>
                  <a:pt x="62" y="13"/>
                  <a:pt x="61" y="19"/>
                  <a:pt x="63" y="23"/>
                </a:cubicBezTo>
                <a:lnTo>
                  <a:pt x="71" y="37"/>
                </a:lnTo>
                <a:close/>
                <a:moveTo>
                  <a:pt x="39" y="62"/>
                </a:moveTo>
                <a:cubicBezTo>
                  <a:pt x="43" y="66"/>
                  <a:pt x="48" y="65"/>
                  <a:pt x="51" y="62"/>
                </a:cubicBezTo>
                <a:cubicBezTo>
                  <a:pt x="51" y="62"/>
                  <a:pt x="51" y="62"/>
                  <a:pt x="51" y="62"/>
                </a:cubicBezTo>
                <a:cubicBezTo>
                  <a:pt x="55" y="58"/>
                  <a:pt x="54" y="52"/>
                  <a:pt x="51" y="49"/>
                </a:cubicBezTo>
                <a:cubicBezTo>
                  <a:pt x="38" y="38"/>
                  <a:pt x="38" y="38"/>
                  <a:pt x="38" y="38"/>
                </a:cubicBezTo>
                <a:cubicBezTo>
                  <a:pt x="35" y="35"/>
                  <a:pt x="29" y="35"/>
                  <a:pt x="26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3" y="43"/>
                  <a:pt x="23" y="48"/>
                  <a:pt x="27" y="51"/>
                </a:cubicBezTo>
                <a:lnTo>
                  <a:pt x="39" y="62"/>
                </a:lnTo>
                <a:close/>
                <a:moveTo>
                  <a:pt x="24" y="98"/>
                </a:moveTo>
                <a:cubicBezTo>
                  <a:pt x="29" y="99"/>
                  <a:pt x="33" y="95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86"/>
                  <a:pt x="32" y="81"/>
                  <a:pt x="27" y="80"/>
                </a:cubicBezTo>
                <a:cubicBezTo>
                  <a:pt x="11" y="77"/>
                  <a:pt x="11" y="77"/>
                  <a:pt x="11" y="77"/>
                </a:cubicBezTo>
                <a:cubicBezTo>
                  <a:pt x="6" y="77"/>
                  <a:pt x="2" y="80"/>
                  <a:pt x="1" y="84"/>
                </a:cubicBezTo>
                <a:cubicBezTo>
                  <a:pt x="1" y="84"/>
                  <a:pt x="1" y="84"/>
                  <a:pt x="1" y="84"/>
                </a:cubicBezTo>
                <a:cubicBezTo>
                  <a:pt x="0" y="89"/>
                  <a:pt x="3" y="94"/>
                  <a:pt x="8" y="95"/>
                </a:cubicBezTo>
                <a:lnTo>
                  <a:pt x="24" y="98"/>
                </a:lnTo>
                <a:close/>
                <a:moveTo>
                  <a:pt x="28" y="139"/>
                </a:moveTo>
                <a:cubicBezTo>
                  <a:pt x="32" y="138"/>
                  <a:pt x="36" y="133"/>
                  <a:pt x="35" y="128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4" y="124"/>
                  <a:pt x="29" y="120"/>
                  <a:pt x="24" y="121"/>
                </a:cubicBezTo>
                <a:cubicBezTo>
                  <a:pt x="8" y="125"/>
                  <a:pt x="8" y="125"/>
                  <a:pt x="8" y="125"/>
                </a:cubicBezTo>
                <a:cubicBezTo>
                  <a:pt x="3" y="126"/>
                  <a:pt x="0" y="130"/>
                  <a:pt x="1" y="135"/>
                </a:cubicBezTo>
                <a:cubicBezTo>
                  <a:pt x="1" y="135"/>
                  <a:pt x="1" y="135"/>
                  <a:pt x="1" y="135"/>
                </a:cubicBezTo>
                <a:cubicBezTo>
                  <a:pt x="2" y="140"/>
                  <a:pt x="7" y="143"/>
                  <a:pt x="12" y="142"/>
                </a:cubicBezTo>
                <a:lnTo>
                  <a:pt x="28" y="139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30"/>
          <p:cNvSpPr>
            <a:spLocks noEditPoints="1"/>
          </p:cNvSpPr>
          <p:nvPr/>
        </p:nvSpPr>
        <p:spPr bwMode="auto">
          <a:xfrm>
            <a:off x="5392738" y="5032375"/>
            <a:ext cx="1389062" cy="931863"/>
          </a:xfrm>
          <a:custGeom>
            <a:avLst/>
            <a:gdLst>
              <a:gd name="T0" fmla="*/ 2147483646 w 339"/>
              <a:gd name="T1" fmla="*/ 1988542275 h 227"/>
              <a:gd name="T2" fmla="*/ 2065137734 w 339"/>
              <a:gd name="T3" fmla="*/ 943714491 h 227"/>
              <a:gd name="T4" fmla="*/ 1930820765 w 339"/>
              <a:gd name="T5" fmla="*/ 640378717 h 227"/>
              <a:gd name="T6" fmla="*/ 2147483646 w 339"/>
              <a:gd name="T7" fmla="*/ 370746005 h 227"/>
              <a:gd name="T8" fmla="*/ 2147483646 w 339"/>
              <a:gd name="T9" fmla="*/ 101113293 h 227"/>
              <a:gd name="T10" fmla="*/ 2147483646 w 339"/>
              <a:gd name="T11" fmla="*/ 1685202396 h 227"/>
              <a:gd name="T12" fmla="*/ 2147483646 w 339"/>
              <a:gd name="T13" fmla="*/ 1600944739 h 227"/>
              <a:gd name="T14" fmla="*/ 2147483646 w 339"/>
              <a:gd name="T15" fmla="*/ 0 h 227"/>
              <a:gd name="T16" fmla="*/ 134316969 w 339"/>
              <a:gd name="T17" fmla="*/ 2072799932 h 227"/>
              <a:gd name="T18" fmla="*/ 638009698 w 339"/>
              <a:gd name="T19" fmla="*/ 387597536 h 227"/>
              <a:gd name="T20" fmla="*/ 268633937 w 339"/>
              <a:gd name="T21" fmla="*/ 219078118 h 227"/>
              <a:gd name="T22" fmla="*/ 0 w 339"/>
              <a:gd name="T23" fmla="*/ 1904280514 h 227"/>
              <a:gd name="T24" fmla="*/ 1947612435 w 339"/>
              <a:gd name="T25" fmla="*/ 2147483646 h 227"/>
              <a:gd name="T26" fmla="*/ 1746132885 w 339"/>
              <a:gd name="T27" fmla="*/ 2147483646 h 227"/>
              <a:gd name="T28" fmla="*/ 2065137734 w 339"/>
              <a:gd name="T29" fmla="*/ 2147483646 h 227"/>
              <a:gd name="T30" fmla="*/ 2147483646 w 339"/>
              <a:gd name="T31" fmla="*/ 2147483646 h 227"/>
              <a:gd name="T32" fmla="*/ 1292811067 w 339"/>
              <a:gd name="T33" fmla="*/ 2147483646 h 227"/>
              <a:gd name="T34" fmla="*/ 1813291369 w 339"/>
              <a:gd name="T35" fmla="*/ 2147483646 h 227"/>
              <a:gd name="T36" fmla="*/ 1376761221 w 339"/>
              <a:gd name="T37" fmla="*/ 2147483646 h 227"/>
              <a:gd name="T38" fmla="*/ 839489249 w 339"/>
              <a:gd name="T39" fmla="*/ 2147483646 h 227"/>
              <a:gd name="T40" fmla="*/ 1158494098 w 339"/>
              <a:gd name="T41" fmla="*/ 2147483646 h 227"/>
              <a:gd name="T42" fmla="*/ 1427128035 w 339"/>
              <a:gd name="T43" fmla="*/ 2147483646 h 227"/>
              <a:gd name="T44" fmla="*/ 990593790 w 339"/>
              <a:gd name="T45" fmla="*/ 2147483646 h 227"/>
              <a:gd name="T46" fmla="*/ 772326667 w 339"/>
              <a:gd name="T47" fmla="*/ 2147483646 h 227"/>
              <a:gd name="T48" fmla="*/ 738747425 w 339"/>
              <a:gd name="T49" fmla="*/ 2072799932 h 227"/>
              <a:gd name="T50" fmla="*/ 621222126 w 339"/>
              <a:gd name="T51" fmla="*/ 2147483646 h 227"/>
              <a:gd name="T52" fmla="*/ 486901060 w 339"/>
              <a:gd name="T53" fmla="*/ 2147483646 h 227"/>
              <a:gd name="T54" fmla="*/ 2147483646 w 339"/>
              <a:gd name="T55" fmla="*/ 2147483646 h 227"/>
              <a:gd name="T56" fmla="*/ 2147483646 w 339"/>
              <a:gd name="T57" fmla="*/ 893159897 h 227"/>
              <a:gd name="T58" fmla="*/ 2065137734 w 339"/>
              <a:gd name="T59" fmla="*/ 1078530847 h 227"/>
              <a:gd name="T60" fmla="*/ 1846870611 w 339"/>
              <a:gd name="T61" fmla="*/ 522413892 h 227"/>
              <a:gd name="T62" fmla="*/ 906647733 w 339"/>
              <a:gd name="T63" fmla="*/ 1836870283 h 227"/>
              <a:gd name="T64" fmla="*/ 1511078189 w 339"/>
              <a:gd name="T65" fmla="*/ 2147483646 h 227"/>
              <a:gd name="T66" fmla="*/ 2031558492 w 339"/>
              <a:gd name="T67" fmla="*/ 2147483646 h 227"/>
              <a:gd name="T68" fmla="*/ 2147483646 w 339"/>
              <a:gd name="T69" fmla="*/ 2147483646 h 227"/>
              <a:gd name="T70" fmla="*/ 2147483646 w 339"/>
              <a:gd name="T71" fmla="*/ 2147483646 h 227"/>
              <a:gd name="T72" fmla="*/ 2147483646 w 339"/>
              <a:gd name="T73" fmla="*/ 2147483646 h 227"/>
              <a:gd name="T74" fmla="*/ 2147483646 w 339"/>
              <a:gd name="T75" fmla="*/ 2147483646 h 227"/>
              <a:gd name="T76" fmla="*/ 2147483646 w 339"/>
              <a:gd name="T77" fmla="*/ 2147483646 h 227"/>
              <a:gd name="T78" fmla="*/ 2147483646 w 339"/>
              <a:gd name="T79" fmla="*/ 2147483646 h 227"/>
              <a:gd name="T80" fmla="*/ 2147483646 w 339"/>
              <a:gd name="T81" fmla="*/ 2147483646 h 227"/>
              <a:gd name="T82" fmla="*/ 2147483646 w 339"/>
              <a:gd name="T83" fmla="*/ 2147483646 h 227"/>
              <a:gd name="T84" fmla="*/ 2147483646 w 339"/>
              <a:gd name="T85" fmla="*/ 2147483646 h 227"/>
              <a:gd name="T86" fmla="*/ 2147483646 w 339"/>
              <a:gd name="T87" fmla="*/ 2147483646 h 227"/>
              <a:gd name="T88" fmla="*/ 2147483646 w 339"/>
              <a:gd name="T89" fmla="*/ 2039096869 h 227"/>
              <a:gd name="T90" fmla="*/ 2147483646 w 339"/>
              <a:gd name="T91" fmla="*/ 2147483646 h 22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39" h="227">
                <a:moveTo>
                  <a:pt x="269" y="22"/>
                </a:moveTo>
                <a:cubicBezTo>
                  <a:pt x="301" y="101"/>
                  <a:pt x="301" y="101"/>
                  <a:pt x="301" y="101"/>
                </a:cubicBezTo>
                <a:cubicBezTo>
                  <a:pt x="261" y="118"/>
                  <a:pt x="261" y="118"/>
                  <a:pt x="261" y="118"/>
                </a:cubicBezTo>
                <a:cubicBezTo>
                  <a:pt x="241" y="100"/>
                  <a:pt x="177" y="45"/>
                  <a:pt x="172" y="44"/>
                </a:cubicBezTo>
                <a:cubicBezTo>
                  <a:pt x="167" y="44"/>
                  <a:pt x="147" y="51"/>
                  <a:pt x="145" y="52"/>
                </a:cubicBezTo>
                <a:cubicBezTo>
                  <a:pt x="145" y="52"/>
                  <a:pt x="133" y="56"/>
                  <a:pt x="123" y="56"/>
                </a:cubicBezTo>
                <a:cubicBezTo>
                  <a:pt x="118" y="56"/>
                  <a:pt x="114" y="55"/>
                  <a:pt x="111" y="53"/>
                </a:cubicBezTo>
                <a:cubicBezTo>
                  <a:pt x="109" y="52"/>
                  <a:pt x="108" y="50"/>
                  <a:pt x="108" y="47"/>
                </a:cubicBezTo>
                <a:cubicBezTo>
                  <a:pt x="108" y="43"/>
                  <a:pt x="113" y="39"/>
                  <a:pt x="115" y="38"/>
                </a:cubicBezTo>
                <a:cubicBezTo>
                  <a:pt x="132" y="29"/>
                  <a:pt x="176" y="12"/>
                  <a:pt x="181" y="12"/>
                </a:cubicBezTo>
                <a:cubicBezTo>
                  <a:pt x="181" y="12"/>
                  <a:pt x="181" y="12"/>
                  <a:pt x="182" y="12"/>
                </a:cubicBezTo>
                <a:cubicBezTo>
                  <a:pt x="193" y="12"/>
                  <a:pt x="261" y="21"/>
                  <a:pt x="269" y="22"/>
                </a:cubicBezTo>
                <a:close/>
                <a:moveTo>
                  <a:pt x="297" y="0"/>
                </a:moveTo>
                <a:cubicBezTo>
                  <a:pt x="296" y="0"/>
                  <a:pt x="295" y="0"/>
                  <a:pt x="294" y="1"/>
                </a:cubicBezTo>
                <a:cubicBezTo>
                  <a:pt x="281" y="6"/>
                  <a:pt x="281" y="6"/>
                  <a:pt x="281" y="6"/>
                </a:cubicBezTo>
                <a:cubicBezTo>
                  <a:pt x="279" y="7"/>
                  <a:pt x="277" y="8"/>
                  <a:pt x="276" y="11"/>
                </a:cubicBezTo>
                <a:cubicBezTo>
                  <a:pt x="275" y="13"/>
                  <a:pt x="275" y="15"/>
                  <a:pt x="276" y="17"/>
                </a:cubicBezTo>
                <a:cubicBezTo>
                  <a:pt x="308" y="100"/>
                  <a:pt x="308" y="100"/>
                  <a:pt x="308" y="100"/>
                </a:cubicBezTo>
                <a:cubicBezTo>
                  <a:pt x="310" y="104"/>
                  <a:pt x="315" y="106"/>
                  <a:pt x="320" y="105"/>
                </a:cubicBezTo>
                <a:cubicBezTo>
                  <a:pt x="333" y="99"/>
                  <a:pt x="333" y="99"/>
                  <a:pt x="333" y="99"/>
                </a:cubicBezTo>
                <a:cubicBezTo>
                  <a:pt x="335" y="99"/>
                  <a:pt x="337" y="97"/>
                  <a:pt x="338" y="95"/>
                </a:cubicBezTo>
                <a:cubicBezTo>
                  <a:pt x="339" y="93"/>
                  <a:pt x="339" y="90"/>
                  <a:pt x="338" y="88"/>
                </a:cubicBezTo>
                <a:cubicBezTo>
                  <a:pt x="305" y="6"/>
                  <a:pt x="305" y="6"/>
                  <a:pt x="305" y="6"/>
                </a:cubicBezTo>
                <a:cubicBezTo>
                  <a:pt x="304" y="2"/>
                  <a:pt x="301" y="0"/>
                  <a:pt x="297" y="0"/>
                </a:cubicBezTo>
                <a:close/>
                <a:moveTo>
                  <a:pt x="0" y="113"/>
                </a:moveTo>
                <a:cubicBezTo>
                  <a:pt x="0" y="116"/>
                  <a:pt x="0" y="118"/>
                  <a:pt x="2" y="120"/>
                </a:cubicBezTo>
                <a:cubicBezTo>
                  <a:pt x="3" y="121"/>
                  <a:pt x="6" y="122"/>
                  <a:pt x="8" y="123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7" y="124"/>
                  <a:pt x="31" y="120"/>
                  <a:pt x="31" y="116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1"/>
                  <a:pt x="38" y="18"/>
                  <a:pt x="36" y="17"/>
                </a:cubicBezTo>
                <a:cubicBezTo>
                  <a:pt x="35" y="15"/>
                  <a:pt x="32" y="14"/>
                  <a:pt x="30" y="14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2"/>
                  <a:pt x="16" y="12"/>
                </a:cubicBezTo>
                <a:cubicBezTo>
                  <a:pt x="11" y="12"/>
                  <a:pt x="7" y="16"/>
                  <a:pt x="7" y="21"/>
                </a:cubicBezTo>
                <a:lnTo>
                  <a:pt x="0" y="113"/>
                </a:lnTo>
                <a:close/>
                <a:moveTo>
                  <a:pt x="139" y="196"/>
                </a:moveTo>
                <a:cubicBezTo>
                  <a:pt x="138" y="193"/>
                  <a:pt x="137" y="190"/>
                  <a:pt x="134" y="187"/>
                </a:cubicBezTo>
                <a:cubicBezTo>
                  <a:pt x="128" y="183"/>
                  <a:pt x="122" y="183"/>
                  <a:pt x="116" y="190"/>
                </a:cubicBezTo>
                <a:cubicBezTo>
                  <a:pt x="110" y="197"/>
                  <a:pt x="110" y="197"/>
                  <a:pt x="110" y="197"/>
                </a:cubicBezTo>
                <a:cubicBezTo>
                  <a:pt x="109" y="198"/>
                  <a:pt x="109" y="198"/>
                  <a:pt x="109" y="198"/>
                </a:cubicBezTo>
                <a:cubicBezTo>
                  <a:pt x="104" y="205"/>
                  <a:pt x="104" y="205"/>
                  <a:pt x="104" y="205"/>
                </a:cubicBezTo>
                <a:cubicBezTo>
                  <a:pt x="96" y="214"/>
                  <a:pt x="104" y="221"/>
                  <a:pt x="106" y="223"/>
                </a:cubicBezTo>
                <a:cubicBezTo>
                  <a:pt x="109" y="225"/>
                  <a:pt x="111" y="227"/>
                  <a:pt x="114" y="227"/>
                </a:cubicBezTo>
                <a:cubicBezTo>
                  <a:pt x="117" y="227"/>
                  <a:pt x="120" y="225"/>
                  <a:pt x="123" y="221"/>
                </a:cubicBezTo>
                <a:cubicBezTo>
                  <a:pt x="132" y="210"/>
                  <a:pt x="132" y="210"/>
                  <a:pt x="132" y="210"/>
                </a:cubicBezTo>
                <a:cubicBezTo>
                  <a:pt x="132" y="210"/>
                  <a:pt x="132" y="210"/>
                  <a:pt x="132" y="210"/>
                </a:cubicBezTo>
                <a:cubicBezTo>
                  <a:pt x="136" y="206"/>
                  <a:pt x="136" y="206"/>
                  <a:pt x="136" y="206"/>
                </a:cubicBezTo>
                <a:cubicBezTo>
                  <a:pt x="138" y="202"/>
                  <a:pt x="140" y="199"/>
                  <a:pt x="139" y="196"/>
                </a:cubicBezTo>
                <a:close/>
                <a:moveTo>
                  <a:pt x="73" y="190"/>
                </a:moveTo>
                <a:cubicBezTo>
                  <a:pt x="68" y="196"/>
                  <a:pt x="70" y="201"/>
                  <a:pt x="77" y="207"/>
                </a:cubicBezTo>
                <a:cubicBezTo>
                  <a:pt x="83" y="212"/>
                  <a:pt x="89" y="211"/>
                  <a:pt x="94" y="204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8" y="176"/>
                  <a:pt x="110" y="169"/>
                  <a:pt x="108" y="167"/>
                </a:cubicBezTo>
                <a:cubicBezTo>
                  <a:pt x="102" y="162"/>
                  <a:pt x="96" y="163"/>
                  <a:pt x="91" y="169"/>
                </a:cubicBezTo>
                <a:cubicBezTo>
                  <a:pt x="82" y="180"/>
                  <a:pt x="82" y="180"/>
                  <a:pt x="82" y="180"/>
                </a:cubicBezTo>
                <a:cubicBezTo>
                  <a:pt x="82" y="180"/>
                  <a:pt x="82" y="180"/>
                  <a:pt x="82" y="180"/>
                </a:cubicBezTo>
                <a:cubicBezTo>
                  <a:pt x="81" y="181"/>
                  <a:pt x="81" y="181"/>
                  <a:pt x="81" y="181"/>
                </a:cubicBezTo>
                <a:lnTo>
                  <a:pt x="73" y="190"/>
                </a:lnTo>
                <a:close/>
                <a:moveTo>
                  <a:pt x="50" y="167"/>
                </a:moveTo>
                <a:cubicBezTo>
                  <a:pt x="47" y="170"/>
                  <a:pt x="46" y="174"/>
                  <a:pt x="47" y="177"/>
                </a:cubicBezTo>
                <a:cubicBezTo>
                  <a:pt x="47" y="180"/>
                  <a:pt x="49" y="183"/>
                  <a:pt x="52" y="185"/>
                </a:cubicBezTo>
                <a:cubicBezTo>
                  <a:pt x="58" y="190"/>
                  <a:pt x="64" y="189"/>
                  <a:pt x="69" y="183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9" y="159"/>
                  <a:pt x="90" y="155"/>
                  <a:pt x="90" y="152"/>
                </a:cubicBezTo>
                <a:cubicBezTo>
                  <a:pt x="89" y="149"/>
                  <a:pt x="87" y="146"/>
                  <a:pt x="85" y="144"/>
                </a:cubicBezTo>
                <a:cubicBezTo>
                  <a:pt x="79" y="139"/>
                  <a:pt x="73" y="140"/>
                  <a:pt x="67" y="146"/>
                </a:cubicBezTo>
                <a:cubicBezTo>
                  <a:pt x="59" y="157"/>
                  <a:pt x="59" y="157"/>
                  <a:pt x="59" y="157"/>
                </a:cubicBezTo>
                <a:cubicBezTo>
                  <a:pt x="59" y="157"/>
                  <a:pt x="59" y="157"/>
                  <a:pt x="59" y="157"/>
                </a:cubicBezTo>
                <a:cubicBezTo>
                  <a:pt x="58" y="158"/>
                  <a:pt x="58" y="158"/>
                  <a:pt x="58" y="158"/>
                </a:cubicBezTo>
                <a:lnTo>
                  <a:pt x="50" y="167"/>
                </a:lnTo>
                <a:close/>
                <a:moveTo>
                  <a:pt x="46" y="159"/>
                </a:moveTo>
                <a:cubicBezTo>
                  <a:pt x="63" y="139"/>
                  <a:pt x="63" y="139"/>
                  <a:pt x="63" y="139"/>
                </a:cubicBezTo>
                <a:cubicBezTo>
                  <a:pt x="71" y="129"/>
                  <a:pt x="64" y="122"/>
                  <a:pt x="61" y="120"/>
                </a:cubicBezTo>
                <a:cubicBezTo>
                  <a:pt x="55" y="116"/>
                  <a:pt x="49" y="116"/>
                  <a:pt x="44" y="123"/>
                </a:cubicBezTo>
                <a:cubicBezTo>
                  <a:pt x="38" y="130"/>
                  <a:pt x="38" y="130"/>
                  <a:pt x="38" y="130"/>
                </a:cubicBezTo>
                <a:cubicBezTo>
                  <a:pt x="38" y="130"/>
                  <a:pt x="38" y="130"/>
                  <a:pt x="38" y="130"/>
                </a:cubicBezTo>
                <a:cubicBezTo>
                  <a:pt x="37" y="131"/>
                  <a:pt x="37" y="131"/>
                  <a:pt x="37" y="131"/>
                </a:cubicBezTo>
                <a:cubicBezTo>
                  <a:pt x="29" y="141"/>
                  <a:pt x="29" y="141"/>
                  <a:pt x="29" y="141"/>
                </a:cubicBezTo>
                <a:cubicBezTo>
                  <a:pt x="26" y="144"/>
                  <a:pt x="25" y="147"/>
                  <a:pt x="25" y="150"/>
                </a:cubicBezTo>
                <a:cubicBezTo>
                  <a:pt x="26" y="154"/>
                  <a:pt x="28" y="156"/>
                  <a:pt x="29" y="157"/>
                </a:cubicBezTo>
                <a:cubicBezTo>
                  <a:pt x="32" y="160"/>
                  <a:pt x="36" y="162"/>
                  <a:pt x="39" y="162"/>
                </a:cubicBezTo>
                <a:cubicBezTo>
                  <a:pt x="41" y="162"/>
                  <a:pt x="44" y="161"/>
                  <a:pt x="46" y="159"/>
                </a:cubicBezTo>
                <a:close/>
                <a:moveTo>
                  <a:pt x="256" y="141"/>
                </a:moveTo>
                <a:cubicBezTo>
                  <a:pt x="260" y="137"/>
                  <a:pt x="263" y="130"/>
                  <a:pt x="255" y="123"/>
                </a:cubicBezTo>
                <a:cubicBezTo>
                  <a:pt x="248" y="117"/>
                  <a:pt x="248" y="117"/>
                  <a:pt x="248" y="117"/>
                </a:cubicBezTo>
                <a:cubicBezTo>
                  <a:pt x="217" y="90"/>
                  <a:pt x="179" y="58"/>
                  <a:pt x="171" y="53"/>
                </a:cubicBezTo>
                <a:cubicBezTo>
                  <a:pt x="167" y="53"/>
                  <a:pt x="156" y="57"/>
                  <a:pt x="148" y="60"/>
                </a:cubicBezTo>
                <a:cubicBezTo>
                  <a:pt x="148" y="60"/>
                  <a:pt x="148" y="60"/>
                  <a:pt x="148" y="60"/>
                </a:cubicBezTo>
                <a:cubicBezTo>
                  <a:pt x="147" y="60"/>
                  <a:pt x="134" y="64"/>
                  <a:pt x="123" y="64"/>
                </a:cubicBezTo>
                <a:cubicBezTo>
                  <a:pt x="116" y="64"/>
                  <a:pt x="111" y="62"/>
                  <a:pt x="107" y="60"/>
                </a:cubicBezTo>
                <a:cubicBezTo>
                  <a:pt x="100" y="56"/>
                  <a:pt x="99" y="50"/>
                  <a:pt x="100" y="47"/>
                </a:cubicBezTo>
                <a:cubicBezTo>
                  <a:pt x="100" y="40"/>
                  <a:pt x="106" y="34"/>
                  <a:pt x="110" y="31"/>
                </a:cubicBezTo>
                <a:cubicBezTo>
                  <a:pt x="46" y="23"/>
                  <a:pt x="46" y="23"/>
                  <a:pt x="46" y="23"/>
                </a:cubicBezTo>
                <a:cubicBezTo>
                  <a:pt x="39" y="116"/>
                  <a:pt x="39" y="116"/>
                  <a:pt x="39" y="116"/>
                </a:cubicBezTo>
                <a:cubicBezTo>
                  <a:pt x="45" y="111"/>
                  <a:pt x="50" y="109"/>
                  <a:pt x="54" y="109"/>
                </a:cubicBezTo>
                <a:cubicBezTo>
                  <a:pt x="58" y="109"/>
                  <a:pt x="62" y="111"/>
                  <a:pt x="66" y="114"/>
                </a:cubicBezTo>
                <a:cubicBezTo>
                  <a:pt x="72" y="119"/>
                  <a:pt x="75" y="126"/>
                  <a:pt x="74" y="133"/>
                </a:cubicBezTo>
                <a:cubicBezTo>
                  <a:pt x="80" y="132"/>
                  <a:pt x="85" y="134"/>
                  <a:pt x="90" y="138"/>
                </a:cubicBezTo>
                <a:cubicBezTo>
                  <a:pt x="96" y="143"/>
                  <a:pt x="99" y="149"/>
                  <a:pt x="98" y="156"/>
                </a:cubicBezTo>
                <a:cubicBezTo>
                  <a:pt x="103" y="155"/>
                  <a:pt x="108" y="157"/>
                  <a:pt x="113" y="161"/>
                </a:cubicBezTo>
                <a:cubicBezTo>
                  <a:pt x="118" y="165"/>
                  <a:pt x="121" y="171"/>
                  <a:pt x="121" y="177"/>
                </a:cubicBezTo>
                <a:cubicBezTo>
                  <a:pt x="127" y="175"/>
                  <a:pt x="133" y="177"/>
                  <a:pt x="139" y="181"/>
                </a:cubicBezTo>
                <a:cubicBezTo>
                  <a:pt x="146" y="187"/>
                  <a:pt x="149" y="196"/>
                  <a:pt x="146" y="204"/>
                </a:cubicBezTo>
                <a:cubicBezTo>
                  <a:pt x="151" y="208"/>
                  <a:pt x="151" y="208"/>
                  <a:pt x="151" y="208"/>
                </a:cubicBezTo>
                <a:cubicBezTo>
                  <a:pt x="152" y="209"/>
                  <a:pt x="152" y="209"/>
                  <a:pt x="153" y="209"/>
                </a:cubicBezTo>
                <a:cubicBezTo>
                  <a:pt x="153" y="209"/>
                  <a:pt x="153" y="209"/>
                  <a:pt x="153" y="209"/>
                </a:cubicBezTo>
                <a:cubicBezTo>
                  <a:pt x="155" y="211"/>
                  <a:pt x="157" y="212"/>
                  <a:pt x="160" y="212"/>
                </a:cubicBezTo>
                <a:cubicBezTo>
                  <a:pt x="164" y="212"/>
                  <a:pt x="167" y="209"/>
                  <a:pt x="168" y="207"/>
                </a:cubicBezTo>
                <a:cubicBezTo>
                  <a:pt x="172" y="202"/>
                  <a:pt x="175" y="198"/>
                  <a:pt x="170" y="193"/>
                </a:cubicBezTo>
                <a:cubicBezTo>
                  <a:pt x="169" y="193"/>
                  <a:pt x="169" y="193"/>
                  <a:pt x="169" y="193"/>
                </a:cubicBezTo>
                <a:cubicBezTo>
                  <a:pt x="141" y="169"/>
                  <a:pt x="141" y="169"/>
                  <a:pt x="141" y="169"/>
                </a:cubicBezTo>
                <a:cubicBezTo>
                  <a:pt x="140" y="168"/>
                  <a:pt x="139" y="167"/>
                  <a:pt x="139" y="166"/>
                </a:cubicBezTo>
                <a:cubicBezTo>
                  <a:pt x="139" y="164"/>
                  <a:pt x="139" y="163"/>
                  <a:pt x="140" y="162"/>
                </a:cubicBezTo>
                <a:cubicBezTo>
                  <a:pt x="142" y="160"/>
                  <a:pt x="145" y="160"/>
                  <a:pt x="147" y="162"/>
                </a:cubicBezTo>
                <a:cubicBezTo>
                  <a:pt x="184" y="194"/>
                  <a:pt x="184" y="194"/>
                  <a:pt x="184" y="194"/>
                </a:cubicBezTo>
                <a:cubicBezTo>
                  <a:pt x="186" y="195"/>
                  <a:pt x="188" y="195"/>
                  <a:pt x="190" y="195"/>
                </a:cubicBezTo>
                <a:cubicBezTo>
                  <a:pt x="194" y="195"/>
                  <a:pt x="198" y="193"/>
                  <a:pt x="201" y="190"/>
                </a:cubicBezTo>
                <a:cubicBezTo>
                  <a:pt x="203" y="187"/>
                  <a:pt x="204" y="184"/>
                  <a:pt x="204" y="181"/>
                </a:cubicBezTo>
                <a:cubicBezTo>
                  <a:pt x="203" y="178"/>
                  <a:pt x="202" y="175"/>
                  <a:pt x="198" y="172"/>
                </a:cubicBezTo>
                <a:cubicBezTo>
                  <a:pt x="194" y="168"/>
                  <a:pt x="194" y="168"/>
                  <a:pt x="194" y="168"/>
                </a:cubicBezTo>
                <a:cubicBezTo>
                  <a:pt x="194" y="168"/>
                  <a:pt x="194" y="168"/>
                  <a:pt x="194" y="168"/>
                </a:cubicBezTo>
                <a:cubicBezTo>
                  <a:pt x="173" y="151"/>
                  <a:pt x="173" y="151"/>
                  <a:pt x="173" y="151"/>
                </a:cubicBezTo>
                <a:cubicBezTo>
                  <a:pt x="172" y="150"/>
                  <a:pt x="171" y="149"/>
                  <a:pt x="171" y="148"/>
                </a:cubicBezTo>
                <a:cubicBezTo>
                  <a:pt x="171" y="147"/>
                  <a:pt x="172" y="146"/>
                  <a:pt x="172" y="145"/>
                </a:cubicBezTo>
                <a:cubicBezTo>
                  <a:pt x="174" y="143"/>
                  <a:pt x="177" y="143"/>
                  <a:pt x="179" y="144"/>
                </a:cubicBezTo>
                <a:cubicBezTo>
                  <a:pt x="213" y="172"/>
                  <a:pt x="213" y="172"/>
                  <a:pt x="213" y="172"/>
                </a:cubicBezTo>
                <a:cubicBezTo>
                  <a:pt x="216" y="174"/>
                  <a:pt x="218" y="175"/>
                  <a:pt x="221" y="175"/>
                </a:cubicBezTo>
                <a:cubicBezTo>
                  <a:pt x="225" y="175"/>
                  <a:pt x="229" y="173"/>
                  <a:pt x="232" y="169"/>
                </a:cubicBezTo>
                <a:cubicBezTo>
                  <a:pt x="235" y="166"/>
                  <a:pt x="236" y="163"/>
                  <a:pt x="236" y="160"/>
                </a:cubicBezTo>
                <a:cubicBezTo>
                  <a:pt x="236" y="156"/>
                  <a:pt x="234" y="153"/>
                  <a:pt x="230" y="151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02" y="128"/>
                  <a:pt x="202" y="128"/>
                  <a:pt x="202" y="128"/>
                </a:cubicBezTo>
                <a:cubicBezTo>
                  <a:pt x="201" y="126"/>
                  <a:pt x="200" y="123"/>
                  <a:pt x="202" y="121"/>
                </a:cubicBezTo>
                <a:cubicBezTo>
                  <a:pt x="203" y="120"/>
                  <a:pt x="206" y="119"/>
                  <a:pt x="208" y="121"/>
                </a:cubicBezTo>
                <a:cubicBezTo>
                  <a:pt x="237" y="144"/>
                  <a:pt x="237" y="144"/>
                  <a:pt x="237" y="144"/>
                </a:cubicBezTo>
                <a:cubicBezTo>
                  <a:pt x="244" y="149"/>
                  <a:pt x="251" y="148"/>
                  <a:pt x="256" y="141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Freeform 31"/>
          <p:cNvSpPr>
            <a:spLocks noEditPoints="1"/>
          </p:cNvSpPr>
          <p:nvPr/>
        </p:nvSpPr>
        <p:spPr bwMode="auto">
          <a:xfrm>
            <a:off x="9242425" y="1106488"/>
            <a:ext cx="1196975" cy="1004887"/>
          </a:xfrm>
          <a:custGeom>
            <a:avLst/>
            <a:gdLst>
              <a:gd name="T0" fmla="*/ 655343813 w 292"/>
              <a:gd name="T1" fmla="*/ 2147483646 h 245"/>
              <a:gd name="T2" fmla="*/ 655343813 w 292"/>
              <a:gd name="T3" fmla="*/ 2147483646 h 245"/>
              <a:gd name="T4" fmla="*/ 823379426 w 292"/>
              <a:gd name="T5" fmla="*/ 2086046974 h 245"/>
              <a:gd name="T6" fmla="*/ 1092239688 w 292"/>
              <a:gd name="T7" fmla="*/ 2086046974 h 245"/>
              <a:gd name="T8" fmla="*/ 1243472560 w 292"/>
              <a:gd name="T9" fmla="*/ 2147483646 h 245"/>
              <a:gd name="T10" fmla="*/ 1243472560 w 292"/>
              <a:gd name="T11" fmla="*/ 2147483646 h 245"/>
              <a:gd name="T12" fmla="*/ 1092239688 w 292"/>
              <a:gd name="T13" fmla="*/ 2147483646 h 245"/>
              <a:gd name="T14" fmla="*/ 823379426 w 292"/>
              <a:gd name="T15" fmla="*/ 2147483646 h 245"/>
              <a:gd name="T16" fmla="*/ 655343813 w 292"/>
              <a:gd name="T17" fmla="*/ 2147483646 h 245"/>
              <a:gd name="T18" fmla="*/ 1797995824 w 292"/>
              <a:gd name="T19" fmla="*/ 1682295682 h 245"/>
              <a:gd name="T20" fmla="*/ 1646758852 w 292"/>
              <a:gd name="T21" fmla="*/ 1850526071 h 245"/>
              <a:gd name="T22" fmla="*/ 1646758852 w 292"/>
              <a:gd name="T23" fmla="*/ 2147483646 h 245"/>
              <a:gd name="T24" fmla="*/ 1797995824 w 292"/>
              <a:gd name="T25" fmla="*/ 2147483646 h 245"/>
              <a:gd name="T26" fmla="*/ 2066851986 w 292"/>
              <a:gd name="T27" fmla="*/ 2147483646 h 245"/>
              <a:gd name="T28" fmla="*/ 2147483646 w 292"/>
              <a:gd name="T29" fmla="*/ 2147483646 h 245"/>
              <a:gd name="T30" fmla="*/ 2147483646 w 292"/>
              <a:gd name="T31" fmla="*/ 1850526071 h 245"/>
              <a:gd name="T32" fmla="*/ 2066851986 w 292"/>
              <a:gd name="T33" fmla="*/ 1682295682 h 245"/>
              <a:gd name="T34" fmla="*/ 1797995824 w 292"/>
              <a:gd name="T35" fmla="*/ 1682295682 h 245"/>
              <a:gd name="T36" fmla="*/ 2147483646 w 292"/>
              <a:gd name="T37" fmla="*/ 1345839007 h 245"/>
              <a:gd name="T38" fmla="*/ 2147483646 w 292"/>
              <a:gd name="T39" fmla="*/ 1514069395 h 245"/>
              <a:gd name="T40" fmla="*/ 2147483646 w 292"/>
              <a:gd name="T41" fmla="*/ 2147483646 h 245"/>
              <a:gd name="T42" fmla="*/ 2147483646 w 292"/>
              <a:gd name="T43" fmla="*/ 2147483646 h 245"/>
              <a:gd name="T44" fmla="*/ 2147483646 w 292"/>
              <a:gd name="T45" fmla="*/ 2147483646 h 245"/>
              <a:gd name="T46" fmla="*/ 2147483646 w 292"/>
              <a:gd name="T47" fmla="*/ 2147483646 h 245"/>
              <a:gd name="T48" fmla="*/ 2147483646 w 292"/>
              <a:gd name="T49" fmla="*/ 1514069395 h 245"/>
              <a:gd name="T50" fmla="*/ 2147483646 w 292"/>
              <a:gd name="T51" fmla="*/ 1345839007 h 245"/>
              <a:gd name="T52" fmla="*/ 2147483646 w 292"/>
              <a:gd name="T53" fmla="*/ 1345839007 h 245"/>
              <a:gd name="T54" fmla="*/ 2147483646 w 292"/>
              <a:gd name="T55" fmla="*/ 1009378230 h 245"/>
              <a:gd name="T56" fmla="*/ 2147483646 w 292"/>
              <a:gd name="T57" fmla="*/ 1160783939 h 245"/>
              <a:gd name="T58" fmla="*/ 2147483646 w 292"/>
              <a:gd name="T59" fmla="*/ 2147483646 h 245"/>
              <a:gd name="T60" fmla="*/ 2147483646 w 292"/>
              <a:gd name="T61" fmla="*/ 2147483646 h 245"/>
              <a:gd name="T62" fmla="*/ 2147483646 w 292"/>
              <a:gd name="T63" fmla="*/ 2147483646 h 245"/>
              <a:gd name="T64" fmla="*/ 2147483646 w 292"/>
              <a:gd name="T65" fmla="*/ 2147483646 h 245"/>
              <a:gd name="T66" fmla="*/ 2147483646 w 292"/>
              <a:gd name="T67" fmla="*/ 1160783939 h 245"/>
              <a:gd name="T68" fmla="*/ 2147483646 w 292"/>
              <a:gd name="T69" fmla="*/ 1009378230 h 245"/>
              <a:gd name="T70" fmla="*/ 2147483646 w 292"/>
              <a:gd name="T71" fmla="*/ 1009378230 h 245"/>
              <a:gd name="T72" fmla="*/ 722558878 w 292"/>
              <a:gd name="T73" fmla="*/ 1648650425 h 245"/>
              <a:gd name="T74" fmla="*/ 2147483646 w 292"/>
              <a:gd name="T75" fmla="*/ 555157001 h 245"/>
              <a:gd name="T76" fmla="*/ 2147483646 w 292"/>
              <a:gd name="T77" fmla="*/ 706566812 h 245"/>
              <a:gd name="T78" fmla="*/ 2147483646 w 292"/>
              <a:gd name="T79" fmla="*/ 218700325 h 245"/>
              <a:gd name="T80" fmla="*/ 2147483646 w 292"/>
              <a:gd name="T81" fmla="*/ 185050966 h 245"/>
              <a:gd name="T82" fmla="*/ 2147483646 w 292"/>
              <a:gd name="T83" fmla="*/ 353281355 h 245"/>
              <a:gd name="T84" fmla="*/ 688949296 w 292"/>
              <a:gd name="T85" fmla="*/ 1429954201 h 245"/>
              <a:gd name="T86" fmla="*/ 722558878 w 292"/>
              <a:gd name="T87" fmla="*/ 1648650425 h 245"/>
              <a:gd name="T88" fmla="*/ 2147483646 w 292"/>
              <a:gd name="T89" fmla="*/ 2147483646 h 245"/>
              <a:gd name="T90" fmla="*/ 2147483646 w 292"/>
              <a:gd name="T91" fmla="*/ 2147483646 h 245"/>
              <a:gd name="T92" fmla="*/ 2147483646 w 292"/>
              <a:gd name="T93" fmla="*/ 2147483646 h 245"/>
              <a:gd name="T94" fmla="*/ 403290392 w 292"/>
              <a:gd name="T95" fmla="*/ 2147483646 h 245"/>
              <a:gd name="T96" fmla="*/ 403290392 w 292"/>
              <a:gd name="T97" fmla="*/ 504691166 h 245"/>
              <a:gd name="T98" fmla="*/ 571326006 w 292"/>
              <a:gd name="T99" fmla="*/ 504691166 h 245"/>
              <a:gd name="T100" fmla="*/ 285663003 w 292"/>
              <a:gd name="T101" fmla="*/ 0 h 245"/>
              <a:gd name="T102" fmla="*/ 0 w 292"/>
              <a:gd name="T103" fmla="*/ 504691166 h 245"/>
              <a:gd name="T104" fmla="*/ 184842454 w 292"/>
              <a:gd name="T105" fmla="*/ 504691166 h 245"/>
              <a:gd name="T106" fmla="*/ 184842454 w 292"/>
              <a:gd name="T107" fmla="*/ 2147483646 h 245"/>
              <a:gd name="T108" fmla="*/ 184842454 w 292"/>
              <a:gd name="T109" fmla="*/ 2147483646 h 245"/>
              <a:gd name="T110" fmla="*/ 184842454 w 292"/>
              <a:gd name="T111" fmla="*/ 2147483646 h 245"/>
              <a:gd name="T112" fmla="*/ 2147483646 w 292"/>
              <a:gd name="T113" fmla="*/ 2147483646 h 245"/>
              <a:gd name="T114" fmla="*/ 2147483646 w 292"/>
              <a:gd name="T115" fmla="*/ 2147483646 h 245"/>
              <a:gd name="T116" fmla="*/ 2147483646 w 292"/>
              <a:gd name="T117" fmla="*/ 2147483646 h 2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2" h="245">
                <a:moveTo>
                  <a:pt x="39" y="200"/>
                </a:moveTo>
                <a:cubicBezTo>
                  <a:pt x="39" y="133"/>
                  <a:pt x="39" y="133"/>
                  <a:pt x="39" y="133"/>
                </a:cubicBezTo>
                <a:cubicBezTo>
                  <a:pt x="39" y="128"/>
                  <a:pt x="43" y="124"/>
                  <a:pt x="49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70" y="124"/>
                  <a:pt x="74" y="128"/>
                  <a:pt x="74" y="133"/>
                </a:cubicBezTo>
                <a:cubicBezTo>
                  <a:pt x="74" y="200"/>
                  <a:pt x="74" y="200"/>
                  <a:pt x="74" y="200"/>
                </a:cubicBezTo>
                <a:cubicBezTo>
                  <a:pt x="74" y="205"/>
                  <a:pt x="70" y="209"/>
                  <a:pt x="65" y="209"/>
                </a:cubicBezTo>
                <a:cubicBezTo>
                  <a:pt x="49" y="209"/>
                  <a:pt x="49" y="209"/>
                  <a:pt x="49" y="209"/>
                </a:cubicBezTo>
                <a:cubicBezTo>
                  <a:pt x="43" y="209"/>
                  <a:pt x="39" y="205"/>
                  <a:pt x="39" y="200"/>
                </a:cubicBezTo>
                <a:close/>
                <a:moveTo>
                  <a:pt x="107" y="100"/>
                </a:moveTo>
                <a:cubicBezTo>
                  <a:pt x="102" y="100"/>
                  <a:pt x="98" y="105"/>
                  <a:pt x="98" y="110"/>
                </a:cubicBezTo>
                <a:cubicBezTo>
                  <a:pt x="98" y="200"/>
                  <a:pt x="98" y="200"/>
                  <a:pt x="98" y="200"/>
                </a:cubicBezTo>
                <a:cubicBezTo>
                  <a:pt x="98" y="205"/>
                  <a:pt x="102" y="209"/>
                  <a:pt x="107" y="209"/>
                </a:cubicBezTo>
                <a:cubicBezTo>
                  <a:pt x="123" y="209"/>
                  <a:pt x="123" y="209"/>
                  <a:pt x="123" y="209"/>
                </a:cubicBezTo>
                <a:cubicBezTo>
                  <a:pt x="129" y="209"/>
                  <a:pt x="133" y="205"/>
                  <a:pt x="133" y="200"/>
                </a:cubicBezTo>
                <a:cubicBezTo>
                  <a:pt x="133" y="110"/>
                  <a:pt x="133" y="110"/>
                  <a:pt x="133" y="110"/>
                </a:cubicBezTo>
                <a:cubicBezTo>
                  <a:pt x="133" y="105"/>
                  <a:pt x="129" y="100"/>
                  <a:pt x="123" y="100"/>
                </a:cubicBezTo>
                <a:lnTo>
                  <a:pt x="107" y="100"/>
                </a:lnTo>
                <a:close/>
                <a:moveTo>
                  <a:pt x="166" y="80"/>
                </a:moveTo>
                <a:cubicBezTo>
                  <a:pt x="160" y="80"/>
                  <a:pt x="156" y="85"/>
                  <a:pt x="156" y="90"/>
                </a:cubicBezTo>
                <a:cubicBezTo>
                  <a:pt x="156" y="200"/>
                  <a:pt x="156" y="200"/>
                  <a:pt x="156" y="200"/>
                </a:cubicBezTo>
                <a:cubicBezTo>
                  <a:pt x="156" y="205"/>
                  <a:pt x="160" y="209"/>
                  <a:pt x="166" y="209"/>
                </a:cubicBezTo>
                <a:cubicBezTo>
                  <a:pt x="182" y="209"/>
                  <a:pt x="182" y="209"/>
                  <a:pt x="182" y="209"/>
                </a:cubicBezTo>
                <a:cubicBezTo>
                  <a:pt x="187" y="209"/>
                  <a:pt x="191" y="205"/>
                  <a:pt x="191" y="200"/>
                </a:cubicBezTo>
                <a:cubicBezTo>
                  <a:pt x="191" y="90"/>
                  <a:pt x="191" y="90"/>
                  <a:pt x="191" y="90"/>
                </a:cubicBezTo>
                <a:cubicBezTo>
                  <a:pt x="191" y="85"/>
                  <a:pt x="187" y="80"/>
                  <a:pt x="182" y="80"/>
                </a:cubicBezTo>
                <a:lnTo>
                  <a:pt x="166" y="80"/>
                </a:lnTo>
                <a:close/>
                <a:moveTo>
                  <a:pt x="224" y="60"/>
                </a:moveTo>
                <a:cubicBezTo>
                  <a:pt x="219" y="60"/>
                  <a:pt x="215" y="64"/>
                  <a:pt x="215" y="69"/>
                </a:cubicBezTo>
                <a:cubicBezTo>
                  <a:pt x="215" y="200"/>
                  <a:pt x="215" y="200"/>
                  <a:pt x="215" y="200"/>
                </a:cubicBezTo>
                <a:cubicBezTo>
                  <a:pt x="215" y="205"/>
                  <a:pt x="219" y="209"/>
                  <a:pt x="224" y="209"/>
                </a:cubicBezTo>
                <a:cubicBezTo>
                  <a:pt x="240" y="209"/>
                  <a:pt x="240" y="209"/>
                  <a:pt x="240" y="209"/>
                </a:cubicBezTo>
                <a:cubicBezTo>
                  <a:pt x="246" y="209"/>
                  <a:pt x="250" y="205"/>
                  <a:pt x="250" y="200"/>
                </a:cubicBezTo>
                <a:cubicBezTo>
                  <a:pt x="250" y="69"/>
                  <a:pt x="250" y="69"/>
                  <a:pt x="250" y="69"/>
                </a:cubicBezTo>
                <a:cubicBezTo>
                  <a:pt x="250" y="64"/>
                  <a:pt x="246" y="60"/>
                  <a:pt x="240" y="60"/>
                </a:cubicBezTo>
                <a:lnTo>
                  <a:pt x="224" y="60"/>
                </a:lnTo>
                <a:close/>
                <a:moveTo>
                  <a:pt x="43" y="98"/>
                </a:moveTo>
                <a:cubicBezTo>
                  <a:pt x="106" y="87"/>
                  <a:pt x="165" y="64"/>
                  <a:pt x="217" y="33"/>
                </a:cubicBezTo>
                <a:cubicBezTo>
                  <a:pt x="222" y="42"/>
                  <a:pt x="222" y="42"/>
                  <a:pt x="222" y="42"/>
                </a:cubicBezTo>
                <a:cubicBezTo>
                  <a:pt x="241" y="13"/>
                  <a:pt x="241" y="13"/>
                  <a:pt x="241" y="13"/>
                </a:cubicBezTo>
                <a:cubicBezTo>
                  <a:pt x="206" y="11"/>
                  <a:pt x="206" y="11"/>
                  <a:pt x="206" y="11"/>
                </a:cubicBezTo>
                <a:cubicBezTo>
                  <a:pt x="211" y="21"/>
                  <a:pt x="211" y="21"/>
                  <a:pt x="211" y="21"/>
                </a:cubicBezTo>
                <a:cubicBezTo>
                  <a:pt x="160" y="52"/>
                  <a:pt x="102" y="74"/>
                  <a:pt x="41" y="85"/>
                </a:cubicBezTo>
                <a:lnTo>
                  <a:pt x="43" y="98"/>
                </a:lnTo>
                <a:close/>
                <a:moveTo>
                  <a:pt x="292" y="228"/>
                </a:moveTo>
                <a:cubicBezTo>
                  <a:pt x="263" y="211"/>
                  <a:pt x="263" y="211"/>
                  <a:pt x="263" y="211"/>
                </a:cubicBezTo>
                <a:cubicBezTo>
                  <a:pt x="263" y="221"/>
                  <a:pt x="263" y="221"/>
                  <a:pt x="263" y="221"/>
                </a:cubicBezTo>
                <a:cubicBezTo>
                  <a:pt x="24" y="221"/>
                  <a:pt x="24" y="221"/>
                  <a:pt x="24" y="221"/>
                </a:cubicBezTo>
                <a:cubicBezTo>
                  <a:pt x="24" y="30"/>
                  <a:pt x="24" y="30"/>
                  <a:pt x="24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221"/>
                  <a:pt x="11" y="221"/>
                  <a:pt x="11" y="221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1" y="234"/>
                  <a:pt x="11" y="234"/>
                  <a:pt x="11" y="234"/>
                </a:cubicBezTo>
                <a:cubicBezTo>
                  <a:pt x="263" y="234"/>
                  <a:pt x="263" y="234"/>
                  <a:pt x="263" y="234"/>
                </a:cubicBezTo>
                <a:cubicBezTo>
                  <a:pt x="263" y="245"/>
                  <a:pt x="263" y="245"/>
                  <a:pt x="263" y="245"/>
                </a:cubicBezTo>
                <a:lnTo>
                  <a:pt x="292" y="228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TextBox 93"/>
          <p:cNvSpPr txBox="1">
            <a:spLocks noChangeArrowheads="1"/>
          </p:cNvSpPr>
          <p:nvPr/>
        </p:nvSpPr>
        <p:spPr bwMode="auto">
          <a:xfrm>
            <a:off x="1001713" y="5145088"/>
            <a:ext cx="27051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1" name="TextBox 93"/>
          <p:cNvSpPr txBox="1">
            <a:spLocks noChangeArrowheads="1"/>
          </p:cNvSpPr>
          <p:nvPr/>
        </p:nvSpPr>
        <p:spPr bwMode="auto">
          <a:xfrm>
            <a:off x="8488363" y="5145088"/>
            <a:ext cx="27035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2" name="Rectangle 22"/>
          <p:cNvSpPr>
            <a:spLocks noChangeArrowheads="1"/>
          </p:cNvSpPr>
          <p:nvPr/>
        </p:nvSpPr>
        <p:spPr bwMode="auto">
          <a:xfrm>
            <a:off x="1062038" y="3160713"/>
            <a:ext cx="2630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YESTERDAY</a:t>
            </a:r>
            <a:endParaRPr lang="en-US" altLang="en-US"/>
          </a:p>
        </p:txBody>
      </p:sp>
      <p:sp>
        <p:nvSpPr>
          <p:cNvPr id="2063" name="Rectangle 28"/>
          <p:cNvSpPr>
            <a:spLocks noChangeArrowheads="1"/>
          </p:cNvSpPr>
          <p:nvPr/>
        </p:nvSpPr>
        <p:spPr bwMode="auto">
          <a:xfrm>
            <a:off x="5322888" y="3160713"/>
            <a:ext cx="1555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TODAY</a:t>
            </a:r>
            <a:endParaRPr lang="en-US" altLang="en-US"/>
          </a:p>
        </p:txBody>
      </p:sp>
      <p:sp>
        <p:nvSpPr>
          <p:cNvPr id="2064" name="Rectangle 33"/>
          <p:cNvSpPr>
            <a:spLocks noChangeArrowheads="1"/>
          </p:cNvSpPr>
          <p:nvPr/>
        </p:nvSpPr>
        <p:spPr bwMode="auto">
          <a:xfrm>
            <a:off x="8415338" y="3160713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TOMORROW</a:t>
            </a:r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000250" y="879475"/>
            <a:ext cx="12271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4737100" y="3282950"/>
            <a:ext cx="1363663" cy="301625"/>
          </a:xfrm>
          <a:custGeom>
            <a:avLst/>
            <a:gdLst>
              <a:gd name="T0" fmla="*/ 1363662 w 303"/>
              <a:gd name="T1" fmla="*/ 148562 h 67"/>
              <a:gd name="T2" fmla="*/ 1296154 w 303"/>
              <a:gd name="T3" fmla="*/ 0 h 67"/>
              <a:gd name="T4" fmla="*/ 0 w 303"/>
              <a:gd name="T5" fmla="*/ 0 h 67"/>
              <a:gd name="T6" fmla="*/ 45005 w 303"/>
              <a:gd name="T7" fmla="*/ 148562 h 67"/>
              <a:gd name="T8" fmla="*/ 0 w 303"/>
              <a:gd name="T9" fmla="*/ 301625 h 67"/>
              <a:gd name="T10" fmla="*/ 1296154 w 303"/>
              <a:gd name="T11" fmla="*/ 301625 h 67"/>
              <a:gd name="T12" fmla="*/ 1363662 w 303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3" h="67">
                <a:moveTo>
                  <a:pt x="303" y="33"/>
                </a:moveTo>
                <a:cubicBezTo>
                  <a:pt x="303" y="20"/>
                  <a:pt x="297" y="8"/>
                  <a:pt x="288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9"/>
                  <a:pt x="10" y="21"/>
                  <a:pt x="10" y="33"/>
                </a:cubicBezTo>
                <a:cubicBezTo>
                  <a:pt x="10" y="46"/>
                  <a:pt x="6" y="57"/>
                  <a:pt x="0" y="67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297" y="59"/>
                  <a:pt x="303" y="47"/>
                  <a:pt x="303" y="33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6132513" y="3282950"/>
            <a:ext cx="1366837" cy="301625"/>
          </a:xfrm>
          <a:custGeom>
            <a:avLst/>
            <a:gdLst>
              <a:gd name="T0" fmla="*/ 1366837 w 304"/>
              <a:gd name="T1" fmla="*/ 148562 h 67"/>
              <a:gd name="T2" fmla="*/ 1294898 w 304"/>
              <a:gd name="T3" fmla="*/ 0 h 67"/>
              <a:gd name="T4" fmla="*/ 0 w 304"/>
              <a:gd name="T5" fmla="*/ 0 h 67"/>
              <a:gd name="T6" fmla="*/ 44962 w 304"/>
              <a:gd name="T7" fmla="*/ 148562 h 67"/>
              <a:gd name="T8" fmla="*/ 0 w 304"/>
              <a:gd name="T9" fmla="*/ 301625 h 67"/>
              <a:gd name="T10" fmla="*/ 1294898 w 304"/>
              <a:gd name="T11" fmla="*/ 301625 h 67"/>
              <a:gd name="T12" fmla="*/ 1366837 w 304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4" h="67">
                <a:moveTo>
                  <a:pt x="304" y="33"/>
                </a:moveTo>
                <a:cubicBezTo>
                  <a:pt x="304" y="20"/>
                  <a:pt x="298" y="8"/>
                  <a:pt x="288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9"/>
                  <a:pt x="10" y="21"/>
                  <a:pt x="10" y="33"/>
                </a:cubicBezTo>
                <a:cubicBezTo>
                  <a:pt x="10" y="46"/>
                  <a:pt x="7" y="57"/>
                  <a:pt x="0" y="67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298" y="59"/>
                  <a:pt x="304" y="47"/>
                  <a:pt x="304" y="33"/>
                </a:cubicBez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3343275" y="3282950"/>
            <a:ext cx="1362075" cy="301625"/>
          </a:xfrm>
          <a:custGeom>
            <a:avLst/>
            <a:gdLst>
              <a:gd name="T0" fmla="*/ 1362075 w 303"/>
              <a:gd name="T1" fmla="*/ 148562 h 67"/>
              <a:gd name="T2" fmla="*/ 1294646 w 303"/>
              <a:gd name="T3" fmla="*/ 0 h 67"/>
              <a:gd name="T4" fmla="*/ 0 w 303"/>
              <a:gd name="T5" fmla="*/ 0 h 67"/>
              <a:gd name="T6" fmla="*/ 44953 w 303"/>
              <a:gd name="T7" fmla="*/ 148562 h 67"/>
              <a:gd name="T8" fmla="*/ 0 w 303"/>
              <a:gd name="T9" fmla="*/ 301625 h 67"/>
              <a:gd name="T10" fmla="*/ 1294646 w 303"/>
              <a:gd name="T11" fmla="*/ 301625 h 67"/>
              <a:gd name="T12" fmla="*/ 1362075 w 303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3" h="67">
                <a:moveTo>
                  <a:pt x="303" y="33"/>
                </a:moveTo>
                <a:cubicBezTo>
                  <a:pt x="303" y="20"/>
                  <a:pt x="297" y="8"/>
                  <a:pt x="288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9"/>
                  <a:pt x="10" y="21"/>
                  <a:pt x="10" y="33"/>
                </a:cubicBezTo>
                <a:cubicBezTo>
                  <a:pt x="10" y="46"/>
                  <a:pt x="6" y="57"/>
                  <a:pt x="0" y="67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297" y="59"/>
                  <a:pt x="303" y="47"/>
                  <a:pt x="303" y="33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1947863" y="3282950"/>
            <a:ext cx="1363662" cy="301625"/>
          </a:xfrm>
          <a:custGeom>
            <a:avLst/>
            <a:gdLst>
              <a:gd name="T0" fmla="*/ 1363662 w 303"/>
              <a:gd name="T1" fmla="*/ 148562 h 67"/>
              <a:gd name="T2" fmla="*/ 1291653 w 303"/>
              <a:gd name="T3" fmla="*/ 0 h 67"/>
              <a:gd name="T4" fmla="*/ 0 w 303"/>
              <a:gd name="T5" fmla="*/ 0 h 67"/>
              <a:gd name="T6" fmla="*/ 45005 w 303"/>
              <a:gd name="T7" fmla="*/ 148562 h 67"/>
              <a:gd name="T8" fmla="*/ 0 w 303"/>
              <a:gd name="T9" fmla="*/ 301625 h 67"/>
              <a:gd name="T10" fmla="*/ 1291653 w 303"/>
              <a:gd name="T11" fmla="*/ 301625 h 67"/>
              <a:gd name="T12" fmla="*/ 1363662 w 303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3" h="67">
                <a:moveTo>
                  <a:pt x="303" y="33"/>
                </a:moveTo>
                <a:cubicBezTo>
                  <a:pt x="303" y="20"/>
                  <a:pt x="297" y="8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9"/>
                  <a:pt x="10" y="21"/>
                  <a:pt x="10" y="33"/>
                </a:cubicBezTo>
                <a:cubicBezTo>
                  <a:pt x="10" y="46"/>
                  <a:pt x="6" y="57"/>
                  <a:pt x="0" y="67"/>
                </a:cubicBezTo>
                <a:cubicBezTo>
                  <a:pt x="287" y="67"/>
                  <a:pt x="287" y="67"/>
                  <a:pt x="287" y="67"/>
                </a:cubicBezTo>
                <a:cubicBezTo>
                  <a:pt x="297" y="59"/>
                  <a:pt x="303" y="47"/>
                  <a:pt x="303" y="33"/>
                </a:cubicBezTo>
                <a:close/>
              </a:path>
            </a:pathLst>
          </a:cu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7526338" y="3282950"/>
            <a:ext cx="1368425" cy="301625"/>
          </a:xfrm>
          <a:custGeom>
            <a:avLst/>
            <a:gdLst>
              <a:gd name="T0" fmla="*/ 1368425 w 304"/>
              <a:gd name="T1" fmla="*/ 148562 h 67"/>
              <a:gd name="T2" fmla="*/ 1296403 w 304"/>
              <a:gd name="T3" fmla="*/ 0 h 67"/>
              <a:gd name="T4" fmla="*/ 0 w 304"/>
              <a:gd name="T5" fmla="*/ 0 h 67"/>
              <a:gd name="T6" fmla="*/ 49515 w 304"/>
              <a:gd name="T7" fmla="*/ 148562 h 67"/>
              <a:gd name="T8" fmla="*/ 0 w 304"/>
              <a:gd name="T9" fmla="*/ 301625 h 67"/>
              <a:gd name="T10" fmla="*/ 1296403 w 304"/>
              <a:gd name="T11" fmla="*/ 301625 h 67"/>
              <a:gd name="T12" fmla="*/ 1368425 w 304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4" h="67">
                <a:moveTo>
                  <a:pt x="304" y="33"/>
                </a:moveTo>
                <a:cubicBezTo>
                  <a:pt x="304" y="20"/>
                  <a:pt x="298" y="8"/>
                  <a:pt x="288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9"/>
                  <a:pt x="11" y="21"/>
                  <a:pt x="11" y="33"/>
                </a:cubicBezTo>
                <a:cubicBezTo>
                  <a:pt x="11" y="46"/>
                  <a:pt x="7" y="57"/>
                  <a:pt x="0" y="67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298" y="59"/>
                  <a:pt x="304" y="47"/>
                  <a:pt x="304" y="33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508000" y="3282950"/>
            <a:ext cx="1408113" cy="301625"/>
          </a:xfrm>
          <a:custGeom>
            <a:avLst/>
            <a:gdLst>
              <a:gd name="T0" fmla="*/ 0 w 313"/>
              <a:gd name="T1" fmla="*/ 301625 h 67"/>
              <a:gd name="T2" fmla="*/ 1336132 w 313"/>
              <a:gd name="T3" fmla="*/ 301625 h 67"/>
              <a:gd name="T4" fmla="*/ 1408112 w 313"/>
              <a:gd name="T5" fmla="*/ 148562 h 67"/>
              <a:gd name="T6" fmla="*/ 1336132 w 313"/>
              <a:gd name="T7" fmla="*/ 0 h 67"/>
              <a:gd name="T8" fmla="*/ 0 w 313"/>
              <a:gd name="T9" fmla="*/ 0 h 67"/>
              <a:gd name="T10" fmla="*/ 0 w 313"/>
              <a:gd name="T11" fmla="*/ 301625 h 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3" h="67">
                <a:moveTo>
                  <a:pt x="0" y="67"/>
                </a:moveTo>
                <a:cubicBezTo>
                  <a:pt x="297" y="67"/>
                  <a:pt x="297" y="67"/>
                  <a:pt x="297" y="67"/>
                </a:cubicBezTo>
                <a:cubicBezTo>
                  <a:pt x="307" y="59"/>
                  <a:pt x="313" y="47"/>
                  <a:pt x="313" y="33"/>
                </a:cubicBezTo>
                <a:cubicBezTo>
                  <a:pt x="313" y="20"/>
                  <a:pt x="307" y="8"/>
                  <a:pt x="297" y="0"/>
                </a:cubicBezTo>
                <a:cubicBezTo>
                  <a:pt x="0" y="0"/>
                  <a:pt x="0" y="0"/>
                  <a:pt x="0" y="0"/>
                </a:cubicBezTo>
                <a:lnTo>
                  <a:pt x="0" y="67"/>
                </a:lnTo>
                <a:close/>
              </a:path>
            </a:pathLst>
          </a:cu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8926513" y="3282950"/>
            <a:ext cx="1362075" cy="301625"/>
          </a:xfrm>
          <a:custGeom>
            <a:avLst/>
            <a:gdLst>
              <a:gd name="T0" fmla="*/ 1362075 w 303"/>
              <a:gd name="T1" fmla="*/ 148562 h 67"/>
              <a:gd name="T2" fmla="*/ 1290150 w 303"/>
              <a:gd name="T3" fmla="*/ 0 h 67"/>
              <a:gd name="T4" fmla="*/ 0 w 303"/>
              <a:gd name="T5" fmla="*/ 0 h 67"/>
              <a:gd name="T6" fmla="*/ 44953 w 303"/>
              <a:gd name="T7" fmla="*/ 148562 h 67"/>
              <a:gd name="T8" fmla="*/ 0 w 303"/>
              <a:gd name="T9" fmla="*/ 301625 h 67"/>
              <a:gd name="T10" fmla="*/ 1290150 w 303"/>
              <a:gd name="T11" fmla="*/ 301625 h 67"/>
              <a:gd name="T12" fmla="*/ 1362075 w 303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3" h="67">
                <a:moveTo>
                  <a:pt x="303" y="33"/>
                </a:moveTo>
                <a:cubicBezTo>
                  <a:pt x="303" y="20"/>
                  <a:pt x="297" y="8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9"/>
                  <a:pt x="10" y="21"/>
                  <a:pt x="10" y="33"/>
                </a:cubicBezTo>
                <a:cubicBezTo>
                  <a:pt x="10" y="46"/>
                  <a:pt x="6" y="57"/>
                  <a:pt x="0" y="67"/>
                </a:cubicBezTo>
                <a:cubicBezTo>
                  <a:pt x="287" y="67"/>
                  <a:pt x="287" y="67"/>
                  <a:pt x="287" y="67"/>
                </a:cubicBezTo>
                <a:cubicBezTo>
                  <a:pt x="297" y="59"/>
                  <a:pt x="303" y="47"/>
                  <a:pt x="303" y="33"/>
                </a:cubicBezTo>
                <a:close/>
              </a:path>
            </a:pathLst>
          </a:cu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/>
          <p:nvPr/>
        </p:nvSpPr>
        <p:spPr bwMode="auto">
          <a:xfrm>
            <a:off x="10320338" y="3282950"/>
            <a:ext cx="1363662" cy="301625"/>
          </a:xfrm>
          <a:custGeom>
            <a:avLst/>
            <a:gdLst>
              <a:gd name="T0" fmla="*/ 1363662 w 303"/>
              <a:gd name="T1" fmla="*/ 148562 h 67"/>
              <a:gd name="T2" fmla="*/ 1296154 w 303"/>
              <a:gd name="T3" fmla="*/ 0 h 67"/>
              <a:gd name="T4" fmla="*/ 0 w 303"/>
              <a:gd name="T5" fmla="*/ 0 h 67"/>
              <a:gd name="T6" fmla="*/ 45005 w 303"/>
              <a:gd name="T7" fmla="*/ 148562 h 67"/>
              <a:gd name="T8" fmla="*/ 0 w 303"/>
              <a:gd name="T9" fmla="*/ 301625 h 67"/>
              <a:gd name="T10" fmla="*/ 1296154 w 303"/>
              <a:gd name="T11" fmla="*/ 301625 h 67"/>
              <a:gd name="T12" fmla="*/ 1363662 w 303"/>
              <a:gd name="T13" fmla="*/ 148562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3" h="67">
                <a:moveTo>
                  <a:pt x="303" y="33"/>
                </a:moveTo>
                <a:cubicBezTo>
                  <a:pt x="303" y="20"/>
                  <a:pt x="297" y="8"/>
                  <a:pt x="288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9"/>
                  <a:pt x="10" y="21"/>
                  <a:pt x="10" y="33"/>
                </a:cubicBezTo>
                <a:cubicBezTo>
                  <a:pt x="10" y="46"/>
                  <a:pt x="6" y="57"/>
                  <a:pt x="0" y="67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297" y="59"/>
                  <a:pt x="303" y="47"/>
                  <a:pt x="303" y="33"/>
                </a:cubicBezTo>
                <a:close/>
              </a:path>
            </a:pathLst>
          </a:cu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7742238" y="2662238"/>
            <a:ext cx="113823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4908550" y="2662238"/>
            <a:ext cx="13081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2000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2168525" y="2662238"/>
            <a:ext cx="11064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1975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6370638" y="3679825"/>
            <a:ext cx="11874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2010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9132888" y="3679825"/>
            <a:ext cx="11461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2021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3594100" y="3679825"/>
            <a:ext cx="11699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1990</a:t>
            </a:r>
            <a:endParaRPr lang="en-US" altLang="en-US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801688" y="3679825"/>
            <a:ext cx="116998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1960</a:t>
            </a:r>
            <a:endParaRPr lang="en-US" alt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10536238" y="2662238"/>
            <a:ext cx="12509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100">
                <a:solidFill>
                  <a:srgbClr val="424242"/>
                </a:solidFill>
                <a:latin typeface="Montserrat" panose="02000505000000020004" pitchFamily="2" charset="0"/>
              </a:rPr>
              <a:t>2028</a:t>
            </a:r>
            <a:endParaRPr lang="en-US" altLang="en-US"/>
          </a:p>
        </p:txBody>
      </p:sp>
      <p:sp>
        <p:nvSpPr>
          <p:cNvPr id="2067" name="Line 23"/>
          <p:cNvSpPr>
            <a:spLocks noChangeShapeType="1"/>
          </p:cNvSpPr>
          <p:nvPr/>
        </p:nvSpPr>
        <p:spPr bwMode="auto">
          <a:xfrm flipV="1">
            <a:off x="9604375" y="1919288"/>
            <a:ext cx="0" cy="1085850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4"/>
          <p:cNvSpPr>
            <a:spLocks noChangeShapeType="1"/>
          </p:cNvSpPr>
          <p:nvPr/>
        </p:nvSpPr>
        <p:spPr bwMode="auto">
          <a:xfrm flipV="1">
            <a:off x="6815138" y="1919288"/>
            <a:ext cx="0" cy="1085850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5"/>
          <p:cNvSpPr>
            <a:spLocks noChangeShapeType="1"/>
          </p:cNvSpPr>
          <p:nvPr/>
        </p:nvSpPr>
        <p:spPr bwMode="auto">
          <a:xfrm flipV="1">
            <a:off x="4025900" y="1919288"/>
            <a:ext cx="0" cy="1085850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26"/>
          <p:cNvSpPr>
            <a:spLocks noChangeShapeType="1"/>
          </p:cNvSpPr>
          <p:nvPr/>
        </p:nvSpPr>
        <p:spPr bwMode="auto">
          <a:xfrm>
            <a:off x="2609850" y="3859213"/>
            <a:ext cx="0" cy="1090612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7"/>
          <p:cNvSpPr>
            <a:spLocks noChangeShapeType="1"/>
          </p:cNvSpPr>
          <p:nvPr/>
        </p:nvSpPr>
        <p:spPr bwMode="auto">
          <a:xfrm>
            <a:off x="5399088" y="3859213"/>
            <a:ext cx="0" cy="1090612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28"/>
          <p:cNvSpPr>
            <a:spLocks noChangeShapeType="1"/>
          </p:cNvSpPr>
          <p:nvPr/>
        </p:nvSpPr>
        <p:spPr bwMode="auto">
          <a:xfrm>
            <a:off x="8188325" y="3859213"/>
            <a:ext cx="0" cy="1090612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29"/>
          <p:cNvSpPr>
            <a:spLocks noChangeShapeType="1"/>
          </p:cNvSpPr>
          <p:nvPr/>
        </p:nvSpPr>
        <p:spPr bwMode="auto">
          <a:xfrm flipV="1">
            <a:off x="1211263" y="1919288"/>
            <a:ext cx="0" cy="1085850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30"/>
          <p:cNvSpPr>
            <a:spLocks noChangeShapeType="1"/>
          </p:cNvSpPr>
          <p:nvPr/>
        </p:nvSpPr>
        <p:spPr bwMode="auto">
          <a:xfrm>
            <a:off x="10982325" y="3859213"/>
            <a:ext cx="0" cy="1090612"/>
          </a:xfrm>
          <a:prstGeom prst="line">
            <a:avLst/>
          </a:prstGeom>
          <a:noFill/>
          <a:ln w="349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Oval 31"/>
          <p:cNvSpPr>
            <a:spLocks noChangeArrowheads="1"/>
          </p:cNvSpPr>
          <p:nvPr/>
        </p:nvSpPr>
        <p:spPr bwMode="auto">
          <a:xfrm>
            <a:off x="9218613" y="969963"/>
            <a:ext cx="777875" cy="774700"/>
          </a:xfrm>
          <a:prstGeom prst="ellipse">
            <a:avLst/>
          </a:prstGeom>
          <a:solidFill>
            <a:srgbClr val="E24E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6" name="Oval 32"/>
          <p:cNvSpPr>
            <a:spLocks noChangeArrowheads="1"/>
          </p:cNvSpPr>
          <p:nvPr/>
        </p:nvSpPr>
        <p:spPr bwMode="auto">
          <a:xfrm>
            <a:off x="6429375" y="969963"/>
            <a:ext cx="773113" cy="774700"/>
          </a:xfrm>
          <a:prstGeom prst="ellipse">
            <a:avLst/>
          </a:pr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7" name="Oval 33"/>
          <p:cNvSpPr>
            <a:spLocks noChangeArrowheads="1"/>
          </p:cNvSpPr>
          <p:nvPr/>
        </p:nvSpPr>
        <p:spPr bwMode="auto">
          <a:xfrm>
            <a:off x="3635375" y="969963"/>
            <a:ext cx="777875" cy="774700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8" name="Oval 34"/>
          <p:cNvSpPr>
            <a:spLocks noChangeArrowheads="1"/>
          </p:cNvSpPr>
          <p:nvPr/>
        </p:nvSpPr>
        <p:spPr bwMode="auto">
          <a:xfrm>
            <a:off x="2217738" y="5124450"/>
            <a:ext cx="779462" cy="774700"/>
          </a:xfrm>
          <a:prstGeom prst="ellipse">
            <a:avLst/>
          </a:prstGeom>
          <a:solidFill>
            <a:srgbClr val="69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9" name="Oval 35"/>
          <p:cNvSpPr>
            <a:spLocks noChangeArrowheads="1"/>
          </p:cNvSpPr>
          <p:nvPr/>
        </p:nvSpPr>
        <p:spPr bwMode="auto">
          <a:xfrm>
            <a:off x="5011738" y="5124450"/>
            <a:ext cx="774700" cy="774700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0" name="Oval 36"/>
          <p:cNvSpPr>
            <a:spLocks noChangeArrowheads="1"/>
          </p:cNvSpPr>
          <p:nvPr/>
        </p:nvSpPr>
        <p:spPr bwMode="auto">
          <a:xfrm>
            <a:off x="7800975" y="5124450"/>
            <a:ext cx="774700" cy="774700"/>
          </a:xfrm>
          <a:prstGeom prst="ellipse">
            <a:avLst/>
          </a:prstGeom>
          <a:solidFill>
            <a:srgbClr val="FF91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1" name="Oval 37"/>
          <p:cNvSpPr>
            <a:spLocks noChangeArrowheads="1"/>
          </p:cNvSpPr>
          <p:nvPr/>
        </p:nvSpPr>
        <p:spPr bwMode="auto">
          <a:xfrm>
            <a:off x="823913" y="969963"/>
            <a:ext cx="777875" cy="774700"/>
          </a:xfrm>
          <a:prstGeom prst="ellipse">
            <a:avLst/>
          </a:pr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2" name="Oval 38"/>
          <p:cNvSpPr>
            <a:spLocks noChangeArrowheads="1"/>
          </p:cNvSpPr>
          <p:nvPr/>
        </p:nvSpPr>
        <p:spPr bwMode="auto">
          <a:xfrm>
            <a:off x="10590213" y="5124450"/>
            <a:ext cx="777875" cy="774700"/>
          </a:xfrm>
          <a:prstGeom prst="ellipse">
            <a:avLst/>
          </a:prstGeom>
          <a:solidFill>
            <a:srgbClr val="8C1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3" name="Freeform 39"/>
          <p:cNvSpPr>
            <a:spLocks noEditPoints="1"/>
          </p:cNvSpPr>
          <p:nvPr/>
        </p:nvSpPr>
        <p:spPr bwMode="auto">
          <a:xfrm>
            <a:off x="3833813" y="1127125"/>
            <a:ext cx="382587" cy="458788"/>
          </a:xfrm>
          <a:custGeom>
            <a:avLst/>
            <a:gdLst>
              <a:gd name="T0" fmla="*/ 144033 w 85"/>
              <a:gd name="T1" fmla="*/ 458788 h 102"/>
              <a:gd name="T2" fmla="*/ 144033 w 85"/>
              <a:gd name="T3" fmla="*/ 427303 h 102"/>
              <a:gd name="T4" fmla="*/ 256558 w 85"/>
              <a:gd name="T5" fmla="*/ 400315 h 102"/>
              <a:gd name="T6" fmla="*/ 126029 w 85"/>
              <a:gd name="T7" fmla="*/ 400315 h 102"/>
              <a:gd name="T8" fmla="*/ 238554 w 85"/>
              <a:gd name="T9" fmla="*/ 418307 h 102"/>
              <a:gd name="T10" fmla="*/ 184542 w 85"/>
              <a:gd name="T11" fmla="*/ 224896 h 102"/>
              <a:gd name="T12" fmla="*/ 189043 w 85"/>
              <a:gd name="T13" fmla="*/ 377825 h 102"/>
              <a:gd name="T14" fmla="*/ 193544 w 85"/>
              <a:gd name="T15" fmla="*/ 377825 h 102"/>
              <a:gd name="T16" fmla="*/ 207047 w 85"/>
              <a:gd name="T17" fmla="*/ 224896 h 102"/>
              <a:gd name="T18" fmla="*/ 139532 w 85"/>
              <a:gd name="T19" fmla="*/ 211402 h 102"/>
              <a:gd name="T20" fmla="*/ 139532 w 85"/>
              <a:gd name="T21" fmla="*/ 166423 h 102"/>
              <a:gd name="T22" fmla="*/ 220550 w 85"/>
              <a:gd name="T23" fmla="*/ 188913 h 102"/>
              <a:gd name="T24" fmla="*/ 270061 w 85"/>
              <a:gd name="T25" fmla="*/ 188913 h 102"/>
              <a:gd name="T26" fmla="*/ 63014 w 85"/>
              <a:gd name="T27" fmla="*/ 148431 h 102"/>
              <a:gd name="T28" fmla="*/ 130530 w 85"/>
              <a:gd name="T29" fmla="*/ 359834 h 102"/>
              <a:gd name="T30" fmla="*/ 162037 w 85"/>
              <a:gd name="T31" fmla="*/ 224896 h 102"/>
              <a:gd name="T32" fmla="*/ 99023 w 85"/>
              <a:gd name="T33" fmla="*/ 188913 h 102"/>
              <a:gd name="T34" fmla="*/ 175540 w 85"/>
              <a:gd name="T35" fmla="*/ 188913 h 102"/>
              <a:gd name="T36" fmla="*/ 184542 w 85"/>
              <a:gd name="T37" fmla="*/ 211402 h 102"/>
              <a:gd name="T38" fmla="*/ 207047 w 85"/>
              <a:gd name="T39" fmla="*/ 188913 h 102"/>
              <a:gd name="T40" fmla="*/ 270061 w 85"/>
              <a:gd name="T41" fmla="*/ 161925 h 102"/>
              <a:gd name="T42" fmla="*/ 243055 w 85"/>
              <a:gd name="T43" fmla="*/ 224896 h 102"/>
              <a:gd name="T44" fmla="*/ 229552 w 85"/>
              <a:gd name="T45" fmla="*/ 377825 h 102"/>
              <a:gd name="T46" fmla="*/ 306070 w 85"/>
              <a:gd name="T47" fmla="*/ 238390 h 102"/>
              <a:gd name="T48" fmla="*/ 193544 w 85"/>
              <a:gd name="T49" fmla="*/ 0 h 102"/>
              <a:gd name="T50" fmla="*/ 180041 w 85"/>
              <a:gd name="T51" fmla="*/ 40481 h 102"/>
              <a:gd name="T52" fmla="*/ 207047 w 85"/>
              <a:gd name="T53" fmla="*/ 40481 h 102"/>
              <a:gd name="T54" fmla="*/ 279063 w 85"/>
              <a:gd name="T55" fmla="*/ 17992 h 102"/>
              <a:gd name="T56" fmla="*/ 247556 w 85"/>
              <a:gd name="T57" fmla="*/ 44979 h 102"/>
              <a:gd name="T58" fmla="*/ 270061 w 85"/>
              <a:gd name="T59" fmla="*/ 58473 h 102"/>
              <a:gd name="T60" fmla="*/ 342078 w 85"/>
              <a:gd name="T61" fmla="*/ 62971 h 102"/>
              <a:gd name="T62" fmla="*/ 301569 w 85"/>
              <a:gd name="T63" fmla="*/ 80963 h 102"/>
              <a:gd name="T64" fmla="*/ 319573 w 85"/>
              <a:gd name="T65" fmla="*/ 98954 h 102"/>
              <a:gd name="T66" fmla="*/ 382587 w 85"/>
              <a:gd name="T67" fmla="*/ 134938 h 102"/>
              <a:gd name="T68" fmla="*/ 342078 w 85"/>
              <a:gd name="T69" fmla="*/ 125942 h 102"/>
              <a:gd name="T70" fmla="*/ 346579 w 85"/>
              <a:gd name="T71" fmla="*/ 157427 h 102"/>
              <a:gd name="T72" fmla="*/ 382587 w 85"/>
              <a:gd name="T73" fmla="*/ 215900 h 102"/>
              <a:gd name="T74" fmla="*/ 346579 w 85"/>
              <a:gd name="T75" fmla="*/ 193411 h 102"/>
              <a:gd name="T76" fmla="*/ 337577 w 85"/>
              <a:gd name="T77" fmla="*/ 220398 h 102"/>
              <a:gd name="T78" fmla="*/ 130530 w 85"/>
              <a:gd name="T79" fmla="*/ 67469 h 102"/>
              <a:gd name="T80" fmla="*/ 121528 w 85"/>
              <a:gd name="T81" fmla="*/ 22490 h 102"/>
              <a:gd name="T82" fmla="*/ 99023 w 85"/>
              <a:gd name="T83" fmla="*/ 35983 h 102"/>
              <a:gd name="T84" fmla="*/ 81018 w 85"/>
              <a:gd name="T85" fmla="*/ 98954 h 102"/>
              <a:gd name="T86" fmla="*/ 58513 w 85"/>
              <a:gd name="T87" fmla="*/ 62971 h 102"/>
              <a:gd name="T88" fmla="*/ 40509 w 85"/>
              <a:gd name="T89" fmla="*/ 80963 h 102"/>
              <a:gd name="T90" fmla="*/ 54012 w 85"/>
              <a:gd name="T91" fmla="*/ 143933 h 102"/>
              <a:gd name="T92" fmla="*/ 18004 w 85"/>
              <a:gd name="T93" fmla="*/ 121444 h 102"/>
              <a:gd name="T94" fmla="*/ 9002 w 85"/>
              <a:gd name="T95" fmla="*/ 152929 h 102"/>
              <a:gd name="T96" fmla="*/ 54012 w 85"/>
              <a:gd name="T97" fmla="*/ 202406 h 102"/>
              <a:gd name="T98" fmla="*/ 13503 w 85"/>
              <a:gd name="T99" fmla="*/ 197909 h 102"/>
              <a:gd name="T100" fmla="*/ 18004 w 85"/>
              <a:gd name="T101" fmla="*/ 224896 h 1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5" h="102">
                <a:moveTo>
                  <a:pt x="57" y="99"/>
                </a:moveTo>
                <a:cubicBezTo>
                  <a:pt x="57" y="101"/>
                  <a:pt x="55" y="102"/>
                  <a:pt x="53" y="102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0" y="102"/>
                  <a:pt x="28" y="101"/>
                  <a:pt x="28" y="99"/>
                </a:cubicBezTo>
                <a:cubicBezTo>
                  <a:pt x="28" y="99"/>
                  <a:pt x="28" y="99"/>
                  <a:pt x="28" y="99"/>
                </a:cubicBezTo>
                <a:cubicBezTo>
                  <a:pt x="28" y="97"/>
                  <a:pt x="30" y="95"/>
                  <a:pt x="32" y="95"/>
                </a:cubicBezTo>
                <a:cubicBezTo>
                  <a:pt x="53" y="95"/>
                  <a:pt x="53" y="95"/>
                  <a:pt x="53" y="95"/>
                </a:cubicBezTo>
                <a:cubicBezTo>
                  <a:pt x="55" y="95"/>
                  <a:pt x="57" y="97"/>
                  <a:pt x="57" y="99"/>
                </a:cubicBezTo>
                <a:close/>
                <a:moveTo>
                  <a:pt x="57" y="89"/>
                </a:moveTo>
                <a:cubicBezTo>
                  <a:pt x="57" y="87"/>
                  <a:pt x="55" y="86"/>
                  <a:pt x="53" y="86"/>
                </a:cubicBezTo>
                <a:cubicBezTo>
                  <a:pt x="32" y="86"/>
                  <a:pt x="32" y="86"/>
                  <a:pt x="32" y="86"/>
                </a:cubicBezTo>
                <a:cubicBezTo>
                  <a:pt x="30" y="86"/>
                  <a:pt x="28" y="87"/>
                  <a:pt x="28" y="89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91"/>
                  <a:pt x="30" y="93"/>
                  <a:pt x="32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5" y="93"/>
                  <a:pt x="57" y="91"/>
                  <a:pt x="57" y="89"/>
                </a:cubicBezTo>
                <a:close/>
                <a:moveTo>
                  <a:pt x="46" y="50"/>
                </a:moveTo>
                <a:cubicBezTo>
                  <a:pt x="41" y="50"/>
                  <a:pt x="41" y="50"/>
                  <a:pt x="41" y="50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84"/>
                  <a:pt x="39" y="84"/>
                  <a:pt x="39" y="84"/>
                </a:cubicBezTo>
                <a:cubicBezTo>
                  <a:pt x="40" y="84"/>
                  <a:pt x="41" y="84"/>
                  <a:pt x="42" y="84"/>
                </a:cubicBezTo>
                <a:cubicBezTo>
                  <a:pt x="42" y="84"/>
                  <a:pt x="42" y="84"/>
                  <a:pt x="42" y="84"/>
                </a:cubicBezTo>
                <a:cubicBezTo>
                  <a:pt x="43" y="84"/>
                  <a:pt x="43" y="84"/>
                  <a:pt x="43" y="84"/>
                </a:cubicBezTo>
                <a:cubicBezTo>
                  <a:pt x="43" y="84"/>
                  <a:pt x="43" y="84"/>
                  <a:pt x="43" y="84"/>
                </a:cubicBezTo>
                <a:cubicBezTo>
                  <a:pt x="43" y="84"/>
                  <a:pt x="43" y="84"/>
                  <a:pt x="43" y="84"/>
                </a:cubicBezTo>
                <a:cubicBezTo>
                  <a:pt x="44" y="84"/>
                  <a:pt x="45" y="84"/>
                  <a:pt x="46" y="84"/>
                </a:cubicBezTo>
                <a:lnTo>
                  <a:pt x="46" y="50"/>
                </a:lnTo>
                <a:close/>
                <a:moveTo>
                  <a:pt x="31" y="37"/>
                </a:moveTo>
                <a:cubicBezTo>
                  <a:pt x="28" y="37"/>
                  <a:pt x="26" y="39"/>
                  <a:pt x="26" y="42"/>
                </a:cubicBezTo>
                <a:cubicBezTo>
                  <a:pt x="26" y="45"/>
                  <a:pt x="28" y="47"/>
                  <a:pt x="31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9"/>
                  <a:pt x="34" y="37"/>
                  <a:pt x="31" y="37"/>
                </a:cubicBezTo>
                <a:close/>
                <a:moveTo>
                  <a:pt x="60" y="42"/>
                </a:moveTo>
                <a:cubicBezTo>
                  <a:pt x="60" y="39"/>
                  <a:pt x="57" y="37"/>
                  <a:pt x="54" y="37"/>
                </a:cubicBezTo>
                <a:cubicBezTo>
                  <a:pt x="52" y="37"/>
                  <a:pt x="49" y="39"/>
                  <a:pt x="49" y="42"/>
                </a:cubicBezTo>
                <a:cubicBezTo>
                  <a:pt x="49" y="47"/>
                  <a:pt x="49" y="47"/>
                  <a:pt x="49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7" y="47"/>
                  <a:pt x="60" y="45"/>
                  <a:pt x="60" y="42"/>
                </a:cubicBezTo>
                <a:close/>
                <a:moveTo>
                  <a:pt x="71" y="33"/>
                </a:moveTo>
                <a:cubicBezTo>
                  <a:pt x="69" y="24"/>
                  <a:pt x="58" y="14"/>
                  <a:pt x="43" y="14"/>
                </a:cubicBezTo>
                <a:cubicBezTo>
                  <a:pt x="28" y="14"/>
                  <a:pt x="17" y="24"/>
                  <a:pt x="14" y="33"/>
                </a:cubicBezTo>
                <a:cubicBezTo>
                  <a:pt x="13" y="40"/>
                  <a:pt x="14" y="46"/>
                  <a:pt x="18" y="53"/>
                </a:cubicBezTo>
                <a:cubicBezTo>
                  <a:pt x="21" y="58"/>
                  <a:pt x="24" y="63"/>
                  <a:pt x="26" y="69"/>
                </a:cubicBezTo>
                <a:cubicBezTo>
                  <a:pt x="28" y="72"/>
                  <a:pt x="28" y="77"/>
                  <a:pt x="29" y="80"/>
                </a:cubicBezTo>
                <a:cubicBezTo>
                  <a:pt x="30" y="83"/>
                  <a:pt x="31" y="84"/>
                  <a:pt x="34" y="84"/>
                </a:cubicBezTo>
                <a:cubicBezTo>
                  <a:pt x="35" y="84"/>
                  <a:pt x="35" y="84"/>
                  <a:pt x="36" y="84"/>
                </a:cubicBezTo>
                <a:cubicBezTo>
                  <a:pt x="36" y="50"/>
                  <a:pt x="36" y="50"/>
                  <a:pt x="36" y="50"/>
                </a:cubicBezTo>
                <a:cubicBezTo>
                  <a:pt x="31" y="50"/>
                  <a:pt x="31" y="50"/>
                  <a:pt x="31" y="50"/>
                </a:cubicBezTo>
                <a:cubicBezTo>
                  <a:pt x="29" y="50"/>
                  <a:pt x="26" y="50"/>
                  <a:pt x="25" y="48"/>
                </a:cubicBezTo>
                <a:cubicBezTo>
                  <a:pt x="23" y="46"/>
                  <a:pt x="22" y="44"/>
                  <a:pt x="22" y="42"/>
                </a:cubicBezTo>
                <a:cubicBezTo>
                  <a:pt x="22" y="40"/>
                  <a:pt x="23" y="38"/>
                  <a:pt x="25" y="36"/>
                </a:cubicBezTo>
                <a:cubicBezTo>
                  <a:pt x="26" y="34"/>
                  <a:pt x="29" y="33"/>
                  <a:pt x="31" y="33"/>
                </a:cubicBezTo>
                <a:cubicBezTo>
                  <a:pt x="35" y="33"/>
                  <a:pt x="39" y="37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9" y="47"/>
                  <a:pt x="39" y="47"/>
                  <a:pt x="39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6" y="47"/>
                  <a:pt x="46" y="47"/>
                  <a:pt x="46" y="47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0"/>
                  <a:pt x="47" y="38"/>
                  <a:pt x="48" y="36"/>
                </a:cubicBezTo>
                <a:cubicBezTo>
                  <a:pt x="50" y="34"/>
                  <a:pt x="52" y="33"/>
                  <a:pt x="54" y="33"/>
                </a:cubicBezTo>
                <a:cubicBezTo>
                  <a:pt x="57" y="33"/>
                  <a:pt x="59" y="34"/>
                  <a:pt x="60" y="36"/>
                </a:cubicBezTo>
                <a:cubicBezTo>
                  <a:pt x="62" y="38"/>
                  <a:pt x="63" y="40"/>
                  <a:pt x="63" y="42"/>
                </a:cubicBezTo>
                <a:cubicBezTo>
                  <a:pt x="63" y="44"/>
                  <a:pt x="62" y="46"/>
                  <a:pt x="60" y="48"/>
                </a:cubicBezTo>
                <a:cubicBezTo>
                  <a:pt x="59" y="50"/>
                  <a:pt x="57" y="50"/>
                  <a:pt x="54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49" y="84"/>
                  <a:pt x="49" y="84"/>
                  <a:pt x="49" y="84"/>
                </a:cubicBezTo>
                <a:cubicBezTo>
                  <a:pt x="50" y="84"/>
                  <a:pt x="51" y="84"/>
                  <a:pt x="51" y="84"/>
                </a:cubicBezTo>
                <a:cubicBezTo>
                  <a:pt x="55" y="84"/>
                  <a:pt x="56" y="83"/>
                  <a:pt x="56" y="80"/>
                </a:cubicBezTo>
                <a:cubicBezTo>
                  <a:pt x="57" y="77"/>
                  <a:pt x="58" y="72"/>
                  <a:pt x="59" y="69"/>
                </a:cubicBezTo>
                <a:cubicBezTo>
                  <a:pt x="62" y="63"/>
                  <a:pt x="65" y="58"/>
                  <a:pt x="68" y="53"/>
                </a:cubicBezTo>
                <a:cubicBezTo>
                  <a:pt x="71" y="46"/>
                  <a:pt x="73" y="40"/>
                  <a:pt x="71" y="33"/>
                </a:cubicBezTo>
                <a:close/>
                <a:moveTo>
                  <a:pt x="46" y="3"/>
                </a:moveTo>
                <a:cubicBezTo>
                  <a:pt x="46" y="2"/>
                  <a:pt x="44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1" y="0"/>
                  <a:pt x="40" y="2"/>
                  <a:pt x="40" y="3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11"/>
                  <a:pt x="41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4" y="12"/>
                  <a:pt x="46" y="11"/>
                  <a:pt x="46" y="9"/>
                </a:cubicBezTo>
                <a:lnTo>
                  <a:pt x="46" y="3"/>
                </a:lnTo>
                <a:close/>
                <a:moveTo>
                  <a:pt x="63" y="8"/>
                </a:moveTo>
                <a:cubicBezTo>
                  <a:pt x="64" y="7"/>
                  <a:pt x="63" y="5"/>
                  <a:pt x="62" y="4"/>
                </a:cubicBezTo>
                <a:cubicBezTo>
                  <a:pt x="62" y="4"/>
                  <a:pt x="62" y="4"/>
                  <a:pt x="62" y="4"/>
                </a:cubicBezTo>
                <a:cubicBezTo>
                  <a:pt x="60" y="3"/>
                  <a:pt x="58" y="4"/>
                  <a:pt x="57" y="5"/>
                </a:cubicBezTo>
                <a:cubicBezTo>
                  <a:pt x="55" y="10"/>
                  <a:pt x="55" y="10"/>
                  <a:pt x="55" y="10"/>
                </a:cubicBezTo>
                <a:cubicBezTo>
                  <a:pt x="54" y="12"/>
                  <a:pt x="54" y="14"/>
                  <a:pt x="56" y="15"/>
                </a:cubicBezTo>
                <a:cubicBezTo>
                  <a:pt x="56" y="15"/>
                  <a:pt x="56" y="15"/>
                  <a:pt x="56" y="15"/>
                </a:cubicBezTo>
                <a:cubicBezTo>
                  <a:pt x="58" y="15"/>
                  <a:pt x="59" y="15"/>
                  <a:pt x="60" y="13"/>
                </a:cubicBezTo>
                <a:lnTo>
                  <a:pt x="63" y="8"/>
                </a:lnTo>
                <a:close/>
                <a:moveTo>
                  <a:pt x="76" y="18"/>
                </a:moveTo>
                <a:cubicBezTo>
                  <a:pt x="77" y="17"/>
                  <a:pt x="77" y="15"/>
                  <a:pt x="76" y="14"/>
                </a:cubicBezTo>
                <a:cubicBezTo>
                  <a:pt x="76" y="14"/>
                  <a:pt x="76" y="14"/>
                  <a:pt x="76" y="14"/>
                </a:cubicBezTo>
                <a:cubicBezTo>
                  <a:pt x="75" y="13"/>
                  <a:pt x="73" y="13"/>
                  <a:pt x="72" y="14"/>
                </a:cubicBezTo>
                <a:cubicBezTo>
                  <a:pt x="67" y="18"/>
                  <a:pt x="67" y="18"/>
                  <a:pt x="67" y="18"/>
                </a:cubicBezTo>
                <a:cubicBezTo>
                  <a:pt x="66" y="19"/>
                  <a:pt x="66" y="21"/>
                  <a:pt x="67" y="22"/>
                </a:cubicBezTo>
                <a:cubicBezTo>
                  <a:pt x="67" y="22"/>
                  <a:pt x="67" y="22"/>
                  <a:pt x="67" y="22"/>
                </a:cubicBezTo>
                <a:cubicBezTo>
                  <a:pt x="68" y="23"/>
                  <a:pt x="70" y="23"/>
                  <a:pt x="71" y="22"/>
                </a:cubicBezTo>
                <a:lnTo>
                  <a:pt x="76" y="18"/>
                </a:lnTo>
                <a:close/>
                <a:moveTo>
                  <a:pt x="82" y="34"/>
                </a:moveTo>
                <a:cubicBezTo>
                  <a:pt x="84" y="33"/>
                  <a:pt x="85" y="32"/>
                  <a:pt x="85" y="30"/>
                </a:cubicBezTo>
                <a:cubicBezTo>
                  <a:pt x="85" y="30"/>
                  <a:pt x="85" y="30"/>
                  <a:pt x="85" y="30"/>
                </a:cubicBezTo>
                <a:cubicBezTo>
                  <a:pt x="85" y="28"/>
                  <a:pt x="83" y="27"/>
                  <a:pt x="81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4" y="29"/>
                  <a:pt x="73" y="30"/>
                  <a:pt x="73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73" y="34"/>
                  <a:pt x="75" y="35"/>
                  <a:pt x="77" y="35"/>
                </a:cubicBezTo>
                <a:lnTo>
                  <a:pt x="82" y="34"/>
                </a:lnTo>
                <a:close/>
                <a:moveTo>
                  <a:pt x="81" y="50"/>
                </a:moveTo>
                <a:cubicBezTo>
                  <a:pt x="83" y="51"/>
                  <a:pt x="84" y="49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46"/>
                  <a:pt x="84" y="44"/>
                  <a:pt x="82" y="44"/>
                </a:cubicBezTo>
                <a:cubicBezTo>
                  <a:pt x="77" y="43"/>
                  <a:pt x="77" y="43"/>
                  <a:pt x="77" y="43"/>
                </a:cubicBezTo>
                <a:cubicBezTo>
                  <a:pt x="75" y="43"/>
                  <a:pt x="73" y="44"/>
                  <a:pt x="73" y="45"/>
                </a:cubicBezTo>
                <a:cubicBezTo>
                  <a:pt x="73" y="45"/>
                  <a:pt x="73" y="45"/>
                  <a:pt x="73" y="45"/>
                </a:cubicBezTo>
                <a:cubicBezTo>
                  <a:pt x="73" y="47"/>
                  <a:pt x="74" y="49"/>
                  <a:pt x="75" y="49"/>
                </a:cubicBezTo>
                <a:lnTo>
                  <a:pt x="81" y="50"/>
                </a:lnTo>
                <a:close/>
                <a:moveTo>
                  <a:pt x="25" y="13"/>
                </a:moveTo>
                <a:cubicBezTo>
                  <a:pt x="25" y="15"/>
                  <a:pt x="27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30" y="14"/>
                  <a:pt x="31" y="12"/>
                  <a:pt x="30" y="10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4"/>
                  <a:pt x="25" y="3"/>
                  <a:pt x="23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2" y="5"/>
                  <a:pt x="21" y="7"/>
                  <a:pt x="22" y="8"/>
                </a:cubicBezTo>
                <a:lnTo>
                  <a:pt x="25" y="13"/>
                </a:lnTo>
                <a:close/>
                <a:moveTo>
                  <a:pt x="13" y="22"/>
                </a:moveTo>
                <a:cubicBezTo>
                  <a:pt x="15" y="23"/>
                  <a:pt x="17" y="23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1"/>
                  <a:pt x="19" y="19"/>
                  <a:pt x="18" y="18"/>
                </a:cubicBezTo>
                <a:cubicBezTo>
                  <a:pt x="13" y="14"/>
                  <a:pt x="13" y="14"/>
                  <a:pt x="13" y="14"/>
                </a:cubicBezTo>
                <a:cubicBezTo>
                  <a:pt x="12" y="13"/>
                  <a:pt x="10" y="13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7"/>
                  <a:pt x="9" y="18"/>
                </a:cubicBezTo>
                <a:lnTo>
                  <a:pt x="13" y="22"/>
                </a:lnTo>
                <a:close/>
                <a:moveTo>
                  <a:pt x="8" y="35"/>
                </a:moveTo>
                <a:cubicBezTo>
                  <a:pt x="10" y="35"/>
                  <a:pt x="11" y="34"/>
                  <a:pt x="12" y="32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0"/>
                  <a:pt x="11" y="29"/>
                  <a:pt x="9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2" y="27"/>
                  <a:pt x="0" y="28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2"/>
                  <a:pt x="1" y="33"/>
                  <a:pt x="2" y="34"/>
                </a:cubicBezTo>
                <a:lnTo>
                  <a:pt x="8" y="35"/>
                </a:lnTo>
                <a:close/>
                <a:moveTo>
                  <a:pt x="9" y="49"/>
                </a:moveTo>
                <a:cubicBezTo>
                  <a:pt x="11" y="49"/>
                  <a:pt x="12" y="47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4"/>
                  <a:pt x="10" y="43"/>
                  <a:pt x="8" y="43"/>
                </a:cubicBezTo>
                <a:cubicBezTo>
                  <a:pt x="3" y="44"/>
                  <a:pt x="3" y="44"/>
                  <a:pt x="3" y="44"/>
                </a:cubicBezTo>
                <a:cubicBezTo>
                  <a:pt x="1" y="44"/>
                  <a:pt x="0" y="46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1" y="49"/>
                  <a:pt x="2" y="51"/>
                  <a:pt x="4" y="50"/>
                </a:cubicBezTo>
                <a:lnTo>
                  <a:pt x="9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Freeform 40"/>
          <p:cNvSpPr>
            <a:spLocks noEditPoints="1"/>
          </p:cNvSpPr>
          <p:nvPr/>
        </p:nvSpPr>
        <p:spPr bwMode="auto">
          <a:xfrm>
            <a:off x="963613" y="1212850"/>
            <a:ext cx="539750" cy="360363"/>
          </a:xfrm>
          <a:custGeom>
            <a:avLst/>
            <a:gdLst>
              <a:gd name="T0" fmla="*/ 413808 w 120"/>
              <a:gd name="T1" fmla="*/ 189191 h 80"/>
              <a:gd name="T2" fmla="*/ 197908 w 120"/>
              <a:gd name="T3" fmla="*/ 90091 h 80"/>
              <a:gd name="T4" fmla="*/ 184415 w 120"/>
              <a:gd name="T5" fmla="*/ 63064 h 80"/>
              <a:gd name="T6" fmla="*/ 427302 w 120"/>
              <a:gd name="T7" fmla="*/ 36036 h 80"/>
              <a:gd name="T8" fmla="*/ 445294 w 120"/>
              <a:gd name="T9" fmla="*/ 9009 h 80"/>
              <a:gd name="T10" fmla="*/ 490273 w 120"/>
              <a:gd name="T11" fmla="*/ 157659 h 80"/>
              <a:gd name="T12" fmla="*/ 535252 w 120"/>
              <a:gd name="T13" fmla="*/ 153154 h 80"/>
              <a:gd name="T14" fmla="*/ 472281 w 120"/>
              <a:gd name="T15" fmla="*/ 0 h 80"/>
              <a:gd name="T16" fmla="*/ 13494 w 120"/>
              <a:gd name="T17" fmla="*/ 193695 h 80"/>
              <a:gd name="T18" fmla="*/ 62971 w 120"/>
              <a:gd name="T19" fmla="*/ 36036 h 80"/>
              <a:gd name="T20" fmla="*/ 26988 w 120"/>
              <a:gd name="T21" fmla="*/ 22523 h 80"/>
              <a:gd name="T22" fmla="*/ 0 w 120"/>
              <a:gd name="T23" fmla="*/ 180182 h 80"/>
              <a:gd name="T24" fmla="*/ 184415 w 120"/>
              <a:gd name="T25" fmla="*/ 301804 h 80"/>
              <a:gd name="T26" fmla="*/ 166423 w 120"/>
              <a:gd name="T27" fmla="*/ 324327 h 80"/>
              <a:gd name="T28" fmla="*/ 197908 w 120"/>
              <a:gd name="T29" fmla="*/ 351354 h 80"/>
              <a:gd name="T30" fmla="*/ 215900 w 120"/>
              <a:gd name="T31" fmla="*/ 328831 h 80"/>
              <a:gd name="T32" fmla="*/ 121444 w 120"/>
              <a:gd name="T33" fmla="*/ 328831 h 80"/>
              <a:gd name="T34" fmla="*/ 170921 w 120"/>
              <a:gd name="T35" fmla="*/ 265768 h 80"/>
              <a:gd name="T36" fmla="*/ 130440 w 120"/>
              <a:gd name="T37" fmla="*/ 288290 h 80"/>
              <a:gd name="T38" fmla="*/ 80963 w 120"/>
              <a:gd name="T39" fmla="*/ 265768 h 80"/>
              <a:gd name="T40" fmla="*/ 112448 w 120"/>
              <a:gd name="T41" fmla="*/ 292795 h 80"/>
              <a:gd name="T42" fmla="*/ 134938 w 120"/>
              <a:gd name="T43" fmla="*/ 229731 h 80"/>
              <a:gd name="T44" fmla="*/ 94456 w 120"/>
              <a:gd name="T45" fmla="*/ 247750 h 80"/>
              <a:gd name="T46" fmla="*/ 71967 w 120"/>
              <a:gd name="T47" fmla="*/ 252254 h 80"/>
              <a:gd name="T48" fmla="*/ 71967 w 120"/>
              <a:gd name="T49" fmla="*/ 193695 h 80"/>
              <a:gd name="T50" fmla="*/ 62971 w 120"/>
              <a:gd name="T51" fmla="*/ 207209 h 80"/>
              <a:gd name="T52" fmla="*/ 49477 w 120"/>
              <a:gd name="T53" fmla="*/ 252254 h 80"/>
              <a:gd name="T54" fmla="*/ 409310 w 120"/>
              <a:gd name="T55" fmla="*/ 225227 h 80"/>
              <a:gd name="T56" fmla="*/ 269875 w 120"/>
              <a:gd name="T57" fmla="*/ 85586 h 80"/>
              <a:gd name="T58" fmla="*/ 197908 w 120"/>
              <a:gd name="T59" fmla="*/ 103604 h 80"/>
              <a:gd name="T60" fmla="*/ 175419 w 120"/>
              <a:gd name="T61" fmla="*/ 49550 h 80"/>
              <a:gd name="T62" fmla="*/ 85460 w 120"/>
              <a:gd name="T63" fmla="*/ 175677 h 80"/>
              <a:gd name="T64" fmla="*/ 143933 w 120"/>
              <a:gd name="T65" fmla="*/ 220722 h 80"/>
              <a:gd name="T66" fmla="*/ 193410 w 120"/>
              <a:gd name="T67" fmla="*/ 283786 h 80"/>
              <a:gd name="T68" fmla="*/ 242888 w 120"/>
              <a:gd name="T69" fmla="*/ 333336 h 80"/>
              <a:gd name="T70" fmla="*/ 256381 w 120"/>
              <a:gd name="T71" fmla="*/ 337840 h 80"/>
              <a:gd name="T72" fmla="*/ 269875 w 120"/>
              <a:gd name="T73" fmla="*/ 306309 h 80"/>
              <a:gd name="T74" fmla="*/ 224896 w 120"/>
              <a:gd name="T75" fmla="*/ 256759 h 80"/>
              <a:gd name="T76" fmla="*/ 301360 w 120"/>
              <a:gd name="T77" fmla="*/ 310813 h 80"/>
              <a:gd name="T78" fmla="*/ 314854 w 120"/>
              <a:gd name="T79" fmla="*/ 274777 h 80"/>
              <a:gd name="T80" fmla="*/ 274373 w 120"/>
              <a:gd name="T81" fmla="*/ 238740 h 80"/>
              <a:gd name="T82" fmla="*/ 283369 w 120"/>
              <a:gd name="T83" fmla="*/ 229731 h 80"/>
              <a:gd name="T84" fmla="*/ 368829 w 120"/>
              <a:gd name="T85" fmla="*/ 270272 h 80"/>
              <a:gd name="T86" fmla="*/ 350838 w 120"/>
              <a:gd name="T87" fmla="*/ 225227 h 80"/>
              <a:gd name="T88" fmla="*/ 319352 w 120"/>
              <a:gd name="T89" fmla="*/ 193695 h 80"/>
              <a:gd name="T90" fmla="*/ 409310 w 120"/>
              <a:gd name="T91" fmla="*/ 225227 h 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20" h="80">
                <a:moveTo>
                  <a:pt x="95" y="8"/>
                </a:moveTo>
                <a:cubicBezTo>
                  <a:pt x="106" y="36"/>
                  <a:pt x="106" y="36"/>
                  <a:pt x="106" y="36"/>
                </a:cubicBezTo>
                <a:cubicBezTo>
                  <a:pt x="92" y="42"/>
                  <a:pt x="92" y="42"/>
                  <a:pt x="92" y="42"/>
                </a:cubicBezTo>
                <a:cubicBezTo>
                  <a:pt x="85" y="35"/>
                  <a:pt x="63" y="16"/>
                  <a:pt x="61" y="16"/>
                </a:cubicBezTo>
                <a:cubicBezTo>
                  <a:pt x="59" y="16"/>
                  <a:pt x="52" y="18"/>
                  <a:pt x="52" y="18"/>
                </a:cubicBezTo>
                <a:cubicBezTo>
                  <a:pt x="51" y="18"/>
                  <a:pt x="47" y="20"/>
                  <a:pt x="44" y="20"/>
                </a:cubicBezTo>
                <a:cubicBezTo>
                  <a:pt x="42" y="20"/>
                  <a:pt x="40" y="19"/>
                  <a:pt x="40" y="19"/>
                </a:cubicBezTo>
                <a:cubicBezTo>
                  <a:pt x="39" y="18"/>
                  <a:pt x="38" y="18"/>
                  <a:pt x="38" y="17"/>
                </a:cubicBezTo>
                <a:cubicBezTo>
                  <a:pt x="38" y="15"/>
                  <a:pt x="40" y="14"/>
                  <a:pt x="41" y="14"/>
                </a:cubicBezTo>
                <a:cubicBezTo>
                  <a:pt x="47" y="10"/>
                  <a:pt x="63" y="4"/>
                  <a:pt x="64" y="4"/>
                </a:cubicBezTo>
                <a:cubicBezTo>
                  <a:pt x="64" y="4"/>
                  <a:pt x="64" y="4"/>
                  <a:pt x="64" y="4"/>
                </a:cubicBezTo>
                <a:cubicBezTo>
                  <a:pt x="68" y="4"/>
                  <a:pt x="92" y="8"/>
                  <a:pt x="95" y="8"/>
                </a:cubicBezTo>
                <a:close/>
                <a:moveTo>
                  <a:pt x="105" y="0"/>
                </a:moveTo>
                <a:cubicBezTo>
                  <a:pt x="105" y="0"/>
                  <a:pt x="104" y="0"/>
                  <a:pt x="104" y="0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3"/>
                  <a:pt x="98" y="4"/>
                </a:cubicBezTo>
                <a:cubicBezTo>
                  <a:pt x="97" y="5"/>
                  <a:pt x="97" y="5"/>
                  <a:pt x="98" y="6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10" y="37"/>
                  <a:pt x="111" y="38"/>
                  <a:pt x="113" y="37"/>
                </a:cubicBezTo>
                <a:cubicBezTo>
                  <a:pt x="118" y="35"/>
                  <a:pt x="118" y="35"/>
                  <a:pt x="118" y="35"/>
                </a:cubicBezTo>
                <a:cubicBezTo>
                  <a:pt x="118" y="35"/>
                  <a:pt x="119" y="34"/>
                  <a:pt x="119" y="34"/>
                </a:cubicBezTo>
                <a:cubicBezTo>
                  <a:pt x="120" y="33"/>
                  <a:pt x="120" y="32"/>
                  <a:pt x="119" y="31"/>
                </a:cubicBezTo>
                <a:cubicBezTo>
                  <a:pt x="108" y="2"/>
                  <a:pt x="108" y="2"/>
                  <a:pt x="108" y="2"/>
                </a:cubicBezTo>
                <a:cubicBezTo>
                  <a:pt x="107" y="1"/>
                  <a:pt x="106" y="0"/>
                  <a:pt x="105" y="0"/>
                </a:cubicBezTo>
                <a:close/>
                <a:moveTo>
                  <a:pt x="0" y="40"/>
                </a:moveTo>
                <a:cubicBezTo>
                  <a:pt x="0" y="41"/>
                  <a:pt x="0" y="42"/>
                  <a:pt x="1" y="42"/>
                </a:cubicBezTo>
                <a:cubicBezTo>
                  <a:pt x="2" y="43"/>
                  <a:pt x="2" y="43"/>
                  <a:pt x="3" y="43"/>
                </a:cubicBezTo>
                <a:cubicBezTo>
                  <a:pt x="8" y="44"/>
                  <a:pt x="8" y="44"/>
                  <a:pt x="8" y="44"/>
                </a:cubicBezTo>
                <a:cubicBezTo>
                  <a:pt x="10" y="44"/>
                  <a:pt x="11" y="43"/>
                  <a:pt x="11" y="41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7"/>
                  <a:pt x="14" y="7"/>
                  <a:pt x="13" y="6"/>
                </a:cubicBezTo>
                <a:cubicBezTo>
                  <a:pt x="13" y="5"/>
                  <a:pt x="12" y="5"/>
                  <a:pt x="11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4" y="5"/>
                  <a:pt x="3" y="6"/>
                  <a:pt x="3" y="7"/>
                </a:cubicBezTo>
                <a:lnTo>
                  <a:pt x="0" y="40"/>
                </a:lnTo>
                <a:close/>
                <a:moveTo>
                  <a:pt x="49" y="69"/>
                </a:moveTo>
                <a:cubicBezTo>
                  <a:pt x="49" y="68"/>
                  <a:pt x="48" y="67"/>
                  <a:pt x="47" y="66"/>
                </a:cubicBezTo>
                <a:cubicBezTo>
                  <a:pt x="45" y="64"/>
                  <a:pt x="43" y="65"/>
                  <a:pt x="41" y="67"/>
                </a:cubicBezTo>
                <a:cubicBezTo>
                  <a:pt x="39" y="70"/>
                  <a:pt x="39" y="70"/>
                  <a:pt x="39" y="70"/>
                </a:cubicBezTo>
                <a:cubicBezTo>
                  <a:pt x="39" y="70"/>
                  <a:pt x="39" y="70"/>
                  <a:pt x="39" y="70"/>
                </a:cubicBezTo>
                <a:cubicBezTo>
                  <a:pt x="37" y="72"/>
                  <a:pt x="37" y="72"/>
                  <a:pt x="37" y="72"/>
                </a:cubicBezTo>
                <a:cubicBezTo>
                  <a:pt x="34" y="76"/>
                  <a:pt x="37" y="78"/>
                  <a:pt x="38" y="79"/>
                </a:cubicBezTo>
                <a:cubicBezTo>
                  <a:pt x="39" y="80"/>
                  <a:pt x="40" y="80"/>
                  <a:pt x="40" y="80"/>
                </a:cubicBezTo>
                <a:cubicBezTo>
                  <a:pt x="42" y="80"/>
                  <a:pt x="43" y="79"/>
                  <a:pt x="44" y="78"/>
                </a:cubicBezTo>
                <a:cubicBezTo>
                  <a:pt x="47" y="74"/>
                  <a:pt x="47" y="74"/>
                  <a:pt x="47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48" y="73"/>
                  <a:pt x="48" y="73"/>
                  <a:pt x="48" y="73"/>
                </a:cubicBezTo>
                <a:cubicBezTo>
                  <a:pt x="49" y="71"/>
                  <a:pt x="50" y="70"/>
                  <a:pt x="49" y="69"/>
                </a:cubicBezTo>
                <a:close/>
                <a:moveTo>
                  <a:pt x="26" y="67"/>
                </a:moveTo>
                <a:cubicBezTo>
                  <a:pt x="24" y="69"/>
                  <a:pt x="25" y="71"/>
                  <a:pt x="27" y="73"/>
                </a:cubicBezTo>
                <a:cubicBezTo>
                  <a:pt x="29" y="75"/>
                  <a:pt x="32" y="74"/>
                  <a:pt x="33" y="72"/>
                </a:cubicBezTo>
                <a:cubicBezTo>
                  <a:pt x="39" y="65"/>
                  <a:pt x="39" y="65"/>
                  <a:pt x="39" y="65"/>
                </a:cubicBezTo>
                <a:cubicBezTo>
                  <a:pt x="42" y="62"/>
                  <a:pt x="39" y="60"/>
                  <a:pt x="38" y="59"/>
                </a:cubicBezTo>
                <a:cubicBezTo>
                  <a:pt x="36" y="57"/>
                  <a:pt x="34" y="58"/>
                  <a:pt x="32" y="60"/>
                </a:cubicBez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4"/>
                  <a:pt x="29" y="64"/>
                </a:cubicBezTo>
                <a:lnTo>
                  <a:pt x="26" y="67"/>
                </a:lnTo>
                <a:close/>
                <a:moveTo>
                  <a:pt x="18" y="59"/>
                </a:moveTo>
                <a:cubicBezTo>
                  <a:pt x="17" y="60"/>
                  <a:pt x="17" y="61"/>
                  <a:pt x="17" y="62"/>
                </a:cubicBezTo>
                <a:cubicBezTo>
                  <a:pt x="17" y="64"/>
                  <a:pt x="18" y="65"/>
                  <a:pt x="19" y="65"/>
                </a:cubicBezTo>
                <a:cubicBezTo>
                  <a:pt x="21" y="67"/>
                  <a:pt x="23" y="67"/>
                  <a:pt x="25" y="65"/>
                </a:cubicBezTo>
                <a:cubicBezTo>
                  <a:pt x="31" y="57"/>
                  <a:pt x="31" y="57"/>
                  <a:pt x="31" y="57"/>
                </a:cubicBezTo>
                <a:cubicBezTo>
                  <a:pt x="32" y="56"/>
                  <a:pt x="32" y="55"/>
                  <a:pt x="32" y="54"/>
                </a:cubicBezTo>
                <a:cubicBezTo>
                  <a:pt x="32" y="53"/>
                  <a:pt x="31" y="52"/>
                  <a:pt x="30" y="51"/>
                </a:cubicBezTo>
                <a:cubicBezTo>
                  <a:pt x="28" y="49"/>
                  <a:pt x="26" y="49"/>
                  <a:pt x="24" y="52"/>
                </a:cubicBezTo>
                <a:cubicBezTo>
                  <a:pt x="21" y="55"/>
                  <a:pt x="21" y="55"/>
                  <a:pt x="21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21" y="56"/>
                  <a:pt x="21" y="56"/>
                  <a:pt x="21" y="56"/>
                </a:cubicBezTo>
                <a:lnTo>
                  <a:pt x="18" y="59"/>
                </a:lnTo>
                <a:close/>
                <a:moveTo>
                  <a:pt x="16" y="56"/>
                </a:moveTo>
                <a:cubicBezTo>
                  <a:pt x="23" y="49"/>
                  <a:pt x="23" y="49"/>
                  <a:pt x="23" y="49"/>
                </a:cubicBezTo>
                <a:cubicBezTo>
                  <a:pt x="25" y="46"/>
                  <a:pt x="23" y="43"/>
                  <a:pt x="22" y="43"/>
                </a:cubicBezTo>
                <a:cubicBezTo>
                  <a:pt x="20" y="41"/>
                  <a:pt x="18" y="41"/>
                  <a:pt x="16" y="43"/>
                </a:cubicBezTo>
                <a:cubicBezTo>
                  <a:pt x="14" y="46"/>
                  <a:pt x="14" y="46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1"/>
                  <a:pt x="9" y="52"/>
                  <a:pt x="9" y="53"/>
                </a:cubicBezTo>
                <a:cubicBezTo>
                  <a:pt x="9" y="54"/>
                  <a:pt x="10" y="55"/>
                  <a:pt x="11" y="56"/>
                </a:cubicBezTo>
                <a:cubicBezTo>
                  <a:pt x="12" y="56"/>
                  <a:pt x="13" y="57"/>
                  <a:pt x="14" y="57"/>
                </a:cubicBezTo>
                <a:cubicBezTo>
                  <a:pt x="15" y="57"/>
                  <a:pt x="16" y="57"/>
                  <a:pt x="16" y="56"/>
                </a:cubicBezTo>
                <a:close/>
                <a:moveTo>
                  <a:pt x="91" y="50"/>
                </a:moveTo>
                <a:cubicBezTo>
                  <a:pt x="92" y="48"/>
                  <a:pt x="93" y="46"/>
                  <a:pt x="90" y="44"/>
                </a:cubicBezTo>
                <a:cubicBezTo>
                  <a:pt x="88" y="41"/>
                  <a:pt x="88" y="41"/>
                  <a:pt x="88" y="41"/>
                </a:cubicBezTo>
                <a:cubicBezTo>
                  <a:pt x="77" y="32"/>
                  <a:pt x="63" y="21"/>
                  <a:pt x="60" y="19"/>
                </a:cubicBezTo>
                <a:cubicBezTo>
                  <a:pt x="59" y="19"/>
                  <a:pt x="55" y="20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2" y="21"/>
                  <a:pt x="48" y="23"/>
                  <a:pt x="44" y="23"/>
                </a:cubicBezTo>
                <a:cubicBezTo>
                  <a:pt x="41" y="23"/>
                  <a:pt x="39" y="22"/>
                  <a:pt x="38" y="21"/>
                </a:cubicBezTo>
                <a:cubicBezTo>
                  <a:pt x="36" y="20"/>
                  <a:pt x="35" y="18"/>
                  <a:pt x="35" y="17"/>
                </a:cubicBezTo>
                <a:cubicBezTo>
                  <a:pt x="36" y="14"/>
                  <a:pt x="38" y="12"/>
                  <a:pt x="39" y="11"/>
                </a:cubicBezTo>
                <a:cubicBezTo>
                  <a:pt x="17" y="8"/>
                  <a:pt x="17" y="8"/>
                  <a:pt x="17" y="8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8" y="39"/>
                  <a:pt x="19" y="39"/>
                </a:cubicBezTo>
                <a:cubicBezTo>
                  <a:pt x="21" y="39"/>
                  <a:pt x="22" y="39"/>
                  <a:pt x="24" y="40"/>
                </a:cubicBezTo>
                <a:cubicBezTo>
                  <a:pt x="26" y="42"/>
                  <a:pt x="27" y="45"/>
                  <a:pt x="27" y="47"/>
                </a:cubicBezTo>
                <a:cubicBezTo>
                  <a:pt x="28" y="47"/>
                  <a:pt x="30" y="47"/>
                  <a:pt x="32" y="49"/>
                </a:cubicBezTo>
                <a:cubicBezTo>
                  <a:pt x="34" y="50"/>
                  <a:pt x="35" y="53"/>
                  <a:pt x="35" y="55"/>
                </a:cubicBezTo>
                <a:cubicBezTo>
                  <a:pt x="37" y="55"/>
                  <a:pt x="38" y="55"/>
                  <a:pt x="40" y="57"/>
                </a:cubicBezTo>
                <a:cubicBezTo>
                  <a:pt x="42" y="58"/>
                  <a:pt x="43" y="60"/>
                  <a:pt x="43" y="63"/>
                </a:cubicBezTo>
                <a:cubicBezTo>
                  <a:pt x="45" y="62"/>
                  <a:pt x="47" y="62"/>
                  <a:pt x="49" y="64"/>
                </a:cubicBezTo>
                <a:cubicBezTo>
                  <a:pt x="52" y="66"/>
                  <a:pt x="53" y="69"/>
                  <a:pt x="52" y="72"/>
                </a:cubicBezTo>
                <a:cubicBezTo>
                  <a:pt x="54" y="74"/>
                  <a:pt x="54" y="74"/>
                  <a:pt x="54" y="74"/>
                </a:cubicBezTo>
                <a:cubicBezTo>
                  <a:pt x="54" y="74"/>
                  <a:pt x="54" y="74"/>
                  <a:pt x="54" y="74"/>
                </a:cubicBezTo>
                <a:cubicBezTo>
                  <a:pt x="54" y="74"/>
                  <a:pt x="54" y="74"/>
                  <a:pt x="54" y="74"/>
                </a:cubicBezTo>
                <a:cubicBezTo>
                  <a:pt x="55" y="74"/>
                  <a:pt x="56" y="75"/>
                  <a:pt x="57" y="75"/>
                </a:cubicBezTo>
                <a:cubicBezTo>
                  <a:pt x="58" y="75"/>
                  <a:pt x="59" y="74"/>
                  <a:pt x="60" y="73"/>
                </a:cubicBezTo>
                <a:cubicBezTo>
                  <a:pt x="61" y="71"/>
                  <a:pt x="62" y="70"/>
                  <a:pt x="60" y="68"/>
                </a:cubicBezTo>
                <a:cubicBezTo>
                  <a:pt x="60" y="68"/>
                  <a:pt x="60" y="68"/>
                  <a:pt x="60" y="68"/>
                </a:cubicBezTo>
                <a:cubicBezTo>
                  <a:pt x="50" y="60"/>
                  <a:pt x="50" y="60"/>
                  <a:pt x="50" y="60"/>
                </a:cubicBezTo>
                <a:cubicBezTo>
                  <a:pt x="50" y="59"/>
                  <a:pt x="49" y="59"/>
                  <a:pt x="49" y="59"/>
                </a:cubicBezTo>
                <a:cubicBezTo>
                  <a:pt x="49" y="58"/>
                  <a:pt x="49" y="58"/>
                  <a:pt x="50" y="57"/>
                </a:cubicBezTo>
                <a:cubicBezTo>
                  <a:pt x="50" y="57"/>
                  <a:pt x="51" y="57"/>
                  <a:pt x="52" y="57"/>
                </a:cubicBezTo>
                <a:cubicBezTo>
                  <a:pt x="65" y="68"/>
                  <a:pt x="65" y="68"/>
                  <a:pt x="65" y="68"/>
                </a:cubicBezTo>
                <a:cubicBezTo>
                  <a:pt x="66" y="69"/>
                  <a:pt x="67" y="69"/>
                  <a:pt x="67" y="69"/>
                </a:cubicBezTo>
                <a:cubicBezTo>
                  <a:pt x="69" y="69"/>
                  <a:pt x="70" y="68"/>
                  <a:pt x="71" y="67"/>
                </a:cubicBezTo>
                <a:cubicBezTo>
                  <a:pt x="72" y="66"/>
                  <a:pt x="72" y="65"/>
                  <a:pt x="72" y="64"/>
                </a:cubicBezTo>
                <a:cubicBezTo>
                  <a:pt x="72" y="63"/>
                  <a:pt x="71" y="62"/>
                  <a:pt x="70" y="61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1" y="53"/>
                  <a:pt x="61" y="53"/>
                  <a:pt x="61" y="53"/>
                </a:cubicBezTo>
                <a:cubicBezTo>
                  <a:pt x="61" y="53"/>
                  <a:pt x="61" y="53"/>
                  <a:pt x="61" y="52"/>
                </a:cubicBezTo>
                <a:cubicBezTo>
                  <a:pt x="61" y="52"/>
                  <a:pt x="61" y="51"/>
                  <a:pt x="61" y="51"/>
                </a:cubicBezTo>
                <a:cubicBezTo>
                  <a:pt x="62" y="50"/>
                  <a:pt x="63" y="50"/>
                  <a:pt x="63" y="51"/>
                </a:cubicBezTo>
                <a:cubicBezTo>
                  <a:pt x="75" y="61"/>
                  <a:pt x="75" y="61"/>
                  <a:pt x="75" y="61"/>
                </a:cubicBezTo>
                <a:cubicBezTo>
                  <a:pt x="76" y="61"/>
                  <a:pt x="77" y="62"/>
                  <a:pt x="78" y="62"/>
                </a:cubicBezTo>
                <a:cubicBezTo>
                  <a:pt x="80" y="62"/>
                  <a:pt x="81" y="61"/>
                  <a:pt x="82" y="60"/>
                </a:cubicBezTo>
                <a:cubicBezTo>
                  <a:pt x="83" y="59"/>
                  <a:pt x="84" y="57"/>
                  <a:pt x="83" y="56"/>
                </a:cubicBezTo>
                <a:cubicBezTo>
                  <a:pt x="83" y="55"/>
                  <a:pt x="83" y="54"/>
                  <a:pt x="82" y="53"/>
                </a:cubicBezTo>
                <a:cubicBezTo>
                  <a:pt x="78" y="50"/>
                  <a:pt x="78" y="50"/>
                  <a:pt x="78" y="50"/>
                </a:cubicBezTo>
                <a:cubicBezTo>
                  <a:pt x="78" y="50"/>
                  <a:pt x="78" y="50"/>
                  <a:pt x="78" y="50"/>
                </a:cubicBezTo>
                <a:cubicBezTo>
                  <a:pt x="72" y="45"/>
                  <a:pt x="72" y="45"/>
                  <a:pt x="72" y="45"/>
                </a:cubicBezTo>
                <a:cubicBezTo>
                  <a:pt x="71" y="45"/>
                  <a:pt x="71" y="44"/>
                  <a:pt x="71" y="43"/>
                </a:cubicBezTo>
                <a:cubicBezTo>
                  <a:pt x="72" y="42"/>
                  <a:pt x="73" y="42"/>
                  <a:pt x="74" y="43"/>
                </a:cubicBezTo>
                <a:cubicBezTo>
                  <a:pt x="84" y="51"/>
                  <a:pt x="84" y="51"/>
                  <a:pt x="84" y="51"/>
                </a:cubicBezTo>
                <a:cubicBezTo>
                  <a:pt x="86" y="53"/>
                  <a:pt x="89" y="52"/>
                  <a:pt x="91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Freeform 41"/>
          <p:cNvSpPr>
            <a:spLocks noEditPoints="1"/>
          </p:cNvSpPr>
          <p:nvPr/>
        </p:nvSpPr>
        <p:spPr bwMode="auto">
          <a:xfrm>
            <a:off x="9388475" y="1154113"/>
            <a:ext cx="463550" cy="392112"/>
          </a:xfrm>
          <a:custGeom>
            <a:avLst/>
            <a:gdLst>
              <a:gd name="T0" fmla="*/ 63007 w 103"/>
              <a:gd name="T1" fmla="*/ 320000 h 87"/>
              <a:gd name="T2" fmla="*/ 63007 w 103"/>
              <a:gd name="T3" fmla="*/ 211831 h 87"/>
              <a:gd name="T4" fmla="*/ 76508 w 103"/>
              <a:gd name="T5" fmla="*/ 198310 h 87"/>
              <a:gd name="T6" fmla="*/ 103511 w 103"/>
              <a:gd name="T7" fmla="*/ 198310 h 87"/>
              <a:gd name="T8" fmla="*/ 117013 w 103"/>
              <a:gd name="T9" fmla="*/ 211831 h 87"/>
              <a:gd name="T10" fmla="*/ 117013 w 103"/>
              <a:gd name="T11" fmla="*/ 320000 h 87"/>
              <a:gd name="T12" fmla="*/ 103511 w 103"/>
              <a:gd name="T13" fmla="*/ 333521 h 87"/>
              <a:gd name="T14" fmla="*/ 76508 w 103"/>
              <a:gd name="T15" fmla="*/ 333521 h 87"/>
              <a:gd name="T16" fmla="*/ 63007 w 103"/>
              <a:gd name="T17" fmla="*/ 320000 h 87"/>
              <a:gd name="T18" fmla="*/ 171018 w 103"/>
              <a:gd name="T19" fmla="*/ 162254 h 87"/>
              <a:gd name="T20" fmla="*/ 153017 w 103"/>
              <a:gd name="T21" fmla="*/ 175775 h 87"/>
              <a:gd name="T22" fmla="*/ 153017 w 103"/>
              <a:gd name="T23" fmla="*/ 320000 h 87"/>
              <a:gd name="T24" fmla="*/ 171018 w 103"/>
              <a:gd name="T25" fmla="*/ 333521 h 87"/>
              <a:gd name="T26" fmla="*/ 193521 w 103"/>
              <a:gd name="T27" fmla="*/ 333521 h 87"/>
              <a:gd name="T28" fmla="*/ 211523 w 103"/>
              <a:gd name="T29" fmla="*/ 320000 h 87"/>
              <a:gd name="T30" fmla="*/ 211523 w 103"/>
              <a:gd name="T31" fmla="*/ 175775 h 87"/>
              <a:gd name="T32" fmla="*/ 193521 w 103"/>
              <a:gd name="T33" fmla="*/ 162254 h 87"/>
              <a:gd name="T34" fmla="*/ 171018 w 103"/>
              <a:gd name="T35" fmla="*/ 162254 h 87"/>
              <a:gd name="T36" fmla="*/ 261028 w 103"/>
              <a:gd name="T37" fmla="*/ 130704 h 87"/>
              <a:gd name="T38" fmla="*/ 247527 w 103"/>
              <a:gd name="T39" fmla="*/ 144225 h 87"/>
              <a:gd name="T40" fmla="*/ 247527 w 103"/>
              <a:gd name="T41" fmla="*/ 320000 h 87"/>
              <a:gd name="T42" fmla="*/ 261028 w 103"/>
              <a:gd name="T43" fmla="*/ 333521 h 87"/>
              <a:gd name="T44" fmla="*/ 288031 w 103"/>
              <a:gd name="T45" fmla="*/ 333521 h 87"/>
              <a:gd name="T46" fmla="*/ 301533 w 103"/>
              <a:gd name="T47" fmla="*/ 320000 h 87"/>
              <a:gd name="T48" fmla="*/ 301533 w 103"/>
              <a:gd name="T49" fmla="*/ 144225 h 87"/>
              <a:gd name="T50" fmla="*/ 288031 w 103"/>
              <a:gd name="T51" fmla="*/ 130704 h 87"/>
              <a:gd name="T52" fmla="*/ 261028 w 103"/>
              <a:gd name="T53" fmla="*/ 130704 h 87"/>
              <a:gd name="T54" fmla="*/ 355538 w 103"/>
              <a:gd name="T55" fmla="*/ 94648 h 87"/>
              <a:gd name="T56" fmla="*/ 342037 w 103"/>
              <a:gd name="T57" fmla="*/ 112676 h 87"/>
              <a:gd name="T58" fmla="*/ 342037 w 103"/>
              <a:gd name="T59" fmla="*/ 320000 h 87"/>
              <a:gd name="T60" fmla="*/ 355538 w 103"/>
              <a:gd name="T61" fmla="*/ 333521 h 87"/>
              <a:gd name="T62" fmla="*/ 382541 w 103"/>
              <a:gd name="T63" fmla="*/ 333521 h 87"/>
              <a:gd name="T64" fmla="*/ 396043 w 103"/>
              <a:gd name="T65" fmla="*/ 320000 h 87"/>
              <a:gd name="T66" fmla="*/ 396043 w 103"/>
              <a:gd name="T67" fmla="*/ 112676 h 87"/>
              <a:gd name="T68" fmla="*/ 382541 w 103"/>
              <a:gd name="T69" fmla="*/ 94648 h 87"/>
              <a:gd name="T70" fmla="*/ 355538 w 103"/>
              <a:gd name="T71" fmla="*/ 94648 h 87"/>
              <a:gd name="T72" fmla="*/ 67507 w 103"/>
              <a:gd name="T73" fmla="*/ 157747 h 87"/>
              <a:gd name="T74" fmla="*/ 346537 w 103"/>
              <a:gd name="T75" fmla="*/ 54085 h 87"/>
              <a:gd name="T76" fmla="*/ 351038 w 103"/>
              <a:gd name="T77" fmla="*/ 67606 h 87"/>
              <a:gd name="T78" fmla="*/ 382541 w 103"/>
              <a:gd name="T79" fmla="*/ 22535 h 87"/>
              <a:gd name="T80" fmla="*/ 328535 w 103"/>
              <a:gd name="T81" fmla="*/ 18028 h 87"/>
              <a:gd name="T82" fmla="*/ 333036 w 103"/>
              <a:gd name="T83" fmla="*/ 36056 h 87"/>
              <a:gd name="T84" fmla="*/ 67507 w 103"/>
              <a:gd name="T85" fmla="*/ 135211 h 87"/>
              <a:gd name="T86" fmla="*/ 67507 w 103"/>
              <a:gd name="T87" fmla="*/ 157747 h 87"/>
              <a:gd name="T88" fmla="*/ 463550 w 103"/>
              <a:gd name="T89" fmla="*/ 365071 h 87"/>
              <a:gd name="T90" fmla="*/ 418545 w 103"/>
              <a:gd name="T91" fmla="*/ 338028 h 87"/>
              <a:gd name="T92" fmla="*/ 418545 w 103"/>
              <a:gd name="T93" fmla="*/ 351550 h 87"/>
              <a:gd name="T94" fmla="*/ 36004 w 103"/>
              <a:gd name="T95" fmla="*/ 351550 h 87"/>
              <a:gd name="T96" fmla="*/ 36004 w 103"/>
              <a:gd name="T97" fmla="*/ 49578 h 87"/>
              <a:gd name="T98" fmla="*/ 54006 w 103"/>
              <a:gd name="T99" fmla="*/ 49578 h 87"/>
              <a:gd name="T100" fmla="*/ 27003 w 103"/>
              <a:gd name="T101" fmla="*/ 0 h 87"/>
              <a:gd name="T102" fmla="*/ 0 w 103"/>
              <a:gd name="T103" fmla="*/ 49578 h 87"/>
              <a:gd name="T104" fmla="*/ 18002 w 103"/>
              <a:gd name="T105" fmla="*/ 49578 h 87"/>
              <a:gd name="T106" fmla="*/ 18002 w 103"/>
              <a:gd name="T107" fmla="*/ 351550 h 87"/>
              <a:gd name="T108" fmla="*/ 18002 w 103"/>
              <a:gd name="T109" fmla="*/ 365071 h 87"/>
              <a:gd name="T110" fmla="*/ 18002 w 103"/>
              <a:gd name="T111" fmla="*/ 374085 h 87"/>
              <a:gd name="T112" fmla="*/ 418545 w 103"/>
              <a:gd name="T113" fmla="*/ 374085 h 87"/>
              <a:gd name="T114" fmla="*/ 418545 w 103"/>
              <a:gd name="T115" fmla="*/ 392113 h 87"/>
              <a:gd name="T116" fmla="*/ 463550 w 103"/>
              <a:gd name="T117" fmla="*/ 365071 h 8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3" h="87">
                <a:moveTo>
                  <a:pt x="14" y="71"/>
                </a:moveTo>
                <a:cubicBezTo>
                  <a:pt x="14" y="47"/>
                  <a:pt x="14" y="47"/>
                  <a:pt x="14" y="47"/>
                </a:cubicBezTo>
                <a:cubicBezTo>
                  <a:pt x="14" y="46"/>
                  <a:pt x="15" y="44"/>
                  <a:pt x="17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5" y="44"/>
                  <a:pt x="26" y="46"/>
                  <a:pt x="26" y="47"/>
                </a:cubicBezTo>
                <a:cubicBezTo>
                  <a:pt x="26" y="71"/>
                  <a:pt x="26" y="71"/>
                  <a:pt x="26" y="71"/>
                </a:cubicBezTo>
                <a:cubicBezTo>
                  <a:pt x="26" y="73"/>
                  <a:pt x="25" y="74"/>
                  <a:pt x="23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5" y="74"/>
                  <a:pt x="14" y="73"/>
                  <a:pt x="14" y="71"/>
                </a:cubicBezTo>
                <a:close/>
                <a:moveTo>
                  <a:pt x="38" y="36"/>
                </a:moveTo>
                <a:cubicBezTo>
                  <a:pt x="36" y="36"/>
                  <a:pt x="34" y="37"/>
                  <a:pt x="34" y="39"/>
                </a:cubicBezTo>
                <a:cubicBezTo>
                  <a:pt x="34" y="71"/>
                  <a:pt x="34" y="71"/>
                  <a:pt x="34" y="71"/>
                </a:cubicBezTo>
                <a:cubicBezTo>
                  <a:pt x="34" y="73"/>
                  <a:pt x="36" y="74"/>
                  <a:pt x="38" y="74"/>
                </a:cubicBezTo>
                <a:cubicBezTo>
                  <a:pt x="43" y="74"/>
                  <a:pt x="43" y="74"/>
                  <a:pt x="43" y="74"/>
                </a:cubicBezTo>
                <a:cubicBezTo>
                  <a:pt x="45" y="74"/>
                  <a:pt x="47" y="73"/>
                  <a:pt x="47" y="71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7"/>
                  <a:pt x="45" y="36"/>
                  <a:pt x="43" y="36"/>
                </a:cubicBezTo>
                <a:lnTo>
                  <a:pt x="38" y="36"/>
                </a:lnTo>
                <a:close/>
                <a:moveTo>
                  <a:pt x="58" y="29"/>
                </a:moveTo>
                <a:cubicBezTo>
                  <a:pt x="56" y="29"/>
                  <a:pt x="55" y="30"/>
                  <a:pt x="55" y="32"/>
                </a:cubicBezTo>
                <a:cubicBezTo>
                  <a:pt x="55" y="71"/>
                  <a:pt x="55" y="71"/>
                  <a:pt x="55" y="71"/>
                </a:cubicBezTo>
                <a:cubicBezTo>
                  <a:pt x="55" y="73"/>
                  <a:pt x="56" y="74"/>
                  <a:pt x="58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6" y="74"/>
                  <a:pt x="67" y="73"/>
                  <a:pt x="67" y="71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0"/>
                  <a:pt x="66" y="29"/>
                  <a:pt x="64" y="29"/>
                </a:cubicBezTo>
                <a:lnTo>
                  <a:pt x="58" y="29"/>
                </a:lnTo>
                <a:close/>
                <a:moveTo>
                  <a:pt x="79" y="21"/>
                </a:moveTo>
                <a:cubicBezTo>
                  <a:pt x="77" y="21"/>
                  <a:pt x="76" y="23"/>
                  <a:pt x="76" y="25"/>
                </a:cubicBezTo>
                <a:cubicBezTo>
                  <a:pt x="76" y="71"/>
                  <a:pt x="76" y="71"/>
                  <a:pt x="76" y="71"/>
                </a:cubicBezTo>
                <a:cubicBezTo>
                  <a:pt x="76" y="73"/>
                  <a:pt x="77" y="74"/>
                  <a:pt x="79" y="74"/>
                </a:cubicBezTo>
                <a:cubicBezTo>
                  <a:pt x="85" y="74"/>
                  <a:pt x="85" y="74"/>
                  <a:pt x="85" y="74"/>
                </a:cubicBezTo>
                <a:cubicBezTo>
                  <a:pt x="87" y="74"/>
                  <a:pt x="88" y="73"/>
                  <a:pt x="88" y="71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3"/>
                  <a:pt x="87" y="21"/>
                  <a:pt x="85" y="21"/>
                </a:cubicBezTo>
                <a:lnTo>
                  <a:pt x="79" y="21"/>
                </a:lnTo>
                <a:close/>
                <a:moveTo>
                  <a:pt x="15" y="35"/>
                </a:moveTo>
                <a:cubicBezTo>
                  <a:pt x="37" y="31"/>
                  <a:pt x="58" y="23"/>
                  <a:pt x="77" y="12"/>
                </a:cubicBezTo>
                <a:cubicBezTo>
                  <a:pt x="78" y="15"/>
                  <a:pt x="78" y="15"/>
                  <a:pt x="78" y="15"/>
                </a:cubicBezTo>
                <a:cubicBezTo>
                  <a:pt x="85" y="5"/>
                  <a:pt x="85" y="5"/>
                  <a:pt x="85" y="5"/>
                </a:cubicBezTo>
                <a:cubicBezTo>
                  <a:pt x="73" y="4"/>
                  <a:pt x="73" y="4"/>
                  <a:pt x="73" y="4"/>
                </a:cubicBezTo>
                <a:cubicBezTo>
                  <a:pt x="74" y="8"/>
                  <a:pt x="74" y="8"/>
                  <a:pt x="74" y="8"/>
                </a:cubicBezTo>
                <a:cubicBezTo>
                  <a:pt x="56" y="19"/>
                  <a:pt x="36" y="26"/>
                  <a:pt x="15" y="30"/>
                </a:cubicBezTo>
                <a:lnTo>
                  <a:pt x="15" y="35"/>
                </a:lnTo>
                <a:close/>
                <a:moveTo>
                  <a:pt x="103" y="81"/>
                </a:moveTo>
                <a:cubicBezTo>
                  <a:pt x="93" y="75"/>
                  <a:pt x="93" y="75"/>
                  <a:pt x="93" y="75"/>
                </a:cubicBezTo>
                <a:cubicBezTo>
                  <a:pt x="93" y="78"/>
                  <a:pt x="93" y="78"/>
                  <a:pt x="93" y="78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11"/>
                  <a:pt x="8" y="11"/>
                  <a:pt x="8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6" y="0"/>
                  <a:pt x="6" y="0"/>
                  <a:pt x="6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81"/>
                  <a:pt x="4" y="81"/>
                  <a:pt x="4" y="81"/>
                </a:cubicBezTo>
                <a:cubicBezTo>
                  <a:pt x="4" y="83"/>
                  <a:pt x="4" y="83"/>
                  <a:pt x="4" y="83"/>
                </a:cubicBezTo>
                <a:cubicBezTo>
                  <a:pt x="93" y="83"/>
                  <a:pt x="93" y="83"/>
                  <a:pt x="93" y="83"/>
                </a:cubicBezTo>
                <a:cubicBezTo>
                  <a:pt x="93" y="87"/>
                  <a:pt x="93" y="87"/>
                  <a:pt x="93" y="87"/>
                </a:cubicBezTo>
                <a:lnTo>
                  <a:pt x="103" y="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Freeform 42"/>
          <p:cNvSpPr>
            <a:spLocks noEditPoints="1"/>
          </p:cNvSpPr>
          <p:nvPr/>
        </p:nvSpPr>
        <p:spPr bwMode="auto">
          <a:xfrm>
            <a:off x="7877175" y="5305425"/>
            <a:ext cx="635000" cy="333375"/>
          </a:xfrm>
          <a:custGeom>
            <a:avLst/>
            <a:gdLst>
              <a:gd name="T0" fmla="*/ 454858 w 141"/>
              <a:gd name="T1" fmla="*/ 310850 h 74"/>
              <a:gd name="T2" fmla="*/ 427837 w 141"/>
              <a:gd name="T3" fmla="*/ 319860 h 74"/>
              <a:gd name="T4" fmla="*/ 324255 w 141"/>
              <a:gd name="T5" fmla="*/ 333375 h 74"/>
              <a:gd name="T6" fmla="*/ 220674 w 141"/>
              <a:gd name="T7" fmla="*/ 319860 h 74"/>
              <a:gd name="T8" fmla="*/ 189149 w 141"/>
              <a:gd name="T9" fmla="*/ 310850 h 74"/>
              <a:gd name="T10" fmla="*/ 180142 w 141"/>
              <a:gd name="T11" fmla="*/ 261294 h 74"/>
              <a:gd name="T12" fmla="*/ 238688 w 141"/>
              <a:gd name="T13" fmla="*/ 220748 h 74"/>
              <a:gd name="T14" fmla="*/ 265709 w 141"/>
              <a:gd name="T15" fmla="*/ 211738 h 74"/>
              <a:gd name="T16" fmla="*/ 274716 w 141"/>
              <a:gd name="T17" fmla="*/ 171193 h 74"/>
              <a:gd name="T18" fmla="*/ 238688 w 141"/>
              <a:gd name="T19" fmla="*/ 72081 h 74"/>
              <a:gd name="T20" fmla="*/ 301738 w 141"/>
              <a:gd name="T21" fmla="*/ 4505 h 74"/>
              <a:gd name="T22" fmla="*/ 324255 w 141"/>
              <a:gd name="T23" fmla="*/ 0 h 74"/>
              <a:gd name="T24" fmla="*/ 346773 w 141"/>
              <a:gd name="T25" fmla="*/ 4505 h 74"/>
              <a:gd name="T26" fmla="*/ 405319 w 141"/>
              <a:gd name="T27" fmla="*/ 72081 h 74"/>
              <a:gd name="T28" fmla="*/ 369291 w 141"/>
              <a:gd name="T29" fmla="*/ 171193 h 74"/>
              <a:gd name="T30" fmla="*/ 382801 w 141"/>
              <a:gd name="T31" fmla="*/ 211738 h 74"/>
              <a:gd name="T32" fmla="*/ 409823 w 141"/>
              <a:gd name="T33" fmla="*/ 220748 h 74"/>
              <a:gd name="T34" fmla="*/ 468369 w 141"/>
              <a:gd name="T35" fmla="*/ 261294 h 74"/>
              <a:gd name="T36" fmla="*/ 454858 w 141"/>
              <a:gd name="T37" fmla="*/ 310850 h 74"/>
              <a:gd name="T38" fmla="*/ 621489 w 141"/>
              <a:gd name="T39" fmla="*/ 283819 h 74"/>
              <a:gd name="T40" fmla="*/ 580957 w 141"/>
              <a:gd name="T41" fmla="*/ 256789 h 74"/>
              <a:gd name="T42" fmla="*/ 562943 w 141"/>
              <a:gd name="T43" fmla="*/ 247779 h 74"/>
              <a:gd name="T44" fmla="*/ 553936 w 141"/>
              <a:gd name="T45" fmla="*/ 220748 h 74"/>
              <a:gd name="T46" fmla="*/ 580957 w 141"/>
              <a:gd name="T47" fmla="*/ 153172 h 74"/>
              <a:gd name="T48" fmla="*/ 540426 w 141"/>
              <a:gd name="T49" fmla="*/ 103617 h 74"/>
              <a:gd name="T50" fmla="*/ 522411 w 141"/>
              <a:gd name="T51" fmla="*/ 99111 h 74"/>
              <a:gd name="T52" fmla="*/ 504397 w 141"/>
              <a:gd name="T53" fmla="*/ 103617 h 74"/>
              <a:gd name="T54" fmla="*/ 463865 w 141"/>
              <a:gd name="T55" fmla="*/ 153172 h 74"/>
              <a:gd name="T56" fmla="*/ 490887 w 141"/>
              <a:gd name="T57" fmla="*/ 220748 h 74"/>
              <a:gd name="T58" fmla="*/ 481879 w 141"/>
              <a:gd name="T59" fmla="*/ 247779 h 74"/>
              <a:gd name="T60" fmla="*/ 481879 w 141"/>
              <a:gd name="T61" fmla="*/ 247779 h 74"/>
              <a:gd name="T62" fmla="*/ 486383 w 141"/>
              <a:gd name="T63" fmla="*/ 252284 h 74"/>
              <a:gd name="T64" fmla="*/ 499894 w 141"/>
              <a:gd name="T65" fmla="*/ 288324 h 74"/>
              <a:gd name="T66" fmla="*/ 472872 w 141"/>
              <a:gd name="T67" fmla="*/ 324365 h 74"/>
              <a:gd name="T68" fmla="*/ 459362 w 141"/>
              <a:gd name="T69" fmla="*/ 328870 h 74"/>
              <a:gd name="T70" fmla="*/ 522411 w 141"/>
              <a:gd name="T71" fmla="*/ 333375 h 74"/>
              <a:gd name="T72" fmla="*/ 594468 w 141"/>
              <a:gd name="T73" fmla="*/ 324365 h 74"/>
              <a:gd name="T74" fmla="*/ 616986 w 141"/>
              <a:gd name="T75" fmla="*/ 319860 h 74"/>
              <a:gd name="T76" fmla="*/ 621489 w 141"/>
              <a:gd name="T77" fmla="*/ 283819 h 74"/>
              <a:gd name="T78" fmla="*/ 148617 w 141"/>
              <a:gd name="T79" fmla="*/ 288324 h 74"/>
              <a:gd name="T80" fmla="*/ 162128 w 141"/>
              <a:gd name="T81" fmla="*/ 252284 h 74"/>
              <a:gd name="T82" fmla="*/ 175638 w 141"/>
              <a:gd name="T83" fmla="*/ 243274 h 74"/>
              <a:gd name="T84" fmla="*/ 166631 w 141"/>
              <a:gd name="T85" fmla="*/ 238769 h 74"/>
              <a:gd name="T86" fmla="*/ 157624 w 141"/>
              <a:gd name="T87" fmla="*/ 207233 h 74"/>
              <a:gd name="T88" fmla="*/ 184645 w 141"/>
              <a:gd name="T89" fmla="*/ 130647 h 74"/>
              <a:gd name="T90" fmla="*/ 139610 w 141"/>
              <a:gd name="T91" fmla="*/ 76586 h 74"/>
              <a:gd name="T92" fmla="*/ 121596 w 141"/>
              <a:gd name="T93" fmla="*/ 76586 h 74"/>
              <a:gd name="T94" fmla="*/ 103582 w 141"/>
              <a:gd name="T95" fmla="*/ 76586 h 74"/>
              <a:gd name="T96" fmla="*/ 58546 w 141"/>
              <a:gd name="T97" fmla="*/ 130647 h 74"/>
              <a:gd name="T98" fmla="*/ 85567 w 141"/>
              <a:gd name="T99" fmla="*/ 207233 h 74"/>
              <a:gd name="T100" fmla="*/ 76560 w 141"/>
              <a:gd name="T101" fmla="*/ 238769 h 74"/>
              <a:gd name="T102" fmla="*/ 54043 w 141"/>
              <a:gd name="T103" fmla="*/ 247779 h 74"/>
              <a:gd name="T104" fmla="*/ 9007 w 141"/>
              <a:gd name="T105" fmla="*/ 279314 h 74"/>
              <a:gd name="T106" fmla="*/ 18014 w 141"/>
              <a:gd name="T107" fmla="*/ 315355 h 74"/>
              <a:gd name="T108" fmla="*/ 40532 w 141"/>
              <a:gd name="T109" fmla="*/ 324365 h 74"/>
              <a:gd name="T110" fmla="*/ 121596 w 141"/>
              <a:gd name="T111" fmla="*/ 333375 h 74"/>
              <a:gd name="T112" fmla="*/ 189149 w 141"/>
              <a:gd name="T113" fmla="*/ 328870 h 74"/>
              <a:gd name="T114" fmla="*/ 175638 w 141"/>
              <a:gd name="T115" fmla="*/ 324365 h 74"/>
              <a:gd name="T116" fmla="*/ 148617 w 141"/>
              <a:gd name="T117" fmla="*/ 288324 h 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1" h="74">
                <a:moveTo>
                  <a:pt x="101" y="69"/>
                </a:moveTo>
                <a:cubicBezTo>
                  <a:pt x="99" y="70"/>
                  <a:pt x="97" y="71"/>
                  <a:pt x="95" y="71"/>
                </a:cubicBezTo>
                <a:cubicBezTo>
                  <a:pt x="88" y="73"/>
                  <a:pt x="81" y="73"/>
                  <a:pt x="72" y="74"/>
                </a:cubicBezTo>
                <a:cubicBezTo>
                  <a:pt x="63" y="73"/>
                  <a:pt x="56" y="73"/>
                  <a:pt x="49" y="71"/>
                </a:cubicBezTo>
                <a:cubicBezTo>
                  <a:pt x="46" y="71"/>
                  <a:pt x="44" y="70"/>
                  <a:pt x="42" y="69"/>
                </a:cubicBezTo>
                <a:cubicBezTo>
                  <a:pt x="36" y="66"/>
                  <a:pt x="36" y="61"/>
                  <a:pt x="40" y="58"/>
                </a:cubicBezTo>
                <a:cubicBezTo>
                  <a:pt x="43" y="54"/>
                  <a:pt x="48" y="52"/>
                  <a:pt x="53" y="49"/>
                </a:cubicBezTo>
                <a:cubicBezTo>
                  <a:pt x="55" y="48"/>
                  <a:pt x="57" y="48"/>
                  <a:pt x="59" y="47"/>
                </a:cubicBezTo>
                <a:cubicBezTo>
                  <a:pt x="63" y="45"/>
                  <a:pt x="64" y="41"/>
                  <a:pt x="61" y="38"/>
                </a:cubicBezTo>
                <a:cubicBezTo>
                  <a:pt x="55" y="32"/>
                  <a:pt x="53" y="24"/>
                  <a:pt x="53" y="16"/>
                </a:cubicBezTo>
                <a:cubicBezTo>
                  <a:pt x="54" y="7"/>
                  <a:pt x="59" y="3"/>
                  <a:pt x="67" y="1"/>
                </a:cubicBezTo>
                <a:cubicBezTo>
                  <a:pt x="69" y="0"/>
                  <a:pt x="70" y="0"/>
                  <a:pt x="72" y="0"/>
                </a:cubicBezTo>
                <a:cubicBezTo>
                  <a:pt x="74" y="0"/>
                  <a:pt x="75" y="0"/>
                  <a:pt x="77" y="1"/>
                </a:cubicBezTo>
                <a:cubicBezTo>
                  <a:pt x="85" y="3"/>
                  <a:pt x="90" y="7"/>
                  <a:pt x="90" y="16"/>
                </a:cubicBezTo>
                <a:cubicBezTo>
                  <a:pt x="91" y="24"/>
                  <a:pt x="88" y="32"/>
                  <a:pt x="82" y="38"/>
                </a:cubicBezTo>
                <a:cubicBezTo>
                  <a:pt x="79" y="41"/>
                  <a:pt x="80" y="45"/>
                  <a:pt x="85" y="47"/>
                </a:cubicBezTo>
                <a:cubicBezTo>
                  <a:pt x="87" y="48"/>
                  <a:pt x="89" y="48"/>
                  <a:pt x="91" y="49"/>
                </a:cubicBezTo>
                <a:cubicBezTo>
                  <a:pt x="96" y="52"/>
                  <a:pt x="100" y="54"/>
                  <a:pt x="104" y="58"/>
                </a:cubicBezTo>
                <a:cubicBezTo>
                  <a:pt x="106" y="60"/>
                  <a:pt x="108" y="66"/>
                  <a:pt x="101" y="69"/>
                </a:cubicBezTo>
                <a:close/>
                <a:moveTo>
                  <a:pt x="138" y="63"/>
                </a:moveTo>
                <a:cubicBezTo>
                  <a:pt x="136" y="60"/>
                  <a:pt x="133" y="58"/>
                  <a:pt x="129" y="57"/>
                </a:cubicBezTo>
                <a:cubicBezTo>
                  <a:pt x="128" y="56"/>
                  <a:pt x="126" y="56"/>
                  <a:pt x="125" y="55"/>
                </a:cubicBezTo>
                <a:cubicBezTo>
                  <a:pt x="122" y="54"/>
                  <a:pt x="121" y="51"/>
                  <a:pt x="123" y="49"/>
                </a:cubicBezTo>
                <a:cubicBezTo>
                  <a:pt x="128" y="45"/>
                  <a:pt x="129" y="39"/>
                  <a:pt x="129" y="34"/>
                </a:cubicBezTo>
                <a:cubicBezTo>
                  <a:pt x="129" y="27"/>
                  <a:pt x="125" y="24"/>
                  <a:pt x="120" y="23"/>
                </a:cubicBezTo>
                <a:cubicBezTo>
                  <a:pt x="118" y="23"/>
                  <a:pt x="117" y="22"/>
                  <a:pt x="116" y="22"/>
                </a:cubicBezTo>
                <a:cubicBezTo>
                  <a:pt x="115" y="22"/>
                  <a:pt x="114" y="23"/>
                  <a:pt x="112" y="23"/>
                </a:cubicBezTo>
                <a:cubicBezTo>
                  <a:pt x="107" y="24"/>
                  <a:pt x="103" y="27"/>
                  <a:pt x="103" y="34"/>
                </a:cubicBezTo>
                <a:cubicBezTo>
                  <a:pt x="103" y="39"/>
                  <a:pt x="104" y="45"/>
                  <a:pt x="109" y="49"/>
                </a:cubicBezTo>
                <a:cubicBezTo>
                  <a:pt x="111" y="51"/>
                  <a:pt x="110" y="54"/>
                  <a:pt x="107" y="55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8" y="56"/>
                  <a:pt x="108" y="56"/>
                </a:cubicBezTo>
                <a:cubicBezTo>
                  <a:pt x="110" y="58"/>
                  <a:pt x="111" y="61"/>
                  <a:pt x="111" y="64"/>
                </a:cubicBezTo>
                <a:cubicBezTo>
                  <a:pt x="110" y="67"/>
                  <a:pt x="108" y="70"/>
                  <a:pt x="105" y="72"/>
                </a:cubicBezTo>
                <a:cubicBezTo>
                  <a:pt x="104" y="72"/>
                  <a:pt x="103" y="72"/>
                  <a:pt x="102" y="73"/>
                </a:cubicBezTo>
                <a:cubicBezTo>
                  <a:pt x="106" y="73"/>
                  <a:pt x="111" y="73"/>
                  <a:pt x="116" y="74"/>
                </a:cubicBezTo>
                <a:cubicBezTo>
                  <a:pt x="122" y="73"/>
                  <a:pt x="127" y="73"/>
                  <a:pt x="132" y="72"/>
                </a:cubicBezTo>
                <a:cubicBezTo>
                  <a:pt x="134" y="72"/>
                  <a:pt x="135" y="71"/>
                  <a:pt x="137" y="71"/>
                </a:cubicBezTo>
                <a:cubicBezTo>
                  <a:pt x="141" y="69"/>
                  <a:pt x="140" y="64"/>
                  <a:pt x="138" y="63"/>
                </a:cubicBezTo>
                <a:close/>
                <a:moveTo>
                  <a:pt x="33" y="64"/>
                </a:moveTo>
                <a:cubicBezTo>
                  <a:pt x="32" y="62"/>
                  <a:pt x="33" y="59"/>
                  <a:pt x="36" y="56"/>
                </a:cubicBezTo>
                <a:cubicBezTo>
                  <a:pt x="37" y="55"/>
                  <a:pt x="38" y="54"/>
                  <a:pt x="39" y="54"/>
                </a:cubicBezTo>
                <a:cubicBezTo>
                  <a:pt x="38" y="53"/>
                  <a:pt x="37" y="53"/>
                  <a:pt x="37" y="53"/>
                </a:cubicBezTo>
                <a:cubicBezTo>
                  <a:pt x="34" y="52"/>
                  <a:pt x="33" y="48"/>
                  <a:pt x="35" y="46"/>
                </a:cubicBezTo>
                <a:cubicBezTo>
                  <a:pt x="40" y="41"/>
                  <a:pt x="42" y="36"/>
                  <a:pt x="41" y="29"/>
                </a:cubicBezTo>
                <a:cubicBezTo>
                  <a:pt x="41" y="23"/>
                  <a:pt x="37" y="19"/>
                  <a:pt x="31" y="17"/>
                </a:cubicBezTo>
                <a:cubicBezTo>
                  <a:pt x="30" y="17"/>
                  <a:pt x="28" y="17"/>
                  <a:pt x="27" y="17"/>
                </a:cubicBezTo>
                <a:cubicBezTo>
                  <a:pt x="26" y="17"/>
                  <a:pt x="24" y="17"/>
                  <a:pt x="23" y="17"/>
                </a:cubicBezTo>
                <a:cubicBezTo>
                  <a:pt x="17" y="19"/>
                  <a:pt x="13" y="23"/>
                  <a:pt x="13" y="29"/>
                </a:cubicBezTo>
                <a:cubicBezTo>
                  <a:pt x="12" y="36"/>
                  <a:pt x="14" y="41"/>
                  <a:pt x="19" y="46"/>
                </a:cubicBezTo>
                <a:cubicBezTo>
                  <a:pt x="21" y="49"/>
                  <a:pt x="20" y="52"/>
                  <a:pt x="17" y="53"/>
                </a:cubicBezTo>
                <a:cubicBezTo>
                  <a:pt x="16" y="54"/>
                  <a:pt x="14" y="54"/>
                  <a:pt x="12" y="55"/>
                </a:cubicBezTo>
                <a:cubicBezTo>
                  <a:pt x="9" y="57"/>
                  <a:pt x="5" y="59"/>
                  <a:pt x="2" y="62"/>
                </a:cubicBezTo>
                <a:cubicBezTo>
                  <a:pt x="0" y="64"/>
                  <a:pt x="0" y="68"/>
                  <a:pt x="4" y="70"/>
                </a:cubicBezTo>
                <a:cubicBezTo>
                  <a:pt x="6" y="71"/>
                  <a:pt x="7" y="72"/>
                  <a:pt x="9" y="72"/>
                </a:cubicBezTo>
                <a:cubicBezTo>
                  <a:pt x="15" y="73"/>
                  <a:pt x="20" y="73"/>
                  <a:pt x="27" y="74"/>
                </a:cubicBezTo>
                <a:cubicBezTo>
                  <a:pt x="33" y="73"/>
                  <a:pt x="37" y="73"/>
                  <a:pt x="42" y="73"/>
                </a:cubicBezTo>
                <a:cubicBezTo>
                  <a:pt x="41" y="72"/>
                  <a:pt x="40" y="72"/>
                  <a:pt x="39" y="72"/>
                </a:cubicBezTo>
                <a:cubicBezTo>
                  <a:pt x="35" y="70"/>
                  <a:pt x="33" y="67"/>
                  <a:pt x="33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Freeform 43"/>
          <p:cNvSpPr>
            <a:spLocks noEditPoints="1"/>
          </p:cNvSpPr>
          <p:nvPr/>
        </p:nvSpPr>
        <p:spPr bwMode="auto">
          <a:xfrm>
            <a:off x="2401888" y="5300663"/>
            <a:ext cx="414337" cy="373062"/>
          </a:xfrm>
          <a:custGeom>
            <a:avLst/>
            <a:gdLst>
              <a:gd name="T0" fmla="*/ 256709 w 92"/>
              <a:gd name="T1" fmla="*/ 49442 h 83"/>
              <a:gd name="T2" fmla="*/ 184650 w 92"/>
              <a:gd name="T3" fmla="*/ 22474 h 83"/>
              <a:gd name="T4" fmla="*/ 130606 w 92"/>
              <a:gd name="T5" fmla="*/ 49442 h 83"/>
              <a:gd name="T6" fmla="*/ 234190 w 92"/>
              <a:gd name="T7" fmla="*/ 0 h 83"/>
              <a:gd name="T8" fmla="*/ 63051 w 92"/>
              <a:gd name="T9" fmla="*/ 206758 h 83"/>
              <a:gd name="T10" fmla="*/ 166636 w 92"/>
              <a:gd name="T11" fmla="*/ 193274 h 83"/>
              <a:gd name="T12" fmla="*/ 225183 w 92"/>
              <a:gd name="T13" fmla="*/ 170800 h 83"/>
              <a:gd name="T14" fmla="*/ 247701 w 92"/>
              <a:gd name="T15" fmla="*/ 206758 h 83"/>
              <a:gd name="T16" fmla="*/ 414337 w 92"/>
              <a:gd name="T17" fmla="*/ 148326 h 83"/>
              <a:gd name="T18" fmla="*/ 364797 w 92"/>
              <a:gd name="T19" fmla="*/ 62926 h 83"/>
              <a:gd name="T20" fmla="*/ 333271 w 92"/>
              <a:gd name="T21" fmla="*/ 62926 h 83"/>
              <a:gd name="T22" fmla="*/ 297242 w 92"/>
              <a:gd name="T23" fmla="*/ 62926 h 83"/>
              <a:gd name="T24" fmla="*/ 252205 w 92"/>
              <a:gd name="T25" fmla="*/ 62926 h 83"/>
              <a:gd name="T26" fmla="*/ 130606 w 92"/>
              <a:gd name="T27" fmla="*/ 62926 h 83"/>
              <a:gd name="T28" fmla="*/ 76562 w 92"/>
              <a:gd name="T29" fmla="*/ 62926 h 83"/>
              <a:gd name="T30" fmla="*/ 45037 w 92"/>
              <a:gd name="T31" fmla="*/ 62926 h 83"/>
              <a:gd name="T32" fmla="*/ 0 w 92"/>
              <a:gd name="T33" fmla="*/ 148326 h 83"/>
              <a:gd name="T34" fmla="*/ 351286 w 92"/>
              <a:gd name="T35" fmla="*/ 224737 h 83"/>
              <a:gd name="T36" fmla="*/ 247701 w 92"/>
              <a:gd name="T37" fmla="*/ 238221 h 83"/>
              <a:gd name="T38" fmla="*/ 184650 w 92"/>
              <a:gd name="T39" fmla="*/ 260695 h 83"/>
              <a:gd name="T40" fmla="*/ 166636 w 92"/>
              <a:gd name="T41" fmla="*/ 224737 h 83"/>
              <a:gd name="T42" fmla="*/ 0 w 92"/>
              <a:gd name="T43" fmla="*/ 188779 h 83"/>
              <a:gd name="T44" fmla="*/ 45037 w 92"/>
              <a:gd name="T45" fmla="*/ 373063 h 83"/>
              <a:gd name="T46" fmla="*/ 76562 w 92"/>
              <a:gd name="T47" fmla="*/ 373063 h 83"/>
              <a:gd name="T48" fmla="*/ 315256 w 92"/>
              <a:gd name="T49" fmla="*/ 373063 h 83"/>
              <a:gd name="T50" fmla="*/ 342278 w 92"/>
              <a:gd name="T51" fmla="*/ 373063 h 83"/>
              <a:gd name="T52" fmla="*/ 414337 w 92"/>
              <a:gd name="T53" fmla="*/ 319126 h 83"/>
              <a:gd name="T54" fmla="*/ 351286 w 92"/>
              <a:gd name="T55" fmla="*/ 224737 h 83"/>
              <a:gd name="T56" fmla="*/ 184650 w 92"/>
              <a:gd name="T57" fmla="*/ 188779 h 83"/>
              <a:gd name="T58" fmla="*/ 180147 w 92"/>
              <a:gd name="T59" fmla="*/ 202263 h 83"/>
              <a:gd name="T60" fmla="*/ 180147 w 92"/>
              <a:gd name="T61" fmla="*/ 224737 h 83"/>
              <a:gd name="T62" fmla="*/ 180147 w 92"/>
              <a:gd name="T63" fmla="*/ 238221 h 83"/>
              <a:gd name="T64" fmla="*/ 225183 w 92"/>
              <a:gd name="T65" fmla="*/ 247210 h 83"/>
              <a:gd name="T66" fmla="*/ 234190 w 92"/>
              <a:gd name="T67" fmla="*/ 229231 h 83"/>
              <a:gd name="T68" fmla="*/ 234190 w 92"/>
              <a:gd name="T69" fmla="*/ 211253 h 83"/>
              <a:gd name="T70" fmla="*/ 234190 w 92"/>
              <a:gd name="T71" fmla="*/ 193274 h 8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2" h="83">
                <a:moveTo>
                  <a:pt x="62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6" y="8"/>
                  <a:pt x="54" y="5"/>
                  <a:pt x="5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38" y="5"/>
                  <a:pt x="35" y="8"/>
                  <a:pt x="35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5"/>
                  <a:pt x="34" y="0"/>
                  <a:pt x="39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8" y="0"/>
                  <a:pt x="62" y="5"/>
                  <a:pt x="62" y="11"/>
                </a:cubicBezTo>
                <a:close/>
                <a:moveTo>
                  <a:pt x="14" y="46"/>
                </a:moveTo>
                <a:cubicBezTo>
                  <a:pt x="37" y="46"/>
                  <a:pt x="37" y="46"/>
                  <a:pt x="37" y="46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0"/>
                  <a:pt x="39" y="38"/>
                  <a:pt x="41" y="38"/>
                </a:cubicBezTo>
                <a:cubicBezTo>
                  <a:pt x="50" y="38"/>
                  <a:pt x="50" y="38"/>
                  <a:pt x="50" y="38"/>
                </a:cubicBezTo>
                <a:cubicBezTo>
                  <a:pt x="53" y="38"/>
                  <a:pt x="55" y="40"/>
                  <a:pt x="55" y="43"/>
                </a:cubicBezTo>
                <a:cubicBezTo>
                  <a:pt x="55" y="46"/>
                  <a:pt x="55" y="46"/>
                  <a:pt x="55" y="46"/>
                </a:cubicBezTo>
                <a:cubicBezTo>
                  <a:pt x="78" y="46"/>
                  <a:pt x="78" y="46"/>
                  <a:pt x="78" y="46"/>
                </a:cubicBezTo>
                <a:cubicBezTo>
                  <a:pt x="85" y="46"/>
                  <a:pt x="91" y="40"/>
                  <a:pt x="92" y="33"/>
                </a:cubicBezTo>
                <a:cubicBezTo>
                  <a:pt x="92" y="26"/>
                  <a:pt x="92" y="26"/>
                  <a:pt x="92" y="26"/>
                </a:cubicBezTo>
                <a:cubicBezTo>
                  <a:pt x="92" y="19"/>
                  <a:pt x="87" y="14"/>
                  <a:pt x="81" y="14"/>
                </a:cubicBezTo>
                <a:cubicBezTo>
                  <a:pt x="76" y="14"/>
                  <a:pt x="76" y="14"/>
                  <a:pt x="76" y="14"/>
                </a:cubicBezTo>
                <a:cubicBezTo>
                  <a:pt x="74" y="14"/>
                  <a:pt x="74" y="14"/>
                  <a:pt x="74" y="14"/>
                </a:cubicBezTo>
                <a:cubicBezTo>
                  <a:pt x="70" y="14"/>
                  <a:pt x="70" y="14"/>
                  <a:pt x="70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56" y="14"/>
                  <a:pt x="56" y="14"/>
                  <a:pt x="56" y="14"/>
                </a:cubicBezTo>
                <a:cubicBezTo>
                  <a:pt x="35" y="14"/>
                  <a:pt x="35" y="14"/>
                  <a:pt x="35" y="14"/>
                </a:cubicBezTo>
                <a:cubicBezTo>
                  <a:pt x="29" y="14"/>
                  <a:pt x="29" y="14"/>
                  <a:pt x="29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5" y="14"/>
                  <a:pt x="0" y="19"/>
                  <a:pt x="0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40"/>
                  <a:pt x="7" y="46"/>
                  <a:pt x="14" y="46"/>
                </a:cubicBezTo>
                <a:close/>
                <a:moveTo>
                  <a:pt x="78" y="50"/>
                </a:moveTo>
                <a:cubicBezTo>
                  <a:pt x="55" y="50"/>
                  <a:pt x="55" y="50"/>
                  <a:pt x="55" y="50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6"/>
                  <a:pt x="53" y="58"/>
                  <a:pt x="50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39" y="58"/>
                  <a:pt x="37" y="56"/>
                  <a:pt x="37" y="53"/>
                </a:cubicBezTo>
                <a:cubicBezTo>
                  <a:pt x="37" y="50"/>
                  <a:pt x="37" y="50"/>
                  <a:pt x="37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8" y="50"/>
                  <a:pt x="3" y="47"/>
                  <a:pt x="0" y="42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7"/>
                  <a:pt x="5" y="83"/>
                  <a:pt x="10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7" y="83"/>
                  <a:pt x="17" y="83"/>
                  <a:pt x="17" y="83"/>
                </a:cubicBezTo>
                <a:cubicBezTo>
                  <a:pt x="21" y="83"/>
                  <a:pt x="21" y="83"/>
                  <a:pt x="21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4" y="83"/>
                  <a:pt x="74" y="83"/>
                  <a:pt x="74" y="83"/>
                </a:cubicBezTo>
                <a:cubicBezTo>
                  <a:pt x="76" y="83"/>
                  <a:pt x="76" y="83"/>
                  <a:pt x="76" y="83"/>
                </a:cubicBezTo>
                <a:cubicBezTo>
                  <a:pt x="81" y="83"/>
                  <a:pt x="81" y="83"/>
                  <a:pt x="81" y="83"/>
                </a:cubicBezTo>
                <a:cubicBezTo>
                  <a:pt x="87" y="83"/>
                  <a:pt x="92" y="77"/>
                  <a:pt x="92" y="71"/>
                </a:cubicBezTo>
                <a:cubicBezTo>
                  <a:pt x="92" y="42"/>
                  <a:pt x="92" y="42"/>
                  <a:pt x="92" y="42"/>
                </a:cubicBezTo>
                <a:cubicBezTo>
                  <a:pt x="89" y="47"/>
                  <a:pt x="84" y="50"/>
                  <a:pt x="78" y="50"/>
                </a:cubicBezTo>
                <a:close/>
                <a:moveTo>
                  <a:pt x="50" y="42"/>
                </a:move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0" y="42"/>
                  <a:pt x="40" y="43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54"/>
                  <a:pt x="41" y="55"/>
                  <a:pt x="41" y="55"/>
                </a:cubicBezTo>
                <a:cubicBezTo>
                  <a:pt x="50" y="55"/>
                  <a:pt x="50" y="55"/>
                  <a:pt x="50" y="55"/>
                </a:cubicBezTo>
                <a:cubicBezTo>
                  <a:pt x="51" y="55"/>
                  <a:pt x="52" y="54"/>
                  <a:pt x="52" y="53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47"/>
                  <a:pt x="52" y="47"/>
                  <a:pt x="52" y="47"/>
                </a:cubicBezTo>
                <a:cubicBezTo>
                  <a:pt x="52" y="45"/>
                  <a:pt x="52" y="45"/>
                  <a:pt x="52" y="45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1" y="42"/>
                  <a:pt x="5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Freeform 44"/>
          <p:cNvSpPr/>
          <p:nvPr/>
        </p:nvSpPr>
        <p:spPr bwMode="auto">
          <a:xfrm>
            <a:off x="10828338" y="5291138"/>
            <a:ext cx="306387" cy="450850"/>
          </a:xfrm>
          <a:custGeom>
            <a:avLst/>
            <a:gdLst>
              <a:gd name="T0" fmla="*/ 306387 w 68"/>
              <a:gd name="T1" fmla="*/ 297561 h 100"/>
              <a:gd name="T2" fmla="*/ 198250 w 68"/>
              <a:gd name="T3" fmla="*/ 198374 h 100"/>
              <a:gd name="T4" fmla="*/ 144182 w 68"/>
              <a:gd name="T5" fmla="*/ 184849 h 100"/>
              <a:gd name="T6" fmla="*/ 72091 w 68"/>
              <a:gd name="T7" fmla="*/ 148781 h 100"/>
              <a:gd name="T8" fmla="*/ 148688 w 68"/>
              <a:gd name="T9" fmla="*/ 112713 h 100"/>
              <a:gd name="T10" fmla="*/ 225285 w 68"/>
              <a:gd name="T11" fmla="*/ 144272 h 100"/>
              <a:gd name="T12" fmla="*/ 265836 w 68"/>
              <a:gd name="T13" fmla="*/ 139764 h 100"/>
              <a:gd name="T14" fmla="*/ 283859 w 68"/>
              <a:gd name="T15" fmla="*/ 112713 h 100"/>
              <a:gd name="T16" fmla="*/ 184733 w 68"/>
              <a:gd name="T17" fmla="*/ 54102 h 100"/>
              <a:gd name="T18" fmla="*/ 184733 w 68"/>
              <a:gd name="T19" fmla="*/ 18034 h 100"/>
              <a:gd name="T20" fmla="*/ 162205 w 68"/>
              <a:gd name="T21" fmla="*/ 0 h 100"/>
              <a:gd name="T22" fmla="*/ 139676 w 68"/>
              <a:gd name="T23" fmla="*/ 0 h 100"/>
              <a:gd name="T24" fmla="*/ 121654 w 68"/>
              <a:gd name="T25" fmla="*/ 18034 h 100"/>
              <a:gd name="T26" fmla="*/ 121654 w 68"/>
              <a:gd name="T27" fmla="*/ 49594 h 100"/>
              <a:gd name="T28" fmla="*/ 0 w 68"/>
              <a:gd name="T29" fmla="*/ 148781 h 100"/>
              <a:gd name="T30" fmla="*/ 112642 w 68"/>
              <a:gd name="T31" fmla="*/ 243459 h 100"/>
              <a:gd name="T32" fmla="*/ 175722 w 68"/>
              <a:gd name="T33" fmla="*/ 261493 h 100"/>
              <a:gd name="T34" fmla="*/ 229790 w 68"/>
              <a:gd name="T35" fmla="*/ 297561 h 100"/>
              <a:gd name="T36" fmla="*/ 153194 w 68"/>
              <a:gd name="T37" fmla="*/ 338138 h 100"/>
              <a:gd name="T38" fmla="*/ 63080 w 68"/>
              <a:gd name="T39" fmla="*/ 302070 h 100"/>
              <a:gd name="T40" fmla="*/ 18023 w 68"/>
              <a:gd name="T41" fmla="*/ 311087 h 100"/>
              <a:gd name="T42" fmla="*/ 9011 w 68"/>
              <a:gd name="T43" fmla="*/ 338138 h 100"/>
              <a:gd name="T44" fmla="*/ 121654 w 68"/>
              <a:gd name="T45" fmla="*/ 396748 h 100"/>
              <a:gd name="T46" fmla="*/ 121654 w 68"/>
              <a:gd name="T47" fmla="*/ 432816 h 100"/>
              <a:gd name="T48" fmla="*/ 139676 w 68"/>
              <a:gd name="T49" fmla="*/ 450850 h 100"/>
              <a:gd name="T50" fmla="*/ 162205 w 68"/>
              <a:gd name="T51" fmla="*/ 450850 h 100"/>
              <a:gd name="T52" fmla="*/ 184733 w 68"/>
              <a:gd name="T53" fmla="*/ 432816 h 100"/>
              <a:gd name="T54" fmla="*/ 184733 w 68"/>
              <a:gd name="T55" fmla="*/ 396748 h 100"/>
              <a:gd name="T56" fmla="*/ 306387 w 68"/>
              <a:gd name="T57" fmla="*/ 297561 h 1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8" h="100">
                <a:moveTo>
                  <a:pt x="68" y="66"/>
                </a:moveTo>
                <a:cubicBezTo>
                  <a:pt x="68" y="56"/>
                  <a:pt x="60" y="48"/>
                  <a:pt x="44" y="44"/>
                </a:cubicBezTo>
                <a:cubicBezTo>
                  <a:pt x="42" y="44"/>
                  <a:pt x="33" y="41"/>
                  <a:pt x="32" y="41"/>
                </a:cubicBezTo>
                <a:cubicBezTo>
                  <a:pt x="19" y="38"/>
                  <a:pt x="16" y="36"/>
                  <a:pt x="16" y="33"/>
                </a:cubicBezTo>
                <a:cubicBezTo>
                  <a:pt x="16" y="29"/>
                  <a:pt x="20" y="25"/>
                  <a:pt x="33" y="25"/>
                </a:cubicBezTo>
                <a:cubicBezTo>
                  <a:pt x="42" y="25"/>
                  <a:pt x="50" y="32"/>
                  <a:pt x="50" y="32"/>
                </a:cubicBezTo>
                <a:cubicBezTo>
                  <a:pt x="54" y="34"/>
                  <a:pt x="56" y="34"/>
                  <a:pt x="59" y="31"/>
                </a:cubicBezTo>
                <a:cubicBezTo>
                  <a:pt x="59" y="31"/>
                  <a:pt x="63" y="28"/>
                  <a:pt x="63" y="25"/>
                </a:cubicBezTo>
                <a:cubicBezTo>
                  <a:pt x="63" y="20"/>
                  <a:pt x="52" y="14"/>
                  <a:pt x="41" y="12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2"/>
                  <a:pt x="39" y="0"/>
                  <a:pt x="36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9" y="0"/>
                  <a:pt x="27" y="2"/>
                  <a:pt x="27" y="4"/>
                </a:cubicBezTo>
                <a:cubicBezTo>
                  <a:pt x="27" y="11"/>
                  <a:pt x="27" y="11"/>
                  <a:pt x="27" y="11"/>
                </a:cubicBezTo>
                <a:cubicBezTo>
                  <a:pt x="9" y="13"/>
                  <a:pt x="0" y="22"/>
                  <a:pt x="0" y="33"/>
                </a:cubicBezTo>
                <a:cubicBezTo>
                  <a:pt x="0" y="46"/>
                  <a:pt x="12" y="51"/>
                  <a:pt x="25" y="54"/>
                </a:cubicBezTo>
                <a:cubicBezTo>
                  <a:pt x="27" y="55"/>
                  <a:pt x="38" y="57"/>
                  <a:pt x="39" y="58"/>
                </a:cubicBezTo>
                <a:cubicBezTo>
                  <a:pt x="49" y="60"/>
                  <a:pt x="51" y="64"/>
                  <a:pt x="51" y="66"/>
                </a:cubicBezTo>
                <a:cubicBezTo>
                  <a:pt x="51" y="71"/>
                  <a:pt x="47" y="75"/>
                  <a:pt x="34" y="75"/>
                </a:cubicBezTo>
                <a:cubicBezTo>
                  <a:pt x="26" y="75"/>
                  <a:pt x="14" y="67"/>
                  <a:pt x="14" y="67"/>
                </a:cubicBezTo>
                <a:cubicBezTo>
                  <a:pt x="10" y="65"/>
                  <a:pt x="7" y="66"/>
                  <a:pt x="4" y="69"/>
                </a:cubicBezTo>
                <a:cubicBezTo>
                  <a:pt x="4" y="69"/>
                  <a:pt x="2" y="72"/>
                  <a:pt x="2" y="75"/>
                </a:cubicBezTo>
                <a:cubicBezTo>
                  <a:pt x="2" y="79"/>
                  <a:pt x="15" y="86"/>
                  <a:pt x="27" y="88"/>
                </a:cubicBezTo>
                <a:cubicBezTo>
                  <a:pt x="27" y="96"/>
                  <a:pt x="27" y="96"/>
                  <a:pt x="27" y="96"/>
                </a:cubicBezTo>
                <a:cubicBezTo>
                  <a:pt x="27" y="98"/>
                  <a:pt x="29" y="100"/>
                  <a:pt x="31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9" y="100"/>
                  <a:pt x="41" y="98"/>
                  <a:pt x="41" y="96"/>
                </a:cubicBezTo>
                <a:cubicBezTo>
                  <a:pt x="41" y="88"/>
                  <a:pt x="41" y="88"/>
                  <a:pt x="41" y="88"/>
                </a:cubicBezTo>
                <a:cubicBezTo>
                  <a:pt x="59" y="87"/>
                  <a:pt x="68" y="77"/>
                  <a:pt x="68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Freeform 45"/>
          <p:cNvSpPr>
            <a:spLocks noEditPoints="1"/>
          </p:cNvSpPr>
          <p:nvPr/>
        </p:nvSpPr>
        <p:spPr bwMode="auto">
          <a:xfrm>
            <a:off x="6626225" y="1141413"/>
            <a:ext cx="406400" cy="404812"/>
          </a:xfrm>
          <a:custGeom>
            <a:avLst/>
            <a:gdLst>
              <a:gd name="T0" fmla="*/ 189653 w 90"/>
              <a:gd name="T1" fmla="*/ 215900 h 90"/>
              <a:gd name="T2" fmla="*/ 383822 w 90"/>
              <a:gd name="T3" fmla="*/ 215900 h 90"/>
              <a:gd name="T4" fmla="*/ 189653 w 90"/>
              <a:gd name="T5" fmla="*/ 404813 h 90"/>
              <a:gd name="T6" fmla="*/ 0 w 90"/>
              <a:gd name="T7" fmla="*/ 215900 h 90"/>
              <a:gd name="T8" fmla="*/ 189653 w 90"/>
              <a:gd name="T9" fmla="*/ 22490 h 90"/>
              <a:gd name="T10" fmla="*/ 189653 w 90"/>
              <a:gd name="T11" fmla="*/ 215900 h 90"/>
              <a:gd name="T12" fmla="*/ 216747 w 90"/>
              <a:gd name="T13" fmla="*/ 0 h 90"/>
              <a:gd name="T14" fmla="*/ 216747 w 90"/>
              <a:gd name="T15" fmla="*/ 193411 h 90"/>
              <a:gd name="T16" fmla="*/ 406400 w 90"/>
              <a:gd name="T17" fmla="*/ 193411 h 90"/>
              <a:gd name="T18" fmla="*/ 216747 w 90"/>
              <a:gd name="T19" fmla="*/ 0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90">
                <a:moveTo>
                  <a:pt x="42" y="48"/>
                </a:moveTo>
                <a:cubicBezTo>
                  <a:pt x="85" y="48"/>
                  <a:pt x="85" y="48"/>
                  <a:pt x="85" y="48"/>
                </a:cubicBezTo>
                <a:cubicBezTo>
                  <a:pt x="85" y="71"/>
                  <a:pt x="66" y="90"/>
                  <a:pt x="42" y="90"/>
                </a:cubicBezTo>
                <a:cubicBezTo>
                  <a:pt x="19" y="90"/>
                  <a:pt x="0" y="71"/>
                  <a:pt x="0" y="48"/>
                </a:cubicBezTo>
                <a:cubicBezTo>
                  <a:pt x="0" y="24"/>
                  <a:pt x="19" y="5"/>
                  <a:pt x="42" y="5"/>
                </a:cubicBezTo>
                <a:lnTo>
                  <a:pt x="42" y="48"/>
                </a:lnTo>
                <a:close/>
                <a:moveTo>
                  <a:pt x="48" y="0"/>
                </a:moveTo>
                <a:cubicBezTo>
                  <a:pt x="48" y="43"/>
                  <a:pt x="48" y="43"/>
                  <a:pt x="48" y="43"/>
                </a:cubicBezTo>
                <a:cubicBezTo>
                  <a:pt x="90" y="43"/>
                  <a:pt x="90" y="43"/>
                  <a:pt x="90" y="43"/>
                </a:cubicBezTo>
                <a:cubicBezTo>
                  <a:pt x="90" y="19"/>
                  <a:pt x="71" y="0"/>
                  <a:pt x="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Freeform 46"/>
          <p:cNvSpPr>
            <a:spLocks noEditPoints="1"/>
          </p:cNvSpPr>
          <p:nvPr/>
        </p:nvSpPr>
        <p:spPr bwMode="auto">
          <a:xfrm>
            <a:off x="5187950" y="5300663"/>
            <a:ext cx="422275" cy="423862"/>
          </a:xfrm>
          <a:custGeom>
            <a:avLst/>
            <a:gdLst>
              <a:gd name="T0" fmla="*/ 413290 w 94"/>
              <a:gd name="T1" fmla="*/ 180367 h 94"/>
              <a:gd name="T2" fmla="*/ 363875 w 94"/>
              <a:gd name="T3" fmla="*/ 171349 h 94"/>
              <a:gd name="T4" fmla="*/ 345906 w 94"/>
              <a:gd name="T5" fmla="*/ 130766 h 94"/>
              <a:gd name="T6" fmla="*/ 377352 w 94"/>
              <a:gd name="T7" fmla="*/ 85674 h 94"/>
              <a:gd name="T8" fmla="*/ 377352 w 94"/>
              <a:gd name="T9" fmla="*/ 76656 h 94"/>
              <a:gd name="T10" fmla="*/ 345906 w 94"/>
              <a:gd name="T11" fmla="*/ 45092 h 94"/>
              <a:gd name="T12" fmla="*/ 332429 w 94"/>
              <a:gd name="T13" fmla="*/ 45092 h 94"/>
              <a:gd name="T14" fmla="*/ 291999 w 94"/>
              <a:gd name="T15" fmla="*/ 76656 h 94"/>
              <a:gd name="T16" fmla="*/ 251568 w 94"/>
              <a:gd name="T17" fmla="*/ 58619 h 94"/>
              <a:gd name="T18" fmla="*/ 242584 w 94"/>
              <a:gd name="T19" fmla="*/ 4509 h 94"/>
              <a:gd name="T20" fmla="*/ 233599 w 94"/>
              <a:gd name="T21" fmla="*/ 0 h 94"/>
              <a:gd name="T22" fmla="*/ 188676 w 94"/>
              <a:gd name="T23" fmla="*/ 0 h 94"/>
              <a:gd name="T24" fmla="*/ 179691 w 94"/>
              <a:gd name="T25" fmla="*/ 4509 h 94"/>
              <a:gd name="T26" fmla="*/ 170707 w 94"/>
              <a:gd name="T27" fmla="*/ 58619 h 94"/>
              <a:gd name="T28" fmla="*/ 130276 w 94"/>
              <a:gd name="T29" fmla="*/ 76656 h 94"/>
              <a:gd name="T30" fmla="*/ 89846 w 94"/>
              <a:gd name="T31" fmla="*/ 45092 h 94"/>
              <a:gd name="T32" fmla="*/ 76369 w 94"/>
              <a:gd name="T33" fmla="*/ 45092 h 94"/>
              <a:gd name="T34" fmla="*/ 44923 w 94"/>
              <a:gd name="T35" fmla="*/ 76656 h 94"/>
              <a:gd name="T36" fmla="*/ 44923 w 94"/>
              <a:gd name="T37" fmla="*/ 85674 h 94"/>
              <a:gd name="T38" fmla="*/ 76369 w 94"/>
              <a:gd name="T39" fmla="*/ 130766 h 94"/>
              <a:gd name="T40" fmla="*/ 58400 w 94"/>
              <a:gd name="T41" fmla="*/ 171349 h 94"/>
              <a:gd name="T42" fmla="*/ 4492 w 94"/>
              <a:gd name="T43" fmla="*/ 180367 h 94"/>
              <a:gd name="T44" fmla="*/ 0 w 94"/>
              <a:gd name="T45" fmla="*/ 189386 h 94"/>
              <a:gd name="T46" fmla="*/ 0 w 94"/>
              <a:gd name="T47" fmla="*/ 234477 h 94"/>
              <a:gd name="T48" fmla="*/ 4492 w 94"/>
              <a:gd name="T49" fmla="*/ 243496 h 94"/>
              <a:gd name="T50" fmla="*/ 58400 w 94"/>
              <a:gd name="T51" fmla="*/ 248005 h 94"/>
              <a:gd name="T52" fmla="*/ 76369 w 94"/>
              <a:gd name="T53" fmla="*/ 288588 h 94"/>
              <a:gd name="T54" fmla="*/ 44923 w 94"/>
              <a:gd name="T55" fmla="*/ 333679 h 94"/>
              <a:gd name="T56" fmla="*/ 44923 w 94"/>
              <a:gd name="T57" fmla="*/ 347207 h 94"/>
              <a:gd name="T58" fmla="*/ 76369 w 94"/>
              <a:gd name="T59" fmla="*/ 378771 h 94"/>
              <a:gd name="T60" fmla="*/ 89846 w 94"/>
              <a:gd name="T61" fmla="*/ 378771 h 94"/>
              <a:gd name="T62" fmla="*/ 130276 w 94"/>
              <a:gd name="T63" fmla="*/ 347207 h 94"/>
              <a:gd name="T64" fmla="*/ 170707 w 94"/>
              <a:gd name="T65" fmla="*/ 360734 h 94"/>
              <a:gd name="T66" fmla="*/ 179691 w 94"/>
              <a:gd name="T67" fmla="*/ 414845 h 94"/>
              <a:gd name="T68" fmla="*/ 188676 w 94"/>
              <a:gd name="T69" fmla="*/ 423863 h 94"/>
              <a:gd name="T70" fmla="*/ 233599 w 94"/>
              <a:gd name="T71" fmla="*/ 423863 h 94"/>
              <a:gd name="T72" fmla="*/ 242584 w 94"/>
              <a:gd name="T73" fmla="*/ 414845 h 94"/>
              <a:gd name="T74" fmla="*/ 251568 w 94"/>
              <a:gd name="T75" fmla="*/ 360734 h 94"/>
              <a:gd name="T76" fmla="*/ 291999 w 94"/>
              <a:gd name="T77" fmla="*/ 347207 h 94"/>
              <a:gd name="T78" fmla="*/ 332429 w 94"/>
              <a:gd name="T79" fmla="*/ 378771 h 94"/>
              <a:gd name="T80" fmla="*/ 345906 w 94"/>
              <a:gd name="T81" fmla="*/ 378771 h 94"/>
              <a:gd name="T82" fmla="*/ 377352 w 94"/>
              <a:gd name="T83" fmla="*/ 347207 h 94"/>
              <a:gd name="T84" fmla="*/ 377352 w 94"/>
              <a:gd name="T85" fmla="*/ 333679 h 94"/>
              <a:gd name="T86" fmla="*/ 345906 w 94"/>
              <a:gd name="T87" fmla="*/ 288588 h 94"/>
              <a:gd name="T88" fmla="*/ 363875 w 94"/>
              <a:gd name="T89" fmla="*/ 248005 h 94"/>
              <a:gd name="T90" fmla="*/ 413290 w 94"/>
              <a:gd name="T91" fmla="*/ 243496 h 94"/>
              <a:gd name="T92" fmla="*/ 422275 w 94"/>
              <a:gd name="T93" fmla="*/ 234477 h 94"/>
              <a:gd name="T94" fmla="*/ 422275 w 94"/>
              <a:gd name="T95" fmla="*/ 189386 h 94"/>
              <a:gd name="T96" fmla="*/ 413290 w 94"/>
              <a:gd name="T97" fmla="*/ 180367 h 94"/>
              <a:gd name="T98" fmla="*/ 211138 w 94"/>
              <a:gd name="T99" fmla="*/ 288588 h 94"/>
              <a:gd name="T100" fmla="*/ 130276 w 94"/>
              <a:gd name="T101" fmla="*/ 211932 h 94"/>
              <a:gd name="T102" fmla="*/ 211138 w 94"/>
              <a:gd name="T103" fmla="*/ 130766 h 94"/>
              <a:gd name="T104" fmla="*/ 287506 w 94"/>
              <a:gd name="T105" fmla="*/ 211932 h 94"/>
              <a:gd name="T106" fmla="*/ 211138 w 94"/>
              <a:gd name="T107" fmla="*/ 288588 h 9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4">
                <a:moveTo>
                  <a:pt x="92" y="40"/>
                </a:moveTo>
                <a:cubicBezTo>
                  <a:pt x="81" y="38"/>
                  <a:pt x="81" y="38"/>
                  <a:pt x="81" y="38"/>
                </a:cubicBezTo>
                <a:cubicBezTo>
                  <a:pt x="80" y="35"/>
                  <a:pt x="79" y="32"/>
                  <a:pt x="77" y="29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19"/>
                  <a:pt x="84" y="17"/>
                  <a:pt x="84" y="17"/>
                </a:cubicBezTo>
                <a:cubicBezTo>
                  <a:pt x="77" y="10"/>
                  <a:pt x="77" y="10"/>
                  <a:pt x="77" y="10"/>
                </a:cubicBezTo>
                <a:cubicBezTo>
                  <a:pt x="76" y="9"/>
                  <a:pt x="75" y="9"/>
                  <a:pt x="74" y="10"/>
                </a:cubicBezTo>
                <a:cubicBezTo>
                  <a:pt x="65" y="17"/>
                  <a:pt x="65" y="17"/>
                  <a:pt x="65" y="17"/>
                </a:cubicBezTo>
                <a:cubicBezTo>
                  <a:pt x="62" y="15"/>
                  <a:pt x="59" y="14"/>
                  <a:pt x="56" y="13"/>
                </a:cubicBezTo>
                <a:cubicBezTo>
                  <a:pt x="54" y="1"/>
                  <a:pt x="54" y="1"/>
                  <a:pt x="54" y="1"/>
                </a:cubicBezTo>
                <a:cubicBezTo>
                  <a:pt x="54" y="0"/>
                  <a:pt x="53" y="0"/>
                  <a:pt x="5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1" y="0"/>
                  <a:pt x="40" y="0"/>
                  <a:pt x="40" y="1"/>
                </a:cubicBezTo>
                <a:cubicBezTo>
                  <a:pt x="38" y="13"/>
                  <a:pt x="38" y="13"/>
                  <a:pt x="38" y="13"/>
                </a:cubicBezTo>
                <a:cubicBezTo>
                  <a:pt x="35" y="14"/>
                  <a:pt x="32" y="15"/>
                  <a:pt x="29" y="17"/>
                </a:cubicBezTo>
                <a:cubicBezTo>
                  <a:pt x="20" y="10"/>
                  <a:pt x="20" y="10"/>
                  <a:pt x="20" y="10"/>
                </a:cubicBezTo>
                <a:cubicBezTo>
                  <a:pt x="19" y="9"/>
                  <a:pt x="18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9" y="17"/>
                  <a:pt x="9" y="19"/>
                  <a:pt x="10" y="19"/>
                </a:cubicBezTo>
                <a:cubicBezTo>
                  <a:pt x="17" y="29"/>
                  <a:pt x="17" y="29"/>
                  <a:pt x="17" y="29"/>
                </a:cubicBezTo>
                <a:cubicBezTo>
                  <a:pt x="15" y="32"/>
                  <a:pt x="14" y="35"/>
                  <a:pt x="13" y="38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0"/>
                  <a:pt x="0" y="41"/>
                  <a:pt x="0" y="42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3"/>
                  <a:pt x="0" y="53"/>
                  <a:pt x="1" y="54"/>
                </a:cubicBezTo>
                <a:cubicBezTo>
                  <a:pt x="13" y="55"/>
                  <a:pt x="13" y="55"/>
                  <a:pt x="13" y="55"/>
                </a:cubicBezTo>
                <a:cubicBezTo>
                  <a:pt x="14" y="59"/>
                  <a:pt x="15" y="62"/>
                  <a:pt x="17" y="64"/>
                </a:cubicBezTo>
                <a:cubicBezTo>
                  <a:pt x="10" y="74"/>
                  <a:pt x="10" y="74"/>
                  <a:pt x="10" y="74"/>
                </a:cubicBezTo>
                <a:cubicBezTo>
                  <a:pt x="9" y="75"/>
                  <a:pt x="9" y="76"/>
                  <a:pt x="10" y="77"/>
                </a:cubicBezTo>
                <a:cubicBezTo>
                  <a:pt x="17" y="84"/>
                  <a:pt x="17" y="84"/>
                  <a:pt x="17" y="84"/>
                </a:cubicBezTo>
                <a:cubicBezTo>
                  <a:pt x="18" y="84"/>
                  <a:pt x="19" y="84"/>
                  <a:pt x="20" y="84"/>
                </a:cubicBezTo>
                <a:cubicBezTo>
                  <a:pt x="29" y="77"/>
                  <a:pt x="29" y="77"/>
                  <a:pt x="29" y="77"/>
                </a:cubicBezTo>
                <a:cubicBezTo>
                  <a:pt x="32" y="78"/>
                  <a:pt x="35" y="80"/>
                  <a:pt x="38" y="80"/>
                </a:cubicBezTo>
                <a:cubicBezTo>
                  <a:pt x="40" y="92"/>
                  <a:pt x="40" y="92"/>
                  <a:pt x="40" y="92"/>
                </a:cubicBezTo>
                <a:cubicBezTo>
                  <a:pt x="40" y="93"/>
                  <a:pt x="41" y="94"/>
                  <a:pt x="42" y="94"/>
                </a:cubicBezTo>
                <a:cubicBezTo>
                  <a:pt x="52" y="94"/>
                  <a:pt x="52" y="94"/>
                  <a:pt x="52" y="94"/>
                </a:cubicBezTo>
                <a:cubicBezTo>
                  <a:pt x="53" y="94"/>
                  <a:pt x="54" y="93"/>
                  <a:pt x="54" y="92"/>
                </a:cubicBezTo>
                <a:cubicBezTo>
                  <a:pt x="56" y="80"/>
                  <a:pt x="56" y="80"/>
                  <a:pt x="56" y="80"/>
                </a:cubicBezTo>
                <a:cubicBezTo>
                  <a:pt x="59" y="80"/>
                  <a:pt x="62" y="78"/>
                  <a:pt x="65" y="77"/>
                </a:cubicBezTo>
                <a:cubicBezTo>
                  <a:pt x="74" y="84"/>
                  <a:pt x="74" y="84"/>
                  <a:pt x="74" y="84"/>
                </a:cubicBezTo>
                <a:cubicBezTo>
                  <a:pt x="75" y="84"/>
                  <a:pt x="76" y="84"/>
                  <a:pt x="77" y="84"/>
                </a:cubicBezTo>
                <a:cubicBezTo>
                  <a:pt x="84" y="77"/>
                  <a:pt x="84" y="77"/>
                  <a:pt x="84" y="77"/>
                </a:cubicBezTo>
                <a:cubicBezTo>
                  <a:pt x="84" y="76"/>
                  <a:pt x="84" y="75"/>
                  <a:pt x="84" y="74"/>
                </a:cubicBezTo>
                <a:cubicBezTo>
                  <a:pt x="77" y="64"/>
                  <a:pt x="77" y="64"/>
                  <a:pt x="77" y="64"/>
                </a:cubicBezTo>
                <a:cubicBezTo>
                  <a:pt x="79" y="62"/>
                  <a:pt x="80" y="59"/>
                  <a:pt x="81" y="55"/>
                </a:cubicBezTo>
                <a:cubicBezTo>
                  <a:pt x="92" y="54"/>
                  <a:pt x="92" y="54"/>
                  <a:pt x="92" y="54"/>
                </a:cubicBezTo>
                <a:cubicBezTo>
                  <a:pt x="93" y="53"/>
                  <a:pt x="94" y="53"/>
                  <a:pt x="94" y="52"/>
                </a:cubicBezTo>
                <a:cubicBezTo>
                  <a:pt x="94" y="42"/>
                  <a:pt x="94" y="42"/>
                  <a:pt x="94" y="42"/>
                </a:cubicBezTo>
                <a:cubicBezTo>
                  <a:pt x="94" y="41"/>
                  <a:pt x="93" y="40"/>
                  <a:pt x="92" y="40"/>
                </a:cubicBezTo>
                <a:close/>
                <a:moveTo>
                  <a:pt x="47" y="64"/>
                </a:moveTo>
                <a:cubicBezTo>
                  <a:pt x="37" y="64"/>
                  <a:pt x="29" y="56"/>
                  <a:pt x="29" y="47"/>
                </a:cubicBezTo>
                <a:cubicBezTo>
                  <a:pt x="29" y="37"/>
                  <a:pt x="37" y="29"/>
                  <a:pt x="47" y="29"/>
                </a:cubicBezTo>
                <a:cubicBezTo>
                  <a:pt x="57" y="29"/>
                  <a:pt x="64" y="37"/>
                  <a:pt x="64" y="47"/>
                </a:cubicBezTo>
                <a:cubicBezTo>
                  <a:pt x="64" y="56"/>
                  <a:pt x="57" y="64"/>
                  <a:pt x="47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TextBox 93"/>
          <p:cNvSpPr txBox="1">
            <a:spLocks noChangeArrowheads="1"/>
          </p:cNvSpPr>
          <p:nvPr/>
        </p:nvSpPr>
        <p:spPr bwMode="auto">
          <a:xfrm>
            <a:off x="4784725" y="879475"/>
            <a:ext cx="12271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2" name="TextBox 93"/>
          <p:cNvSpPr txBox="1">
            <a:spLocks noChangeArrowheads="1"/>
          </p:cNvSpPr>
          <p:nvPr/>
        </p:nvSpPr>
        <p:spPr bwMode="auto">
          <a:xfrm>
            <a:off x="7583488" y="874713"/>
            <a:ext cx="12271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3" name="TextBox 93"/>
          <p:cNvSpPr txBox="1">
            <a:spLocks noChangeArrowheads="1"/>
          </p:cNvSpPr>
          <p:nvPr/>
        </p:nvSpPr>
        <p:spPr bwMode="auto">
          <a:xfrm>
            <a:off x="10367963" y="874713"/>
            <a:ext cx="1228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4" name="TextBox 93"/>
          <p:cNvSpPr txBox="1">
            <a:spLocks noChangeArrowheads="1"/>
          </p:cNvSpPr>
          <p:nvPr/>
        </p:nvSpPr>
        <p:spPr bwMode="auto">
          <a:xfrm>
            <a:off x="633413" y="5016500"/>
            <a:ext cx="12271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5" name="TextBox 93"/>
          <p:cNvSpPr txBox="1">
            <a:spLocks noChangeArrowheads="1"/>
          </p:cNvSpPr>
          <p:nvPr/>
        </p:nvSpPr>
        <p:spPr bwMode="auto">
          <a:xfrm>
            <a:off x="3417888" y="5016500"/>
            <a:ext cx="12271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6" name="TextBox 93"/>
          <p:cNvSpPr txBox="1">
            <a:spLocks noChangeArrowheads="1"/>
          </p:cNvSpPr>
          <p:nvPr/>
        </p:nvSpPr>
        <p:spPr bwMode="auto">
          <a:xfrm>
            <a:off x="6216650" y="5011738"/>
            <a:ext cx="12271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7" name="TextBox 93"/>
          <p:cNvSpPr txBox="1">
            <a:spLocks noChangeArrowheads="1"/>
          </p:cNvSpPr>
          <p:nvPr/>
        </p:nvSpPr>
        <p:spPr bwMode="auto">
          <a:xfrm>
            <a:off x="9001125" y="5011738"/>
            <a:ext cx="12271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293938" y="819150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5340350" y="3260725"/>
            <a:ext cx="1550988" cy="342900"/>
          </a:xfrm>
          <a:custGeom>
            <a:avLst/>
            <a:gdLst>
              <a:gd name="T0" fmla="*/ 1550988 w 348"/>
              <a:gd name="T1" fmla="*/ 169223 h 77"/>
              <a:gd name="T2" fmla="*/ 1470764 w 348"/>
              <a:gd name="T3" fmla="*/ 0 h 77"/>
              <a:gd name="T4" fmla="*/ 0 w 348"/>
              <a:gd name="T5" fmla="*/ 0 h 77"/>
              <a:gd name="T6" fmla="*/ 53482 w 348"/>
              <a:gd name="T7" fmla="*/ 169223 h 77"/>
              <a:gd name="T8" fmla="*/ 0 w 348"/>
              <a:gd name="T9" fmla="*/ 342900 h 77"/>
              <a:gd name="T10" fmla="*/ 1470764 w 348"/>
              <a:gd name="T11" fmla="*/ 342900 h 77"/>
              <a:gd name="T12" fmla="*/ 1550988 w 348"/>
              <a:gd name="T13" fmla="*/ 169223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8" h="77">
                <a:moveTo>
                  <a:pt x="348" y="38"/>
                </a:moveTo>
                <a:cubicBezTo>
                  <a:pt x="348" y="23"/>
                  <a:pt x="341" y="9"/>
                  <a:pt x="330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11"/>
                  <a:pt x="12" y="24"/>
                  <a:pt x="12" y="38"/>
                </a:cubicBezTo>
                <a:cubicBezTo>
                  <a:pt x="12" y="53"/>
                  <a:pt x="7" y="66"/>
                  <a:pt x="0" y="77"/>
                </a:cubicBezTo>
                <a:cubicBezTo>
                  <a:pt x="330" y="77"/>
                  <a:pt x="330" y="77"/>
                  <a:pt x="330" y="77"/>
                </a:cubicBezTo>
                <a:cubicBezTo>
                  <a:pt x="341" y="68"/>
                  <a:pt x="348" y="54"/>
                  <a:pt x="348" y="38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6927850" y="3260725"/>
            <a:ext cx="1550988" cy="342900"/>
          </a:xfrm>
          <a:custGeom>
            <a:avLst/>
            <a:gdLst>
              <a:gd name="T0" fmla="*/ 1550988 w 348"/>
              <a:gd name="T1" fmla="*/ 169223 h 77"/>
              <a:gd name="T2" fmla="*/ 1470764 w 348"/>
              <a:gd name="T3" fmla="*/ 0 h 77"/>
              <a:gd name="T4" fmla="*/ 0 w 348"/>
              <a:gd name="T5" fmla="*/ 0 h 77"/>
              <a:gd name="T6" fmla="*/ 53482 w 348"/>
              <a:gd name="T7" fmla="*/ 169223 h 77"/>
              <a:gd name="T8" fmla="*/ 0 w 348"/>
              <a:gd name="T9" fmla="*/ 342900 h 77"/>
              <a:gd name="T10" fmla="*/ 1470764 w 348"/>
              <a:gd name="T11" fmla="*/ 342900 h 77"/>
              <a:gd name="T12" fmla="*/ 1550988 w 348"/>
              <a:gd name="T13" fmla="*/ 169223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8" h="77">
                <a:moveTo>
                  <a:pt x="348" y="38"/>
                </a:moveTo>
                <a:cubicBezTo>
                  <a:pt x="348" y="23"/>
                  <a:pt x="341" y="9"/>
                  <a:pt x="330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11"/>
                  <a:pt x="12" y="24"/>
                  <a:pt x="12" y="38"/>
                </a:cubicBezTo>
                <a:cubicBezTo>
                  <a:pt x="12" y="53"/>
                  <a:pt x="7" y="66"/>
                  <a:pt x="0" y="77"/>
                </a:cubicBezTo>
                <a:cubicBezTo>
                  <a:pt x="330" y="77"/>
                  <a:pt x="330" y="77"/>
                  <a:pt x="330" y="77"/>
                </a:cubicBezTo>
                <a:cubicBezTo>
                  <a:pt x="341" y="68"/>
                  <a:pt x="348" y="54"/>
                  <a:pt x="348" y="38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3752850" y="3260725"/>
            <a:ext cx="1550988" cy="342900"/>
          </a:xfrm>
          <a:custGeom>
            <a:avLst/>
            <a:gdLst>
              <a:gd name="T0" fmla="*/ 1550988 w 348"/>
              <a:gd name="T1" fmla="*/ 169223 h 77"/>
              <a:gd name="T2" fmla="*/ 1470764 w 348"/>
              <a:gd name="T3" fmla="*/ 0 h 77"/>
              <a:gd name="T4" fmla="*/ 0 w 348"/>
              <a:gd name="T5" fmla="*/ 0 h 77"/>
              <a:gd name="T6" fmla="*/ 53482 w 348"/>
              <a:gd name="T7" fmla="*/ 169223 h 77"/>
              <a:gd name="T8" fmla="*/ 0 w 348"/>
              <a:gd name="T9" fmla="*/ 342900 h 77"/>
              <a:gd name="T10" fmla="*/ 1470764 w 348"/>
              <a:gd name="T11" fmla="*/ 342900 h 77"/>
              <a:gd name="T12" fmla="*/ 1550988 w 348"/>
              <a:gd name="T13" fmla="*/ 169223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8" h="77">
                <a:moveTo>
                  <a:pt x="348" y="38"/>
                </a:moveTo>
                <a:cubicBezTo>
                  <a:pt x="348" y="23"/>
                  <a:pt x="341" y="9"/>
                  <a:pt x="330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11"/>
                  <a:pt x="12" y="24"/>
                  <a:pt x="12" y="38"/>
                </a:cubicBezTo>
                <a:cubicBezTo>
                  <a:pt x="12" y="53"/>
                  <a:pt x="7" y="66"/>
                  <a:pt x="0" y="77"/>
                </a:cubicBezTo>
                <a:cubicBezTo>
                  <a:pt x="330" y="77"/>
                  <a:pt x="330" y="77"/>
                  <a:pt x="330" y="77"/>
                </a:cubicBezTo>
                <a:cubicBezTo>
                  <a:pt x="341" y="68"/>
                  <a:pt x="348" y="54"/>
                  <a:pt x="348" y="38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2165350" y="3260725"/>
            <a:ext cx="1550988" cy="342900"/>
          </a:xfrm>
          <a:custGeom>
            <a:avLst/>
            <a:gdLst>
              <a:gd name="T0" fmla="*/ 1550988 w 348"/>
              <a:gd name="T1" fmla="*/ 169223 h 77"/>
              <a:gd name="T2" fmla="*/ 1470764 w 348"/>
              <a:gd name="T3" fmla="*/ 0 h 77"/>
              <a:gd name="T4" fmla="*/ 0 w 348"/>
              <a:gd name="T5" fmla="*/ 0 h 77"/>
              <a:gd name="T6" fmla="*/ 49025 w 348"/>
              <a:gd name="T7" fmla="*/ 169223 h 77"/>
              <a:gd name="T8" fmla="*/ 0 w 348"/>
              <a:gd name="T9" fmla="*/ 342900 h 77"/>
              <a:gd name="T10" fmla="*/ 1470764 w 348"/>
              <a:gd name="T11" fmla="*/ 342900 h 77"/>
              <a:gd name="T12" fmla="*/ 1550988 w 348"/>
              <a:gd name="T13" fmla="*/ 169223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8" h="77">
                <a:moveTo>
                  <a:pt x="348" y="38"/>
                </a:moveTo>
                <a:cubicBezTo>
                  <a:pt x="348" y="23"/>
                  <a:pt x="341" y="9"/>
                  <a:pt x="330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11"/>
                  <a:pt x="11" y="24"/>
                  <a:pt x="11" y="38"/>
                </a:cubicBezTo>
                <a:cubicBezTo>
                  <a:pt x="11" y="53"/>
                  <a:pt x="7" y="66"/>
                  <a:pt x="0" y="77"/>
                </a:cubicBezTo>
                <a:cubicBezTo>
                  <a:pt x="330" y="77"/>
                  <a:pt x="330" y="77"/>
                  <a:pt x="330" y="77"/>
                </a:cubicBezTo>
                <a:cubicBezTo>
                  <a:pt x="341" y="68"/>
                  <a:pt x="348" y="54"/>
                  <a:pt x="348" y="38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8515350" y="3260725"/>
            <a:ext cx="1550988" cy="342900"/>
          </a:xfrm>
          <a:custGeom>
            <a:avLst/>
            <a:gdLst>
              <a:gd name="T0" fmla="*/ 1550988 w 348"/>
              <a:gd name="T1" fmla="*/ 169223 h 77"/>
              <a:gd name="T2" fmla="*/ 1470764 w 348"/>
              <a:gd name="T3" fmla="*/ 0 h 77"/>
              <a:gd name="T4" fmla="*/ 0 w 348"/>
              <a:gd name="T5" fmla="*/ 0 h 77"/>
              <a:gd name="T6" fmla="*/ 53482 w 348"/>
              <a:gd name="T7" fmla="*/ 169223 h 77"/>
              <a:gd name="T8" fmla="*/ 0 w 348"/>
              <a:gd name="T9" fmla="*/ 342900 h 77"/>
              <a:gd name="T10" fmla="*/ 1470764 w 348"/>
              <a:gd name="T11" fmla="*/ 342900 h 77"/>
              <a:gd name="T12" fmla="*/ 1550988 w 348"/>
              <a:gd name="T13" fmla="*/ 169223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8" h="77">
                <a:moveTo>
                  <a:pt x="348" y="38"/>
                </a:moveTo>
                <a:cubicBezTo>
                  <a:pt x="348" y="23"/>
                  <a:pt x="341" y="9"/>
                  <a:pt x="330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11"/>
                  <a:pt x="12" y="24"/>
                  <a:pt x="12" y="38"/>
                </a:cubicBezTo>
                <a:cubicBezTo>
                  <a:pt x="12" y="53"/>
                  <a:pt x="7" y="66"/>
                  <a:pt x="0" y="77"/>
                </a:cubicBezTo>
                <a:cubicBezTo>
                  <a:pt x="330" y="77"/>
                  <a:pt x="330" y="77"/>
                  <a:pt x="330" y="77"/>
                </a:cubicBezTo>
                <a:cubicBezTo>
                  <a:pt x="341" y="68"/>
                  <a:pt x="348" y="54"/>
                  <a:pt x="348" y="38"/>
                </a:cubicBezTo>
                <a:close/>
              </a:path>
            </a:pathLst>
          </a:custGeom>
          <a:solidFill>
            <a:srgbClr val="FF91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528638" y="3260725"/>
            <a:ext cx="1600200" cy="342900"/>
          </a:xfrm>
          <a:custGeom>
            <a:avLst/>
            <a:gdLst>
              <a:gd name="T0" fmla="*/ 0 w 359"/>
              <a:gd name="T1" fmla="*/ 342900 h 77"/>
              <a:gd name="T2" fmla="*/ 1519967 w 359"/>
              <a:gd name="T3" fmla="*/ 342900 h 77"/>
              <a:gd name="T4" fmla="*/ 1600200 w 359"/>
              <a:gd name="T5" fmla="*/ 169223 h 77"/>
              <a:gd name="T6" fmla="*/ 1519967 w 359"/>
              <a:gd name="T7" fmla="*/ 0 h 77"/>
              <a:gd name="T8" fmla="*/ 0 w 359"/>
              <a:gd name="T9" fmla="*/ 0 h 77"/>
              <a:gd name="T10" fmla="*/ 0 w 359"/>
              <a:gd name="T11" fmla="*/ 342900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9" h="77">
                <a:moveTo>
                  <a:pt x="0" y="77"/>
                </a:moveTo>
                <a:cubicBezTo>
                  <a:pt x="341" y="77"/>
                  <a:pt x="341" y="77"/>
                  <a:pt x="341" y="77"/>
                </a:cubicBezTo>
                <a:cubicBezTo>
                  <a:pt x="352" y="68"/>
                  <a:pt x="359" y="54"/>
                  <a:pt x="359" y="38"/>
                </a:cubicBezTo>
                <a:cubicBezTo>
                  <a:pt x="359" y="23"/>
                  <a:pt x="352" y="9"/>
                  <a:pt x="341" y="0"/>
                </a:cubicBezTo>
                <a:cubicBezTo>
                  <a:pt x="0" y="0"/>
                  <a:pt x="0" y="0"/>
                  <a:pt x="0" y="0"/>
                </a:cubicBezTo>
                <a:lnTo>
                  <a:pt x="0" y="77"/>
                </a:ln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/>
          <p:nvPr/>
        </p:nvSpPr>
        <p:spPr bwMode="auto">
          <a:xfrm>
            <a:off x="10102850" y="3260725"/>
            <a:ext cx="1550988" cy="342900"/>
          </a:xfrm>
          <a:custGeom>
            <a:avLst/>
            <a:gdLst>
              <a:gd name="T0" fmla="*/ 1550988 w 348"/>
              <a:gd name="T1" fmla="*/ 169223 h 77"/>
              <a:gd name="T2" fmla="*/ 1475221 w 348"/>
              <a:gd name="T3" fmla="*/ 0 h 77"/>
              <a:gd name="T4" fmla="*/ 0 w 348"/>
              <a:gd name="T5" fmla="*/ 0 h 77"/>
              <a:gd name="T6" fmla="*/ 53482 w 348"/>
              <a:gd name="T7" fmla="*/ 169223 h 77"/>
              <a:gd name="T8" fmla="*/ 0 w 348"/>
              <a:gd name="T9" fmla="*/ 342900 h 77"/>
              <a:gd name="T10" fmla="*/ 1475221 w 348"/>
              <a:gd name="T11" fmla="*/ 342900 h 77"/>
              <a:gd name="T12" fmla="*/ 1550988 w 348"/>
              <a:gd name="T13" fmla="*/ 169223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8" h="77">
                <a:moveTo>
                  <a:pt x="348" y="38"/>
                </a:moveTo>
                <a:cubicBezTo>
                  <a:pt x="348" y="23"/>
                  <a:pt x="341" y="9"/>
                  <a:pt x="331" y="0"/>
                </a:cubicBezTo>
                <a:cubicBezTo>
                  <a:pt x="0" y="0"/>
                  <a:pt x="0" y="0"/>
                  <a:pt x="0" y="0"/>
                </a:cubicBezTo>
                <a:cubicBezTo>
                  <a:pt x="7" y="11"/>
                  <a:pt x="12" y="24"/>
                  <a:pt x="12" y="38"/>
                </a:cubicBezTo>
                <a:cubicBezTo>
                  <a:pt x="12" y="53"/>
                  <a:pt x="7" y="66"/>
                  <a:pt x="0" y="77"/>
                </a:cubicBezTo>
                <a:cubicBezTo>
                  <a:pt x="331" y="77"/>
                  <a:pt x="331" y="77"/>
                  <a:pt x="331" y="77"/>
                </a:cubicBezTo>
                <a:cubicBezTo>
                  <a:pt x="341" y="68"/>
                  <a:pt x="348" y="54"/>
                  <a:pt x="348" y="38"/>
                </a:cubicBezTo>
                <a:close/>
              </a:path>
            </a:pathLst>
          </a:custGeom>
          <a:solidFill>
            <a:srgbClr val="FFC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8759825" y="2522538"/>
            <a:ext cx="12811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5535613" y="2522538"/>
            <a:ext cx="14763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2000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2414588" y="2522538"/>
            <a:ext cx="1244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1975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7191375" y="3795713"/>
            <a:ext cx="13335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2010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10325100" y="3795713"/>
            <a:ext cx="1431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2020</a:t>
            </a:r>
            <a:endParaRPr lang="en-US" altLang="en-US"/>
          </a:p>
        </p:txBody>
      </p:sp>
      <p:sp>
        <p:nvSpPr>
          <p:cNvPr id="2063" name="Rectangle 19"/>
          <p:cNvSpPr>
            <a:spLocks noChangeArrowheads="1"/>
          </p:cNvSpPr>
          <p:nvPr/>
        </p:nvSpPr>
        <p:spPr bwMode="auto">
          <a:xfrm>
            <a:off x="4041775" y="3795713"/>
            <a:ext cx="1316038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1990</a:t>
            </a:r>
            <a:endParaRPr lang="en-US" altLang="en-US"/>
          </a:p>
        </p:txBody>
      </p:sp>
      <p:sp>
        <p:nvSpPr>
          <p:cNvPr id="2064" name="Rectangle 20"/>
          <p:cNvSpPr>
            <a:spLocks noChangeArrowheads="1"/>
          </p:cNvSpPr>
          <p:nvPr/>
        </p:nvSpPr>
        <p:spPr bwMode="auto">
          <a:xfrm>
            <a:off x="862013" y="3795713"/>
            <a:ext cx="131603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500">
                <a:solidFill>
                  <a:srgbClr val="424242"/>
                </a:solidFill>
                <a:latin typeface="Montserrat" panose="02000505000000020004" pitchFamily="2" charset="0"/>
              </a:rPr>
              <a:t>1960</a:t>
            </a:r>
            <a:endParaRPr lang="en-US" altLang="en-US"/>
          </a:p>
        </p:txBody>
      </p:sp>
      <p:sp>
        <p:nvSpPr>
          <p:cNvPr id="2065" name="Line 21"/>
          <p:cNvSpPr>
            <a:spLocks noChangeShapeType="1"/>
          </p:cNvSpPr>
          <p:nvPr/>
        </p:nvSpPr>
        <p:spPr bwMode="auto">
          <a:xfrm flipV="1">
            <a:off x="10879138" y="1881188"/>
            <a:ext cx="0" cy="1236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22"/>
          <p:cNvSpPr>
            <a:spLocks noChangeShapeType="1"/>
          </p:cNvSpPr>
          <p:nvPr/>
        </p:nvSpPr>
        <p:spPr bwMode="auto">
          <a:xfrm flipV="1">
            <a:off x="7704138" y="1881188"/>
            <a:ext cx="0" cy="1236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23"/>
          <p:cNvSpPr>
            <a:spLocks noChangeShapeType="1"/>
          </p:cNvSpPr>
          <p:nvPr/>
        </p:nvSpPr>
        <p:spPr bwMode="auto">
          <a:xfrm flipV="1">
            <a:off x="4529138" y="1881188"/>
            <a:ext cx="0" cy="1236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4"/>
          <p:cNvSpPr>
            <a:spLocks noChangeShapeType="1"/>
          </p:cNvSpPr>
          <p:nvPr/>
        </p:nvSpPr>
        <p:spPr bwMode="auto">
          <a:xfrm>
            <a:off x="2914650" y="3746500"/>
            <a:ext cx="0" cy="1236663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5"/>
          <p:cNvSpPr>
            <a:spLocks noChangeShapeType="1"/>
          </p:cNvSpPr>
          <p:nvPr/>
        </p:nvSpPr>
        <p:spPr bwMode="auto">
          <a:xfrm>
            <a:off x="6094413" y="3746500"/>
            <a:ext cx="0" cy="1236663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26"/>
          <p:cNvSpPr>
            <a:spLocks noChangeShapeType="1"/>
          </p:cNvSpPr>
          <p:nvPr/>
        </p:nvSpPr>
        <p:spPr bwMode="auto">
          <a:xfrm>
            <a:off x="9269413" y="3746500"/>
            <a:ext cx="0" cy="1236663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7"/>
          <p:cNvSpPr>
            <a:spLocks noChangeShapeType="1"/>
          </p:cNvSpPr>
          <p:nvPr/>
        </p:nvSpPr>
        <p:spPr bwMode="auto">
          <a:xfrm flipV="1">
            <a:off x="1327150" y="1881188"/>
            <a:ext cx="0" cy="1236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Oval 28"/>
          <p:cNvSpPr>
            <a:spLocks noChangeArrowheads="1"/>
          </p:cNvSpPr>
          <p:nvPr/>
        </p:nvSpPr>
        <p:spPr bwMode="auto">
          <a:xfrm>
            <a:off x="10437813" y="885825"/>
            <a:ext cx="882650" cy="882650"/>
          </a:xfrm>
          <a:prstGeom prst="ellipse">
            <a:avLst/>
          </a:prstGeom>
          <a:solidFill>
            <a:srgbClr val="FFC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" name="Oval 29"/>
          <p:cNvSpPr>
            <a:spLocks noChangeArrowheads="1"/>
          </p:cNvSpPr>
          <p:nvPr/>
        </p:nvSpPr>
        <p:spPr bwMode="auto">
          <a:xfrm>
            <a:off x="7261225" y="885825"/>
            <a:ext cx="884238" cy="882650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4" name="Oval 30"/>
          <p:cNvSpPr>
            <a:spLocks noChangeArrowheads="1"/>
          </p:cNvSpPr>
          <p:nvPr/>
        </p:nvSpPr>
        <p:spPr bwMode="auto">
          <a:xfrm>
            <a:off x="4086225" y="885825"/>
            <a:ext cx="884238" cy="882650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5" name="Oval 31"/>
          <p:cNvSpPr>
            <a:spLocks noChangeArrowheads="1"/>
          </p:cNvSpPr>
          <p:nvPr/>
        </p:nvSpPr>
        <p:spPr bwMode="auto">
          <a:xfrm>
            <a:off x="2473325" y="5094288"/>
            <a:ext cx="882650" cy="884237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6" name="Oval 32"/>
          <p:cNvSpPr>
            <a:spLocks noChangeArrowheads="1"/>
          </p:cNvSpPr>
          <p:nvPr/>
        </p:nvSpPr>
        <p:spPr bwMode="auto">
          <a:xfrm>
            <a:off x="5651500" y="5094288"/>
            <a:ext cx="879475" cy="884237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7" name="Oval 33"/>
          <p:cNvSpPr>
            <a:spLocks noChangeArrowheads="1"/>
          </p:cNvSpPr>
          <p:nvPr/>
        </p:nvSpPr>
        <p:spPr bwMode="auto">
          <a:xfrm>
            <a:off x="8826500" y="5094288"/>
            <a:ext cx="884238" cy="884237"/>
          </a:xfrm>
          <a:prstGeom prst="ellipse">
            <a:avLst/>
          </a:prstGeom>
          <a:solidFill>
            <a:srgbClr val="FF91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8" name="Oval 34"/>
          <p:cNvSpPr>
            <a:spLocks noChangeArrowheads="1"/>
          </p:cNvSpPr>
          <p:nvPr/>
        </p:nvSpPr>
        <p:spPr bwMode="auto">
          <a:xfrm>
            <a:off x="884238" y="885825"/>
            <a:ext cx="884237" cy="882650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9" name="Freeform 35"/>
          <p:cNvSpPr>
            <a:spLocks noEditPoints="1"/>
          </p:cNvSpPr>
          <p:nvPr/>
        </p:nvSpPr>
        <p:spPr bwMode="auto">
          <a:xfrm>
            <a:off x="4310063" y="1068388"/>
            <a:ext cx="436562" cy="522287"/>
          </a:xfrm>
          <a:custGeom>
            <a:avLst/>
            <a:gdLst>
              <a:gd name="T0" fmla="*/ 164825 w 98"/>
              <a:gd name="T1" fmla="*/ 522287 h 117"/>
              <a:gd name="T2" fmla="*/ 164825 w 98"/>
              <a:gd name="T3" fmla="*/ 486575 h 117"/>
              <a:gd name="T4" fmla="*/ 294012 w 98"/>
              <a:gd name="T5" fmla="*/ 455327 h 117"/>
              <a:gd name="T6" fmla="*/ 147006 w 98"/>
              <a:gd name="T7" fmla="*/ 455327 h 117"/>
              <a:gd name="T8" fmla="*/ 271738 w 98"/>
              <a:gd name="T9" fmla="*/ 473183 h 117"/>
              <a:gd name="T10" fmla="*/ 213827 w 98"/>
              <a:gd name="T11" fmla="*/ 254448 h 117"/>
              <a:gd name="T12" fmla="*/ 218282 w 98"/>
              <a:gd name="T13" fmla="*/ 428543 h 117"/>
              <a:gd name="T14" fmla="*/ 218282 w 98"/>
              <a:gd name="T15" fmla="*/ 428543 h 117"/>
              <a:gd name="T16" fmla="*/ 236100 w 98"/>
              <a:gd name="T17" fmla="*/ 254448 h 117"/>
              <a:gd name="T18" fmla="*/ 155915 w 98"/>
              <a:gd name="T19" fmla="*/ 241056 h 117"/>
              <a:gd name="T20" fmla="*/ 155915 w 98"/>
              <a:gd name="T21" fmla="*/ 187488 h 117"/>
              <a:gd name="T22" fmla="*/ 253919 w 98"/>
              <a:gd name="T23" fmla="*/ 214272 h 117"/>
              <a:gd name="T24" fmla="*/ 307376 w 98"/>
              <a:gd name="T25" fmla="*/ 214272 h 117"/>
              <a:gd name="T26" fmla="*/ 75730 w 98"/>
              <a:gd name="T27" fmla="*/ 165168 h 117"/>
              <a:gd name="T28" fmla="*/ 147006 w 98"/>
              <a:gd name="T29" fmla="*/ 406223 h 117"/>
              <a:gd name="T30" fmla="*/ 182644 w 98"/>
              <a:gd name="T31" fmla="*/ 254448 h 117"/>
              <a:gd name="T32" fmla="*/ 115823 w 98"/>
              <a:gd name="T33" fmla="*/ 214272 h 117"/>
              <a:gd name="T34" fmla="*/ 200463 w 98"/>
              <a:gd name="T35" fmla="*/ 214272 h 117"/>
              <a:gd name="T36" fmla="*/ 213827 w 98"/>
              <a:gd name="T37" fmla="*/ 241056 h 117"/>
              <a:gd name="T38" fmla="*/ 236100 w 98"/>
              <a:gd name="T39" fmla="*/ 214272 h 117"/>
              <a:gd name="T40" fmla="*/ 311831 w 98"/>
              <a:gd name="T41" fmla="*/ 183024 h 117"/>
              <a:gd name="T42" fmla="*/ 280648 w 98"/>
              <a:gd name="T43" fmla="*/ 254448 h 117"/>
              <a:gd name="T44" fmla="*/ 262829 w 98"/>
              <a:gd name="T45" fmla="*/ 428543 h 117"/>
              <a:gd name="T46" fmla="*/ 347469 w 98"/>
              <a:gd name="T47" fmla="*/ 267839 h 117"/>
              <a:gd name="T48" fmla="*/ 218282 w 98"/>
              <a:gd name="T49" fmla="*/ 0 h 117"/>
              <a:gd name="T50" fmla="*/ 204917 w 98"/>
              <a:gd name="T51" fmla="*/ 44640 h 117"/>
              <a:gd name="T52" fmla="*/ 236100 w 98"/>
              <a:gd name="T53" fmla="*/ 44640 h 117"/>
              <a:gd name="T54" fmla="*/ 316285 w 98"/>
              <a:gd name="T55" fmla="*/ 17856 h 117"/>
              <a:gd name="T56" fmla="*/ 280648 w 98"/>
              <a:gd name="T57" fmla="*/ 53568 h 117"/>
              <a:gd name="T58" fmla="*/ 307376 w 98"/>
              <a:gd name="T59" fmla="*/ 66960 h 117"/>
              <a:gd name="T60" fmla="*/ 387561 w 98"/>
              <a:gd name="T61" fmla="*/ 71424 h 117"/>
              <a:gd name="T62" fmla="*/ 343014 w 98"/>
              <a:gd name="T63" fmla="*/ 89280 h 117"/>
              <a:gd name="T64" fmla="*/ 365287 w 98"/>
              <a:gd name="T65" fmla="*/ 111600 h 117"/>
              <a:gd name="T66" fmla="*/ 436563 w 98"/>
              <a:gd name="T67" fmla="*/ 151776 h 117"/>
              <a:gd name="T68" fmla="*/ 387561 w 98"/>
              <a:gd name="T69" fmla="*/ 142848 h 117"/>
              <a:gd name="T70" fmla="*/ 392016 w 98"/>
              <a:gd name="T71" fmla="*/ 174096 h 117"/>
              <a:gd name="T72" fmla="*/ 432108 w 98"/>
              <a:gd name="T73" fmla="*/ 241056 h 117"/>
              <a:gd name="T74" fmla="*/ 392016 w 98"/>
              <a:gd name="T75" fmla="*/ 218736 h 117"/>
              <a:gd name="T76" fmla="*/ 387561 w 98"/>
              <a:gd name="T77" fmla="*/ 249984 h 117"/>
              <a:gd name="T78" fmla="*/ 147006 w 98"/>
              <a:gd name="T79" fmla="*/ 71424 h 117"/>
              <a:gd name="T80" fmla="*/ 142551 w 98"/>
              <a:gd name="T81" fmla="*/ 26784 h 117"/>
              <a:gd name="T82" fmla="*/ 111368 w 98"/>
              <a:gd name="T83" fmla="*/ 40176 h 117"/>
              <a:gd name="T84" fmla="*/ 93549 w 98"/>
              <a:gd name="T85" fmla="*/ 111600 h 117"/>
              <a:gd name="T86" fmla="*/ 66821 w 98"/>
              <a:gd name="T87" fmla="*/ 66960 h 117"/>
              <a:gd name="T88" fmla="*/ 49002 w 98"/>
              <a:gd name="T89" fmla="*/ 93744 h 117"/>
              <a:gd name="T90" fmla="*/ 62366 w 98"/>
              <a:gd name="T91" fmla="*/ 160704 h 117"/>
              <a:gd name="T92" fmla="*/ 17819 w 98"/>
              <a:gd name="T93" fmla="*/ 138384 h 117"/>
              <a:gd name="T94" fmla="*/ 13364 w 98"/>
              <a:gd name="T95" fmla="*/ 169632 h 117"/>
              <a:gd name="T96" fmla="*/ 62366 w 98"/>
              <a:gd name="T97" fmla="*/ 232128 h 117"/>
              <a:gd name="T98" fmla="*/ 13364 w 98"/>
              <a:gd name="T99" fmla="*/ 223200 h 117"/>
              <a:gd name="T100" fmla="*/ 22274 w 98"/>
              <a:gd name="T101" fmla="*/ 254448 h 11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7">
                <a:moveTo>
                  <a:pt x="66" y="113"/>
                </a:moveTo>
                <a:cubicBezTo>
                  <a:pt x="66" y="115"/>
                  <a:pt x="64" y="117"/>
                  <a:pt x="61" y="117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4" y="117"/>
                  <a:pt x="33" y="115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1"/>
                  <a:pt x="34" y="109"/>
                  <a:pt x="37" y="109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4" y="109"/>
                  <a:pt x="66" y="111"/>
                  <a:pt x="66" y="113"/>
                </a:cubicBezTo>
                <a:close/>
                <a:moveTo>
                  <a:pt x="66" y="102"/>
                </a:moveTo>
                <a:cubicBezTo>
                  <a:pt x="66" y="100"/>
                  <a:pt x="64" y="98"/>
                  <a:pt x="61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4" y="98"/>
                  <a:pt x="33" y="100"/>
                  <a:pt x="33" y="102"/>
                </a:cubicBezTo>
                <a:cubicBezTo>
                  <a:pt x="33" y="102"/>
                  <a:pt x="33" y="102"/>
                  <a:pt x="33" y="102"/>
                </a:cubicBezTo>
                <a:cubicBezTo>
                  <a:pt x="33" y="104"/>
                  <a:pt x="34" y="106"/>
                  <a:pt x="37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64" y="106"/>
                  <a:pt x="66" y="104"/>
                  <a:pt x="66" y="102"/>
                </a:cubicBezTo>
                <a:close/>
                <a:moveTo>
                  <a:pt x="53" y="57"/>
                </a:moveTo>
                <a:cubicBezTo>
                  <a:pt x="48" y="57"/>
                  <a:pt x="48" y="57"/>
                  <a:pt x="48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96"/>
                  <a:pt x="45" y="96"/>
                  <a:pt x="45" y="96"/>
                </a:cubicBezTo>
                <a:cubicBezTo>
                  <a:pt x="46" y="96"/>
                  <a:pt x="48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51" y="96"/>
                  <a:pt x="52" y="96"/>
                  <a:pt x="53" y="96"/>
                </a:cubicBezTo>
                <a:lnTo>
                  <a:pt x="53" y="57"/>
                </a:lnTo>
                <a:close/>
                <a:moveTo>
                  <a:pt x="35" y="42"/>
                </a:moveTo>
                <a:cubicBezTo>
                  <a:pt x="32" y="42"/>
                  <a:pt x="30" y="45"/>
                  <a:pt x="30" y="48"/>
                </a:cubicBezTo>
                <a:cubicBezTo>
                  <a:pt x="30" y="51"/>
                  <a:pt x="32" y="54"/>
                  <a:pt x="35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5"/>
                  <a:pt x="39" y="42"/>
                  <a:pt x="35" y="42"/>
                </a:cubicBezTo>
                <a:close/>
                <a:moveTo>
                  <a:pt x="69" y="48"/>
                </a:moveTo>
                <a:cubicBezTo>
                  <a:pt x="69" y="45"/>
                  <a:pt x="66" y="42"/>
                  <a:pt x="63" y="42"/>
                </a:cubicBezTo>
                <a:cubicBezTo>
                  <a:pt x="59" y="42"/>
                  <a:pt x="57" y="45"/>
                  <a:pt x="57" y="48"/>
                </a:cubicBezTo>
                <a:cubicBezTo>
                  <a:pt x="57" y="54"/>
                  <a:pt x="57" y="54"/>
                  <a:pt x="57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6" y="54"/>
                  <a:pt x="69" y="51"/>
                  <a:pt x="69" y="48"/>
                </a:cubicBezTo>
                <a:close/>
                <a:moveTo>
                  <a:pt x="82" y="37"/>
                </a:moveTo>
                <a:cubicBezTo>
                  <a:pt x="79" y="27"/>
                  <a:pt x="66" y="15"/>
                  <a:pt x="49" y="15"/>
                </a:cubicBezTo>
                <a:cubicBezTo>
                  <a:pt x="32" y="15"/>
                  <a:pt x="19" y="27"/>
                  <a:pt x="17" y="37"/>
                </a:cubicBezTo>
                <a:cubicBezTo>
                  <a:pt x="15" y="45"/>
                  <a:pt x="16" y="53"/>
                  <a:pt x="20" y="60"/>
                </a:cubicBezTo>
                <a:cubicBezTo>
                  <a:pt x="24" y="67"/>
                  <a:pt x="27" y="72"/>
                  <a:pt x="30" y="79"/>
                </a:cubicBezTo>
                <a:cubicBezTo>
                  <a:pt x="32" y="82"/>
                  <a:pt x="32" y="88"/>
                  <a:pt x="33" y="91"/>
                </a:cubicBezTo>
                <a:cubicBezTo>
                  <a:pt x="34" y="95"/>
                  <a:pt x="35" y="96"/>
                  <a:pt x="39" y="96"/>
                </a:cubicBezTo>
                <a:cubicBezTo>
                  <a:pt x="40" y="96"/>
                  <a:pt x="41" y="96"/>
                  <a:pt x="41" y="96"/>
                </a:cubicBezTo>
                <a:cubicBezTo>
                  <a:pt x="41" y="57"/>
                  <a:pt x="41" y="57"/>
                  <a:pt x="41" y="57"/>
                </a:cubicBezTo>
                <a:cubicBezTo>
                  <a:pt x="35" y="57"/>
                  <a:pt x="35" y="57"/>
                  <a:pt x="35" y="57"/>
                </a:cubicBezTo>
                <a:cubicBezTo>
                  <a:pt x="33" y="57"/>
                  <a:pt x="30" y="56"/>
                  <a:pt x="29" y="55"/>
                </a:cubicBezTo>
                <a:cubicBezTo>
                  <a:pt x="27" y="53"/>
                  <a:pt x="26" y="50"/>
                  <a:pt x="26" y="48"/>
                </a:cubicBezTo>
                <a:cubicBezTo>
                  <a:pt x="26" y="45"/>
                  <a:pt x="27" y="43"/>
                  <a:pt x="29" y="41"/>
                </a:cubicBezTo>
                <a:cubicBezTo>
                  <a:pt x="30" y="39"/>
                  <a:pt x="33" y="38"/>
                  <a:pt x="35" y="38"/>
                </a:cubicBezTo>
                <a:cubicBezTo>
                  <a:pt x="41" y="38"/>
                  <a:pt x="45" y="42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54"/>
                  <a:pt x="45" y="54"/>
                  <a:pt x="45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45"/>
                  <a:pt x="54" y="43"/>
                  <a:pt x="56" y="41"/>
                </a:cubicBezTo>
                <a:cubicBezTo>
                  <a:pt x="58" y="39"/>
                  <a:pt x="60" y="38"/>
                  <a:pt x="63" y="38"/>
                </a:cubicBezTo>
                <a:cubicBezTo>
                  <a:pt x="65" y="38"/>
                  <a:pt x="68" y="39"/>
                  <a:pt x="70" y="41"/>
                </a:cubicBezTo>
                <a:cubicBezTo>
                  <a:pt x="71" y="43"/>
                  <a:pt x="72" y="45"/>
                  <a:pt x="72" y="48"/>
                </a:cubicBezTo>
                <a:cubicBezTo>
                  <a:pt x="72" y="50"/>
                  <a:pt x="71" y="53"/>
                  <a:pt x="70" y="55"/>
                </a:cubicBezTo>
                <a:cubicBezTo>
                  <a:pt x="68" y="56"/>
                  <a:pt x="65" y="57"/>
                  <a:pt x="63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96"/>
                  <a:pt x="57" y="96"/>
                  <a:pt x="57" y="96"/>
                </a:cubicBezTo>
                <a:cubicBezTo>
                  <a:pt x="58" y="96"/>
                  <a:pt x="58" y="96"/>
                  <a:pt x="59" y="96"/>
                </a:cubicBezTo>
                <a:cubicBezTo>
                  <a:pt x="63" y="96"/>
                  <a:pt x="64" y="95"/>
                  <a:pt x="65" y="91"/>
                </a:cubicBezTo>
                <a:cubicBezTo>
                  <a:pt x="66" y="88"/>
                  <a:pt x="66" y="82"/>
                  <a:pt x="68" y="79"/>
                </a:cubicBezTo>
                <a:cubicBezTo>
                  <a:pt x="71" y="72"/>
                  <a:pt x="74" y="67"/>
                  <a:pt x="78" y="60"/>
                </a:cubicBezTo>
                <a:cubicBezTo>
                  <a:pt x="82" y="53"/>
                  <a:pt x="84" y="45"/>
                  <a:pt x="82" y="37"/>
                </a:cubicBezTo>
                <a:close/>
                <a:moveTo>
                  <a:pt x="53" y="3"/>
                </a:moveTo>
                <a:cubicBezTo>
                  <a:pt x="53" y="1"/>
                  <a:pt x="51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7" y="0"/>
                  <a:pt x="46" y="1"/>
                  <a:pt x="46" y="3"/>
                </a:cubicBezTo>
                <a:cubicBezTo>
                  <a:pt x="46" y="10"/>
                  <a:pt x="46" y="10"/>
                  <a:pt x="46" y="10"/>
                </a:cubicBezTo>
                <a:cubicBezTo>
                  <a:pt x="46" y="12"/>
                  <a:pt x="47" y="13"/>
                  <a:pt x="49" y="13"/>
                </a:cubicBezTo>
                <a:cubicBezTo>
                  <a:pt x="49" y="13"/>
                  <a:pt x="49" y="13"/>
                  <a:pt x="49" y="13"/>
                </a:cubicBezTo>
                <a:cubicBezTo>
                  <a:pt x="51" y="13"/>
                  <a:pt x="53" y="12"/>
                  <a:pt x="53" y="10"/>
                </a:cubicBezTo>
                <a:lnTo>
                  <a:pt x="53" y="3"/>
                </a:lnTo>
                <a:close/>
                <a:moveTo>
                  <a:pt x="72" y="9"/>
                </a:moveTo>
                <a:cubicBezTo>
                  <a:pt x="73" y="7"/>
                  <a:pt x="73" y="5"/>
                  <a:pt x="71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69" y="3"/>
                  <a:pt x="67" y="4"/>
                  <a:pt x="66" y="6"/>
                </a:cubicBezTo>
                <a:cubicBezTo>
                  <a:pt x="63" y="12"/>
                  <a:pt x="63" y="12"/>
                  <a:pt x="63" y="12"/>
                </a:cubicBezTo>
                <a:cubicBezTo>
                  <a:pt x="62" y="13"/>
                  <a:pt x="63" y="15"/>
                  <a:pt x="64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6" y="17"/>
                  <a:pt x="68" y="17"/>
                  <a:pt x="69" y="15"/>
                </a:cubicBezTo>
                <a:lnTo>
                  <a:pt x="72" y="9"/>
                </a:lnTo>
                <a:close/>
                <a:moveTo>
                  <a:pt x="87" y="21"/>
                </a:moveTo>
                <a:cubicBezTo>
                  <a:pt x="88" y="19"/>
                  <a:pt x="89" y="17"/>
                  <a:pt x="87" y="16"/>
                </a:cubicBezTo>
                <a:cubicBezTo>
                  <a:pt x="87" y="16"/>
                  <a:pt x="87" y="16"/>
                  <a:pt x="87" y="16"/>
                </a:cubicBezTo>
                <a:cubicBezTo>
                  <a:pt x="86" y="14"/>
                  <a:pt x="84" y="14"/>
                  <a:pt x="82" y="15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1"/>
                  <a:pt x="76" y="23"/>
                  <a:pt x="77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8" y="26"/>
                  <a:pt x="81" y="26"/>
                  <a:pt x="82" y="25"/>
                </a:cubicBezTo>
                <a:lnTo>
                  <a:pt x="87" y="21"/>
                </a:lnTo>
                <a:close/>
                <a:moveTo>
                  <a:pt x="95" y="38"/>
                </a:moveTo>
                <a:cubicBezTo>
                  <a:pt x="97" y="38"/>
                  <a:pt x="98" y="36"/>
                  <a:pt x="98" y="34"/>
                </a:cubicBezTo>
                <a:cubicBezTo>
                  <a:pt x="98" y="34"/>
                  <a:pt x="98" y="34"/>
                  <a:pt x="98" y="34"/>
                </a:cubicBezTo>
                <a:cubicBezTo>
                  <a:pt x="97" y="32"/>
                  <a:pt x="95" y="31"/>
                  <a:pt x="93" y="31"/>
                </a:cubicBezTo>
                <a:cubicBezTo>
                  <a:pt x="87" y="32"/>
                  <a:pt x="87" y="32"/>
                  <a:pt x="87" y="32"/>
                </a:cubicBezTo>
                <a:cubicBezTo>
                  <a:pt x="85" y="33"/>
                  <a:pt x="84" y="35"/>
                  <a:pt x="84" y="36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8"/>
                  <a:pt x="86" y="40"/>
                  <a:pt x="88" y="39"/>
                </a:cubicBezTo>
                <a:lnTo>
                  <a:pt x="95" y="38"/>
                </a:lnTo>
                <a:close/>
                <a:moveTo>
                  <a:pt x="93" y="57"/>
                </a:moveTo>
                <a:cubicBezTo>
                  <a:pt x="95" y="58"/>
                  <a:pt x="97" y="56"/>
                  <a:pt x="97" y="54"/>
                </a:cubicBezTo>
                <a:cubicBezTo>
                  <a:pt x="97" y="54"/>
                  <a:pt x="97" y="54"/>
                  <a:pt x="97" y="54"/>
                </a:cubicBezTo>
                <a:cubicBezTo>
                  <a:pt x="98" y="53"/>
                  <a:pt x="96" y="51"/>
                  <a:pt x="95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9"/>
                  <a:pt x="84" y="50"/>
                  <a:pt x="84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3" y="54"/>
                  <a:pt x="85" y="56"/>
                  <a:pt x="87" y="56"/>
                </a:cubicBezTo>
                <a:lnTo>
                  <a:pt x="93" y="57"/>
                </a:lnTo>
                <a:close/>
                <a:moveTo>
                  <a:pt x="28" y="15"/>
                </a:moveTo>
                <a:cubicBezTo>
                  <a:pt x="29" y="17"/>
                  <a:pt x="32" y="17"/>
                  <a:pt x="33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35" y="15"/>
                  <a:pt x="36" y="13"/>
                  <a:pt x="35" y="12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4"/>
                  <a:pt x="28" y="3"/>
                  <a:pt x="27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5" y="5"/>
                  <a:pt x="24" y="7"/>
                  <a:pt x="25" y="9"/>
                </a:cubicBezTo>
                <a:lnTo>
                  <a:pt x="28" y="15"/>
                </a:lnTo>
                <a:close/>
                <a:moveTo>
                  <a:pt x="16" y="25"/>
                </a:moveTo>
                <a:cubicBezTo>
                  <a:pt x="17" y="26"/>
                  <a:pt x="19" y="26"/>
                  <a:pt x="21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2" y="23"/>
                  <a:pt x="22" y="21"/>
                  <a:pt x="20" y="20"/>
                </a:cubicBezTo>
                <a:cubicBezTo>
                  <a:pt x="15" y="15"/>
                  <a:pt x="15" y="15"/>
                  <a:pt x="15" y="15"/>
                </a:cubicBezTo>
                <a:cubicBezTo>
                  <a:pt x="14" y="14"/>
                  <a:pt x="12" y="14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9" y="17"/>
                  <a:pt x="9" y="19"/>
                  <a:pt x="11" y="21"/>
                </a:cubicBezTo>
                <a:lnTo>
                  <a:pt x="16" y="25"/>
                </a:lnTo>
                <a:close/>
                <a:moveTo>
                  <a:pt x="9" y="39"/>
                </a:moveTo>
                <a:cubicBezTo>
                  <a:pt x="11" y="40"/>
                  <a:pt x="13" y="38"/>
                  <a:pt x="14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5"/>
                  <a:pt x="13" y="33"/>
                  <a:pt x="11" y="32"/>
                </a:cubicBezTo>
                <a:cubicBezTo>
                  <a:pt x="4" y="31"/>
                  <a:pt x="4" y="31"/>
                  <a:pt x="4" y="31"/>
                </a:cubicBezTo>
                <a:cubicBezTo>
                  <a:pt x="2" y="31"/>
                  <a:pt x="0" y="32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6"/>
                  <a:pt x="1" y="38"/>
                  <a:pt x="3" y="38"/>
                </a:cubicBezTo>
                <a:lnTo>
                  <a:pt x="9" y="39"/>
                </a:lnTo>
                <a:close/>
                <a:moveTo>
                  <a:pt x="11" y="56"/>
                </a:moveTo>
                <a:cubicBezTo>
                  <a:pt x="13" y="56"/>
                  <a:pt x="14" y="54"/>
                  <a:pt x="14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0"/>
                  <a:pt x="12" y="49"/>
                  <a:pt x="10" y="49"/>
                </a:cubicBezTo>
                <a:cubicBezTo>
                  <a:pt x="3" y="50"/>
                  <a:pt x="3" y="50"/>
                  <a:pt x="3" y="50"/>
                </a:cubicBezTo>
                <a:cubicBezTo>
                  <a:pt x="1" y="51"/>
                  <a:pt x="0" y="53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1" y="56"/>
                  <a:pt x="3" y="58"/>
                  <a:pt x="5" y="57"/>
                </a:cubicBezTo>
                <a:lnTo>
                  <a:pt x="11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>
            <a:spLocks noEditPoints="1"/>
          </p:cNvSpPr>
          <p:nvPr/>
        </p:nvSpPr>
        <p:spPr bwMode="auto">
          <a:xfrm>
            <a:off x="1046163" y="1166813"/>
            <a:ext cx="609600" cy="406400"/>
          </a:xfrm>
          <a:custGeom>
            <a:avLst/>
            <a:gdLst>
              <a:gd name="T0" fmla="*/ 471661 w 137"/>
              <a:gd name="T1" fmla="*/ 209899 h 91"/>
              <a:gd name="T2" fmla="*/ 222482 w 137"/>
              <a:gd name="T3" fmla="*/ 98251 h 91"/>
              <a:gd name="T4" fmla="*/ 209133 w 137"/>
              <a:gd name="T5" fmla="*/ 66989 h 91"/>
              <a:gd name="T6" fmla="*/ 485010 w 137"/>
              <a:gd name="T7" fmla="*/ 40193 h 91"/>
              <a:gd name="T8" fmla="*/ 507258 w 137"/>
              <a:gd name="T9" fmla="*/ 8932 h 91"/>
              <a:gd name="T10" fmla="*/ 556204 w 137"/>
              <a:gd name="T11" fmla="*/ 178637 h 91"/>
              <a:gd name="T12" fmla="*/ 609600 w 137"/>
              <a:gd name="T13" fmla="*/ 169705 h 91"/>
              <a:gd name="T14" fmla="*/ 533956 w 137"/>
              <a:gd name="T15" fmla="*/ 0 h 91"/>
              <a:gd name="T16" fmla="*/ 13349 w 137"/>
              <a:gd name="T17" fmla="*/ 218831 h 91"/>
              <a:gd name="T18" fmla="*/ 71194 w 137"/>
              <a:gd name="T19" fmla="*/ 40193 h 91"/>
              <a:gd name="T20" fmla="*/ 31147 w 137"/>
              <a:gd name="T21" fmla="*/ 22330 h 91"/>
              <a:gd name="T22" fmla="*/ 0 w 137"/>
              <a:gd name="T23" fmla="*/ 200967 h 91"/>
              <a:gd name="T24" fmla="*/ 209133 w 137"/>
              <a:gd name="T25" fmla="*/ 339411 h 91"/>
              <a:gd name="T26" fmla="*/ 186885 w 137"/>
              <a:gd name="T27" fmla="*/ 370673 h 91"/>
              <a:gd name="T28" fmla="*/ 222482 w 137"/>
              <a:gd name="T29" fmla="*/ 397468 h 91"/>
              <a:gd name="T30" fmla="*/ 244730 w 137"/>
              <a:gd name="T31" fmla="*/ 370673 h 91"/>
              <a:gd name="T32" fmla="*/ 137939 w 137"/>
              <a:gd name="T33" fmla="*/ 370673 h 91"/>
              <a:gd name="T34" fmla="*/ 195784 w 137"/>
              <a:gd name="T35" fmla="*/ 299218 h 91"/>
              <a:gd name="T36" fmla="*/ 146838 w 137"/>
              <a:gd name="T37" fmla="*/ 321547 h 91"/>
              <a:gd name="T38" fmla="*/ 88993 w 137"/>
              <a:gd name="T39" fmla="*/ 299218 h 91"/>
              <a:gd name="T40" fmla="*/ 124590 w 137"/>
              <a:gd name="T41" fmla="*/ 330479 h 91"/>
              <a:gd name="T42" fmla="*/ 151288 w 137"/>
              <a:gd name="T43" fmla="*/ 259024 h 91"/>
              <a:gd name="T44" fmla="*/ 106791 w 137"/>
              <a:gd name="T45" fmla="*/ 281354 h 91"/>
              <a:gd name="T46" fmla="*/ 84543 w 137"/>
              <a:gd name="T47" fmla="*/ 285820 h 91"/>
              <a:gd name="T48" fmla="*/ 80093 w 137"/>
              <a:gd name="T49" fmla="*/ 218831 h 91"/>
              <a:gd name="T50" fmla="*/ 66745 w 137"/>
              <a:gd name="T51" fmla="*/ 236695 h 91"/>
              <a:gd name="T52" fmla="*/ 53396 w 137"/>
              <a:gd name="T53" fmla="*/ 281354 h 91"/>
              <a:gd name="T54" fmla="*/ 462762 w 137"/>
              <a:gd name="T55" fmla="*/ 254558 h 91"/>
              <a:gd name="T56" fmla="*/ 307025 w 137"/>
              <a:gd name="T57" fmla="*/ 93785 h 91"/>
              <a:gd name="T58" fmla="*/ 222482 w 137"/>
              <a:gd name="T59" fmla="*/ 111648 h 91"/>
              <a:gd name="T60" fmla="*/ 200234 w 137"/>
              <a:gd name="T61" fmla="*/ 53591 h 91"/>
              <a:gd name="T62" fmla="*/ 97892 w 137"/>
              <a:gd name="T63" fmla="*/ 196501 h 91"/>
              <a:gd name="T64" fmla="*/ 160187 w 137"/>
              <a:gd name="T65" fmla="*/ 245626 h 91"/>
              <a:gd name="T66" fmla="*/ 218032 w 137"/>
              <a:gd name="T67" fmla="*/ 317081 h 91"/>
              <a:gd name="T68" fmla="*/ 271428 w 137"/>
              <a:gd name="T69" fmla="*/ 375138 h 91"/>
              <a:gd name="T70" fmla="*/ 289226 w 137"/>
              <a:gd name="T71" fmla="*/ 379604 h 91"/>
              <a:gd name="T72" fmla="*/ 307025 w 137"/>
              <a:gd name="T73" fmla="*/ 348343 h 91"/>
              <a:gd name="T74" fmla="*/ 253629 w 137"/>
              <a:gd name="T75" fmla="*/ 290286 h 91"/>
              <a:gd name="T76" fmla="*/ 342622 w 137"/>
              <a:gd name="T77" fmla="*/ 352809 h 91"/>
              <a:gd name="T78" fmla="*/ 355971 w 137"/>
              <a:gd name="T79" fmla="*/ 308149 h 91"/>
              <a:gd name="T80" fmla="*/ 311474 w 137"/>
              <a:gd name="T81" fmla="*/ 272422 h 91"/>
              <a:gd name="T82" fmla="*/ 324823 w 137"/>
              <a:gd name="T83" fmla="*/ 259024 h 91"/>
              <a:gd name="T84" fmla="*/ 418266 w 137"/>
              <a:gd name="T85" fmla="*/ 303684 h 91"/>
              <a:gd name="T86" fmla="*/ 396018 w 137"/>
              <a:gd name="T87" fmla="*/ 254558 h 91"/>
              <a:gd name="T88" fmla="*/ 364870 w 137"/>
              <a:gd name="T89" fmla="*/ 218831 h 91"/>
              <a:gd name="T90" fmla="*/ 462762 w 137"/>
              <a:gd name="T91" fmla="*/ 254558 h 9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" h="91">
                <a:moveTo>
                  <a:pt x="109" y="9"/>
                </a:moveTo>
                <a:cubicBezTo>
                  <a:pt x="122" y="40"/>
                  <a:pt x="122" y="40"/>
                  <a:pt x="122" y="40"/>
                </a:cubicBezTo>
                <a:cubicBezTo>
                  <a:pt x="106" y="47"/>
                  <a:pt x="106" y="47"/>
                  <a:pt x="106" y="47"/>
                </a:cubicBezTo>
                <a:cubicBezTo>
                  <a:pt x="98" y="40"/>
                  <a:pt x="72" y="18"/>
                  <a:pt x="70" y="18"/>
                </a:cubicBezTo>
                <a:cubicBezTo>
                  <a:pt x="68" y="18"/>
                  <a:pt x="60" y="20"/>
                  <a:pt x="59" y="21"/>
                </a:cubicBezTo>
                <a:cubicBezTo>
                  <a:pt x="59" y="21"/>
                  <a:pt x="54" y="22"/>
                  <a:pt x="50" y="22"/>
                </a:cubicBezTo>
                <a:cubicBezTo>
                  <a:pt x="48" y="22"/>
                  <a:pt x="46" y="22"/>
                  <a:pt x="45" y="21"/>
                </a:cubicBezTo>
                <a:cubicBezTo>
                  <a:pt x="44" y="20"/>
                  <a:pt x="44" y="20"/>
                  <a:pt x="44" y="19"/>
                </a:cubicBezTo>
                <a:cubicBezTo>
                  <a:pt x="44" y="17"/>
                  <a:pt x="46" y="15"/>
                  <a:pt x="47" y="15"/>
                </a:cubicBezTo>
                <a:cubicBezTo>
                  <a:pt x="53" y="11"/>
                  <a:pt x="72" y="5"/>
                  <a:pt x="73" y="4"/>
                </a:cubicBezTo>
                <a:cubicBezTo>
                  <a:pt x="73" y="4"/>
                  <a:pt x="74" y="4"/>
                  <a:pt x="74" y="4"/>
                </a:cubicBezTo>
                <a:cubicBezTo>
                  <a:pt x="78" y="4"/>
                  <a:pt x="106" y="8"/>
                  <a:pt x="109" y="9"/>
                </a:cubicBezTo>
                <a:close/>
                <a:moveTo>
                  <a:pt x="120" y="0"/>
                </a:moveTo>
                <a:cubicBezTo>
                  <a:pt x="120" y="0"/>
                  <a:pt x="119" y="0"/>
                  <a:pt x="119" y="0"/>
                </a:cubicBezTo>
                <a:cubicBezTo>
                  <a:pt x="114" y="2"/>
                  <a:pt x="114" y="2"/>
                  <a:pt x="114" y="2"/>
                </a:cubicBezTo>
                <a:cubicBezTo>
                  <a:pt x="113" y="2"/>
                  <a:pt x="112" y="3"/>
                  <a:pt x="112" y="4"/>
                </a:cubicBezTo>
                <a:cubicBezTo>
                  <a:pt x="111" y="5"/>
                  <a:pt x="111" y="6"/>
                  <a:pt x="112" y="7"/>
                </a:cubicBezTo>
                <a:cubicBezTo>
                  <a:pt x="125" y="40"/>
                  <a:pt x="125" y="40"/>
                  <a:pt x="125" y="40"/>
                </a:cubicBezTo>
                <a:cubicBezTo>
                  <a:pt x="126" y="42"/>
                  <a:pt x="128" y="43"/>
                  <a:pt x="130" y="42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6" y="39"/>
                  <a:pt x="136" y="39"/>
                  <a:pt x="137" y="38"/>
                </a:cubicBezTo>
                <a:cubicBezTo>
                  <a:pt x="137" y="37"/>
                  <a:pt x="137" y="36"/>
                  <a:pt x="137" y="35"/>
                </a:cubicBezTo>
                <a:cubicBezTo>
                  <a:pt x="124" y="2"/>
                  <a:pt x="124" y="2"/>
                  <a:pt x="124" y="2"/>
                </a:cubicBezTo>
                <a:cubicBezTo>
                  <a:pt x="123" y="1"/>
                  <a:pt x="122" y="0"/>
                  <a:pt x="120" y="0"/>
                </a:cubicBezTo>
                <a:close/>
                <a:moveTo>
                  <a:pt x="0" y="45"/>
                </a:moveTo>
                <a:cubicBezTo>
                  <a:pt x="0" y="46"/>
                  <a:pt x="0" y="47"/>
                  <a:pt x="1" y="48"/>
                </a:cubicBezTo>
                <a:cubicBezTo>
                  <a:pt x="2" y="49"/>
                  <a:pt x="2" y="49"/>
                  <a:pt x="3" y="49"/>
                </a:cubicBezTo>
                <a:cubicBezTo>
                  <a:pt x="9" y="50"/>
                  <a:pt x="9" y="50"/>
                  <a:pt x="9" y="50"/>
                </a:cubicBezTo>
                <a:cubicBezTo>
                  <a:pt x="11" y="50"/>
                  <a:pt x="13" y="48"/>
                  <a:pt x="13" y="46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5" y="7"/>
                  <a:pt x="15" y="6"/>
                </a:cubicBezTo>
                <a:cubicBezTo>
                  <a:pt x="14" y="6"/>
                  <a:pt x="13" y="5"/>
                  <a:pt x="12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6" y="5"/>
                </a:cubicBezTo>
                <a:cubicBezTo>
                  <a:pt x="5" y="5"/>
                  <a:pt x="3" y="6"/>
                  <a:pt x="3" y="8"/>
                </a:cubicBezTo>
                <a:lnTo>
                  <a:pt x="0" y="45"/>
                </a:lnTo>
                <a:close/>
                <a:moveTo>
                  <a:pt x="56" y="79"/>
                </a:moveTo>
                <a:cubicBezTo>
                  <a:pt x="56" y="77"/>
                  <a:pt x="55" y="76"/>
                  <a:pt x="54" y="75"/>
                </a:cubicBezTo>
                <a:cubicBezTo>
                  <a:pt x="52" y="73"/>
                  <a:pt x="49" y="74"/>
                  <a:pt x="47" y="76"/>
                </a:cubicBezTo>
                <a:cubicBezTo>
                  <a:pt x="45" y="79"/>
                  <a:pt x="45" y="79"/>
                  <a:pt x="45" y="79"/>
                </a:cubicBezTo>
                <a:cubicBezTo>
                  <a:pt x="44" y="80"/>
                  <a:pt x="44" y="80"/>
                  <a:pt x="44" y="80"/>
                </a:cubicBezTo>
                <a:cubicBezTo>
                  <a:pt x="42" y="83"/>
                  <a:pt x="42" y="83"/>
                  <a:pt x="42" y="83"/>
                </a:cubicBezTo>
                <a:cubicBezTo>
                  <a:pt x="39" y="86"/>
                  <a:pt x="42" y="89"/>
                  <a:pt x="43" y="90"/>
                </a:cubicBezTo>
                <a:cubicBezTo>
                  <a:pt x="44" y="91"/>
                  <a:pt x="45" y="91"/>
                  <a:pt x="46" y="91"/>
                </a:cubicBezTo>
                <a:cubicBezTo>
                  <a:pt x="48" y="91"/>
                  <a:pt x="49" y="90"/>
                  <a:pt x="50" y="89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56" y="81"/>
                  <a:pt x="57" y="80"/>
                  <a:pt x="56" y="79"/>
                </a:cubicBezTo>
                <a:close/>
                <a:moveTo>
                  <a:pt x="30" y="77"/>
                </a:moveTo>
                <a:cubicBezTo>
                  <a:pt x="28" y="79"/>
                  <a:pt x="28" y="81"/>
                  <a:pt x="31" y="83"/>
                </a:cubicBezTo>
                <a:cubicBezTo>
                  <a:pt x="34" y="85"/>
                  <a:pt x="36" y="85"/>
                  <a:pt x="38" y="82"/>
                </a:cubicBezTo>
                <a:cubicBezTo>
                  <a:pt x="45" y="75"/>
                  <a:pt x="45" y="75"/>
                  <a:pt x="45" y="75"/>
                </a:cubicBezTo>
                <a:cubicBezTo>
                  <a:pt x="48" y="71"/>
                  <a:pt x="45" y="68"/>
                  <a:pt x="44" y="67"/>
                </a:cubicBezTo>
                <a:cubicBezTo>
                  <a:pt x="41" y="65"/>
                  <a:pt x="39" y="66"/>
                  <a:pt x="37" y="68"/>
                </a:cubicBezTo>
                <a:cubicBezTo>
                  <a:pt x="33" y="72"/>
                  <a:pt x="33" y="72"/>
                  <a:pt x="33" y="72"/>
                </a:cubicBezTo>
                <a:cubicBezTo>
                  <a:pt x="33" y="72"/>
                  <a:pt x="33" y="72"/>
                  <a:pt x="33" y="72"/>
                </a:cubicBezTo>
                <a:cubicBezTo>
                  <a:pt x="33" y="73"/>
                  <a:pt x="33" y="73"/>
                  <a:pt x="33" y="73"/>
                </a:cubicBezTo>
                <a:lnTo>
                  <a:pt x="30" y="77"/>
                </a:lnTo>
                <a:close/>
                <a:moveTo>
                  <a:pt x="20" y="67"/>
                </a:moveTo>
                <a:cubicBezTo>
                  <a:pt x="19" y="68"/>
                  <a:pt x="19" y="70"/>
                  <a:pt x="19" y="71"/>
                </a:cubicBezTo>
                <a:cubicBezTo>
                  <a:pt x="19" y="72"/>
                  <a:pt x="20" y="74"/>
                  <a:pt x="21" y="74"/>
                </a:cubicBezTo>
                <a:cubicBezTo>
                  <a:pt x="24" y="76"/>
                  <a:pt x="26" y="76"/>
                  <a:pt x="28" y="74"/>
                </a:cubicBezTo>
                <a:cubicBezTo>
                  <a:pt x="35" y="65"/>
                  <a:pt x="35" y="65"/>
                  <a:pt x="35" y="65"/>
                </a:cubicBezTo>
                <a:cubicBezTo>
                  <a:pt x="36" y="64"/>
                  <a:pt x="37" y="62"/>
                  <a:pt x="37" y="61"/>
                </a:cubicBezTo>
                <a:cubicBezTo>
                  <a:pt x="36" y="60"/>
                  <a:pt x="36" y="59"/>
                  <a:pt x="34" y="58"/>
                </a:cubicBezTo>
                <a:cubicBezTo>
                  <a:pt x="32" y="56"/>
                  <a:pt x="30" y="56"/>
                  <a:pt x="27" y="59"/>
                </a:cubicBezTo>
                <a:cubicBezTo>
                  <a:pt x="24" y="63"/>
                  <a:pt x="24" y="63"/>
                  <a:pt x="24" y="63"/>
                </a:cubicBezTo>
                <a:cubicBezTo>
                  <a:pt x="24" y="63"/>
                  <a:pt x="24" y="63"/>
                  <a:pt x="24" y="63"/>
                </a:cubicBezTo>
                <a:cubicBezTo>
                  <a:pt x="24" y="63"/>
                  <a:pt x="24" y="63"/>
                  <a:pt x="24" y="63"/>
                </a:cubicBezTo>
                <a:lnTo>
                  <a:pt x="20" y="67"/>
                </a:lnTo>
                <a:close/>
                <a:moveTo>
                  <a:pt x="19" y="64"/>
                </a:moveTo>
                <a:cubicBezTo>
                  <a:pt x="26" y="56"/>
                  <a:pt x="26" y="56"/>
                  <a:pt x="26" y="56"/>
                </a:cubicBezTo>
                <a:cubicBezTo>
                  <a:pt x="29" y="52"/>
                  <a:pt x="26" y="49"/>
                  <a:pt x="25" y="48"/>
                </a:cubicBezTo>
                <a:cubicBezTo>
                  <a:pt x="23" y="46"/>
                  <a:pt x="20" y="47"/>
                  <a:pt x="18" y="49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3"/>
                  <a:pt x="15" y="53"/>
                  <a:pt x="15" y="53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8"/>
                  <a:pt x="10" y="59"/>
                  <a:pt x="10" y="60"/>
                </a:cubicBezTo>
                <a:cubicBezTo>
                  <a:pt x="11" y="62"/>
                  <a:pt x="12" y="63"/>
                  <a:pt x="12" y="63"/>
                </a:cubicBezTo>
                <a:cubicBezTo>
                  <a:pt x="13" y="64"/>
                  <a:pt x="15" y="65"/>
                  <a:pt x="16" y="65"/>
                </a:cubicBezTo>
                <a:cubicBezTo>
                  <a:pt x="17" y="65"/>
                  <a:pt x="18" y="65"/>
                  <a:pt x="19" y="64"/>
                </a:cubicBezTo>
                <a:close/>
                <a:moveTo>
                  <a:pt x="104" y="57"/>
                </a:moveTo>
                <a:cubicBezTo>
                  <a:pt x="105" y="55"/>
                  <a:pt x="107" y="52"/>
                  <a:pt x="103" y="49"/>
                </a:cubicBezTo>
                <a:cubicBezTo>
                  <a:pt x="101" y="47"/>
                  <a:pt x="101" y="47"/>
                  <a:pt x="101" y="47"/>
                </a:cubicBezTo>
                <a:cubicBezTo>
                  <a:pt x="88" y="36"/>
                  <a:pt x="73" y="23"/>
                  <a:pt x="69" y="21"/>
                </a:cubicBezTo>
                <a:cubicBezTo>
                  <a:pt x="68" y="21"/>
                  <a:pt x="63" y="23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24"/>
                  <a:pt x="54" y="25"/>
                  <a:pt x="50" y="25"/>
                </a:cubicBezTo>
                <a:cubicBezTo>
                  <a:pt x="47" y="25"/>
                  <a:pt x="45" y="25"/>
                  <a:pt x="44" y="24"/>
                </a:cubicBezTo>
                <a:cubicBezTo>
                  <a:pt x="41" y="22"/>
                  <a:pt x="40" y="20"/>
                  <a:pt x="40" y="19"/>
                </a:cubicBezTo>
                <a:cubicBezTo>
                  <a:pt x="41" y="16"/>
                  <a:pt x="43" y="13"/>
                  <a:pt x="45" y="12"/>
                </a:cubicBezTo>
                <a:cubicBezTo>
                  <a:pt x="19" y="9"/>
                  <a:pt x="19" y="9"/>
                  <a:pt x="19" y="9"/>
                </a:cubicBezTo>
                <a:cubicBezTo>
                  <a:pt x="16" y="47"/>
                  <a:pt x="16" y="47"/>
                  <a:pt x="16" y="47"/>
                </a:cubicBezTo>
                <a:cubicBezTo>
                  <a:pt x="18" y="44"/>
                  <a:pt x="20" y="44"/>
                  <a:pt x="22" y="44"/>
                </a:cubicBezTo>
                <a:cubicBezTo>
                  <a:pt x="24" y="44"/>
                  <a:pt x="25" y="44"/>
                  <a:pt x="27" y="46"/>
                </a:cubicBezTo>
                <a:cubicBezTo>
                  <a:pt x="30" y="48"/>
                  <a:pt x="31" y="51"/>
                  <a:pt x="30" y="53"/>
                </a:cubicBezTo>
                <a:cubicBezTo>
                  <a:pt x="32" y="53"/>
                  <a:pt x="35" y="54"/>
                  <a:pt x="36" y="55"/>
                </a:cubicBezTo>
                <a:cubicBezTo>
                  <a:pt x="39" y="57"/>
                  <a:pt x="40" y="60"/>
                  <a:pt x="40" y="63"/>
                </a:cubicBezTo>
                <a:cubicBezTo>
                  <a:pt x="42" y="62"/>
                  <a:pt x="44" y="63"/>
                  <a:pt x="46" y="65"/>
                </a:cubicBezTo>
                <a:cubicBezTo>
                  <a:pt x="48" y="66"/>
                  <a:pt x="49" y="69"/>
                  <a:pt x="49" y="71"/>
                </a:cubicBezTo>
                <a:cubicBezTo>
                  <a:pt x="52" y="70"/>
                  <a:pt x="54" y="71"/>
                  <a:pt x="56" y="73"/>
                </a:cubicBezTo>
                <a:cubicBezTo>
                  <a:pt x="59" y="75"/>
                  <a:pt x="60" y="79"/>
                  <a:pt x="59" y="82"/>
                </a:cubicBezTo>
                <a:cubicBezTo>
                  <a:pt x="61" y="84"/>
                  <a:pt x="61" y="84"/>
                  <a:pt x="61" y="84"/>
                </a:cubicBezTo>
                <a:cubicBezTo>
                  <a:pt x="62" y="84"/>
                  <a:pt x="62" y="84"/>
                  <a:pt x="62" y="84"/>
                </a:cubicBezTo>
                <a:cubicBezTo>
                  <a:pt x="62" y="84"/>
                  <a:pt x="62" y="84"/>
                  <a:pt x="62" y="84"/>
                </a:cubicBezTo>
                <a:cubicBezTo>
                  <a:pt x="63" y="85"/>
                  <a:pt x="64" y="85"/>
                  <a:pt x="65" y="85"/>
                </a:cubicBezTo>
                <a:cubicBezTo>
                  <a:pt x="66" y="85"/>
                  <a:pt x="68" y="84"/>
                  <a:pt x="68" y="83"/>
                </a:cubicBezTo>
                <a:cubicBezTo>
                  <a:pt x="70" y="81"/>
                  <a:pt x="71" y="80"/>
                  <a:pt x="69" y="78"/>
                </a:cubicBezTo>
                <a:cubicBezTo>
                  <a:pt x="69" y="78"/>
                  <a:pt x="69" y="78"/>
                  <a:pt x="69" y="78"/>
                </a:cubicBezTo>
                <a:cubicBezTo>
                  <a:pt x="57" y="68"/>
                  <a:pt x="57" y="68"/>
                  <a:pt x="57" y="68"/>
                </a:cubicBezTo>
                <a:cubicBezTo>
                  <a:pt x="57" y="68"/>
                  <a:pt x="57" y="67"/>
                  <a:pt x="56" y="67"/>
                </a:cubicBezTo>
                <a:cubicBezTo>
                  <a:pt x="56" y="66"/>
                  <a:pt x="57" y="66"/>
                  <a:pt x="57" y="65"/>
                </a:cubicBezTo>
                <a:cubicBezTo>
                  <a:pt x="58" y="64"/>
                  <a:pt x="59" y="64"/>
                  <a:pt x="60" y="65"/>
                </a:cubicBezTo>
                <a:cubicBezTo>
                  <a:pt x="75" y="78"/>
                  <a:pt x="75" y="78"/>
                  <a:pt x="75" y="78"/>
                </a:cubicBezTo>
                <a:cubicBezTo>
                  <a:pt x="75" y="78"/>
                  <a:pt x="76" y="79"/>
                  <a:pt x="77" y="79"/>
                </a:cubicBezTo>
                <a:cubicBezTo>
                  <a:pt x="79" y="79"/>
                  <a:pt x="80" y="78"/>
                  <a:pt x="81" y="76"/>
                </a:cubicBezTo>
                <a:cubicBezTo>
                  <a:pt x="82" y="75"/>
                  <a:pt x="83" y="74"/>
                  <a:pt x="83" y="73"/>
                </a:cubicBezTo>
                <a:cubicBezTo>
                  <a:pt x="83" y="71"/>
                  <a:pt x="82" y="70"/>
                  <a:pt x="80" y="69"/>
                </a:cubicBezTo>
                <a:cubicBezTo>
                  <a:pt x="79" y="68"/>
                  <a:pt x="79" y="68"/>
                  <a:pt x="79" y="68"/>
                </a:cubicBezTo>
                <a:cubicBezTo>
                  <a:pt x="79" y="68"/>
                  <a:pt x="79" y="68"/>
                  <a:pt x="79" y="68"/>
                </a:cubicBezTo>
                <a:cubicBezTo>
                  <a:pt x="70" y="61"/>
                  <a:pt x="70" y="61"/>
                  <a:pt x="70" y="61"/>
                </a:cubicBezTo>
                <a:cubicBezTo>
                  <a:pt x="70" y="60"/>
                  <a:pt x="70" y="60"/>
                  <a:pt x="69" y="59"/>
                </a:cubicBezTo>
                <a:cubicBezTo>
                  <a:pt x="69" y="59"/>
                  <a:pt x="70" y="59"/>
                  <a:pt x="70" y="58"/>
                </a:cubicBezTo>
                <a:cubicBezTo>
                  <a:pt x="71" y="57"/>
                  <a:pt x="72" y="57"/>
                  <a:pt x="73" y="58"/>
                </a:cubicBezTo>
                <a:cubicBezTo>
                  <a:pt x="86" y="69"/>
                  <a:pt x="86" y="69"/>
                  <a:pt x="86" y="69"/>
                </a:cubicBezTo>
                <a:cubicBezTo>
                  <a:pt x="87" y="70"/>
                  <a:pt x="88" y="70"/>
                  <a:pt x="90" y="70"/>
                </a:cubicBezTo>
                <a:cubicBezTo>
                  <a:pt x="91" y="70"/>
                  <a:pt x="93" y="69"/>
                  <a:pt x="94" y="68"/>
                </a:cubicBezTo>
                <a:cubicBezTo>
                  <a:pt x="95" y="67"/>
                  <a:pt x="96" y="65"/>
                  <a:pt x="96" y="64"/>
                </a:cubicBezTo>
                <a:cubicBezTo>
                  <a:pt x="95" y="63"/>
                  <a:pt x="95" y="62"/>
                  <a:pt x="93" y="61"/>
                </a:cubicBezTo>
                <a:cubicBezTo>
                  <a:pt x="89" y="57"/>
                  <a:pt x="89" y="57"/>
                  <a:pt x="89" y="57"/>
                </a:cubicBezTo>
                <a:cubicBezTo>
                  <a:pt x="89" y="57"/>
                  <a:pt x="89" y="57"/>
                  <a:pt x="89" y="57"/>
                </a:cubicBezTo>
                <a:cubicBezTo>
                  <a:pt x="82" y="51"/>
                  <a:pt x="82" y="51"/>
                  <a:pt x="82" y="51"/>
                </a:cubicBezTo>
                <a:cubicBezTo>
                  <a:pt x="81" y="51"/>
                  <a:pt x="81" y="50"/>
                  <a:pt x="82" y="49"/>
                </a:cubicBezTo>
                <a:cubicBezTo>
                  <a:pt x="82" y="48"/>
                  <a:pt x="84" y="48"/>
                  <a:pt x="84" y="48"/>
                </a:cubicBezTo>
                <a:cubicBezTo>
                  <a:pt x="96" y="58"/>
                  <a:pt x="96" y="58"/>
                  <a:pt x="96" y="58"/>
                </a:cubicBezTo>
                <a:cubicBezTo>
                  <a:pt x="99" y="60"/>
                  <a:pt x="102" y="59"/>
                  <a:pt x="104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37"/>
          <p:cNvSpPr>
            <a:spLocks noEditPoints="1"/>
          </p:cNvSpPr>
          <p:nvPr/>
        </p:nvSpPr>
        <p:spPr bwMode="auto">
          <a:xfrm>
            <a:off x="10633075" y="1100138"/>
            <a:ext cx="527050" cy="441325"/>
          </a:xfrm>
          <a:custGeom>
            <a:avLst/>
            <a:gdLst>
              <a:gd name="T0" fmla="*/ 71464 w 118"/>
              <a:gd name="T1" fmla="*/ 361084 h 99"/>
              <a:gd name="T2" fmla="*/ 71464 w 118"/>
              <a:gd name="T3" fmla="*/ 240723 h 99"/>
              <a:gd name="T4" fmla="*/ 84864 w 118"/>
              <a:gd name="T5" fmla="*/ 222891 h 99"/>
              <a:gd name="T6" fmla="*/ 116130 w 118"/>
              <a:gd name="T7" fmla="*/ 222891 h 99"/>
              <a:gd name="T8" fmla="*/ 133996 w 118"/>
              <a:gd name="T9" fmla="*/ 240723 h 99"/>
              <a:gd name="T10" fmla="*/ 133996 w 118"/>
              <a:gd name="T11" fmla="*/ 361084 h 99"/>
              <a:gd name="T12" fmla="*/ 116130 w 118"/>
              <a:gd name="T13" fmla="*/ 378915 h 99"/>
              <a:gd name="T14" fmla="*/ 84864 w 118"/>
              <a:gd name="T15" fmla="*/ 378915 h 99"/>
              <a:gd name="T16" fmla="*/ 71464 w 118"/>
              <a:gd name="T17" fmla="*/ 361084 h 99"/>
              <a:gd name="T18" fmla="*/ 192061 w 118"/>
              <a:gd name="T19" fmla="*/ 182771 h 99"/>
              <a:gd name="T20" fmla="*/ 174194 w 118"/>
              <a:gd name="T21" fmla="*/ 196144 h 99"/>
              <a:gd name="T22" fmla="*/ 174194 w 118"/>
              <a:gd name="T23" fmla="*/ 361084 h 99"/>
              <a:gd name="T24" fmla="*/ 192061 w 118"/>
              <a:gd name="T25" fmla="*/ 378915 h 99"/>
              <a:gd name="T26" fmla="*/ 223326 w 118"/>
              <a:gd name="T27" fmla="*/ 378915 h 99"/>
              <a:gd name="T28" fmla="*/ 241192 w 118"/>
              <a:gd name="T29" fmla="*/ 361084 h 99"/>
              <a:gd name="T30" fmla="*/ 241192 w 118"/>
              <a:gd name="T31" fmla="*/ 196144 h 99"/>
              <a:gd name="T32" fmla="*/ 223326 w 118"/>
              <a:gd name="T33" fmla="*/ 182771 h 99"/>
              <a:gd name="T34" fmla="*/ 192061 w 118"/>
              <a:gd name="T35" fmla="*/ 182771 h 99"/>
              <a:gd name="T36" fmla="*/ 299257 w 118"/>
              <a:gd name="T37" fmla="*/ 142651 h 99"/>
              <a:gd name="T38" fmla="*/ 281391 w 118"/>
              <a:gd name="T39" fmla="*/ 160482 h 99"/>
              <a:gd name="T40" fmla="*/ 281391 w 118"/>
              <a:gd name="T41" fmla="*/ 361084 h 99"/>
              <a:gd name="T42" fmla="*/ 299257 w 118"/>
              <a:gd name="T43" fmla="*/ 378915 h 99"/>
              <a:gd name="T44" fmla="*/ 326056 w 118"/>
              <a:gd name="T45" fmla="*/ 378915 h 99"/>
              <a:gd name="T46" fmla="*/ 343922 w 118"/>
              <a:gd name="T47" fmla="*/ 361084 h 99"/>
              <a:gd name="T48" fmla="*/ 343922 w 118"/>
              <a:gd name="T49" fmla="*/ 160482 h 99"/>
              <a:gd name="T50" fmla="*/ 326056 w 118"/>
              <a:gd name="T51" fmla="*/ 142651 h 99"/>
              <a:gd name="T52" fmla="*/ 299257 w 118"/>
              <a:gd name="T53" fmla="*/ 142651 h 99"/>
              <a:gd name="T54" fmla="*/ 406454 w 118"/>
              <a:gd name="T55" fmla="*/ 106988 h 99"/>
              <a:gd name="T56" fmla="*/ 388588 w 118"/>
              <a:gd name="T57" fmla="*/ 124819 h 99"/>
              <a:gd name="T58" fmla="*/ 388588 w 118"/>
              <a:gd name="T59" fmla="*/ 361084 h 99"/>
              <a:gd name="T60" fmla="*/ 406454 w 118"/>
              <a:gd name="T61" fmla="*/ 378915 h 99"/>
              <a:gd name="T62" fmla="*/ 433253 w 118"/>
              <a:gd name="T63" fmla="*/ 378915 h 99"/>
              <a:gd name="T64" fmla="*/ 451119 w 118"/>
              <a:gd name="T65" fmla="*/ 361084 h 99"/>
              <a:gd name="T66" fmla="*/ 451119 w 118"/>
              <a:gd name="T67" fmla="*/ 124819 h 99"/>
              <a:gd name="T68" fmla="*/ 433253 w 118"/>
              <a:gd name="T69" fmla="*/ 106988 h 99"/>
              <a:gd name="T70" fmla="*/ 406454 w 118"/>
              <a:gd name="T71" fmla="*/ 106988 h 99"/>
              <a:gd name="T72" fmla="*/ 75931 w 118"/>
              <a:gd name="T73" fmla="*/ 178313 h 99"/>
              <a:gd name="T74" fmla="*/ 393054 w 118"/>
              <a:gd name="T75" fmla="*/ 57952 h 99"/>
              <a:gd name="T76" fmla="*/ 401987 w 118"/>
              <a:gd name="T77" fmla="*/ 75783 h 99"/>
              <a:gd name="T78" fmla="*/ 433253 w 118"/>
              <a:gd name="T79" fmla="*/ 22289 h 99"/>
              <a:gd name="T80" fmla="*/ 370722 w 118"/>
              <a:gd name="T81" fmla="*/ 22289 h 99"/>
              <a:gd name="T82" fmla="*/ 379655 w 118"/>
              <a:gd name="T83" fmla="*/ 40120 h 99"/>
              <a:gd name="T84" fmla="*/ 75931 w 118"/>
              <a:gd name="T85" fmla="*/ 151566 h 99"/>
              <a:gd name="T86" fmla="*/ 75931 w 118"/>
              <a:gd name="T87" fmla="*/ 178313 h 99"/>
              <a:gd name="T88" fmla="*/ 527050 w 118"/>
              <a:gd name="T89" fmla="*/ 410120 h 99"/>
              <a:gd name="T90" fmla="*/ 473452 w 118"/>
              <a:gd name="T91" fmla="*/ 378915 h 99"/>
              <a:gd name="T92" fmla="*/ 473452 w 118"/>
              <a:gd name="T93" fmla="*/ 396747 h 99"/>
              <a:gd name="T94" fmla="*/ 40199 w 118"/>
              <a:gd name="T95" fmla="*/ 396747 h 99"/>
              <a:gd name="T96" fmla="*/ 40199 w 118"/>
              <a:gd name="T97" fmla="*/ 53494 h 99"/>
              <a:gd name="T98" fmla="*/ 62531 w 118"/>
              <a:gd name="T99" fmla="*/ 53494 h 99"/>
              <a:gd name="T100" fmla="*/ 31266 w 118"/>
              <a:gd name="T101" fmla="*/ 0 h 99"/>
              <a:gd name="T102" fmla="*/ 0 w 118"/>
              <a:gd name="T103" fmla="*/ 53494 h 99"/>
              <a:gd name="T104" fmla="*/ 17866 w 118"/>
              <a:gd name="T105" fmla="*/ 53494 h 99"/>
              <a:gd name="T106" fmla="*/ 17866 w 118"/>
              <a:gd name="T107" fmla="*/ 396747 h 99"/>
              <a:gd name="T108" fmla="*/ 17866 w 118"/>
              <a:gd name="T109" fmla="*/ 410120 h 99"/>
              <a:gd name="T110" fmla="*/ 17866 w 118"/>
              <a:gd name="T111" fmla="*/ 423494 h 99"/>
              <a:gd name="T112" fmla="*/ 473452 w 118"/>
              <a:gd name="T113" fmla="*/ 423494 h 99"/>
              <a:gd name="T114" fmla="*/ 473452 w 118"/>
              <a:gd name="T115" fmla="*/ 441325 h 99"/>
              <a:gd name="T116" fmla="*/ 527050 w 118"/>
              <a:gd name="T117" fmla="*/ 41012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9">
                <a:moveTo>
                  <a:pt x="16" y="81"/>
                </a:moveTo>
                <a:cubicBezTo>
                  <a:pt x="16" y="54"/>
                  <a:pt x="16" y="54"/>
                  <a:pt x="16" y="54"/>
                </a:cubicBezTo>
                <a:cubicBezTo>
                  <a:pt x="16" y="52"/>
                  <a:pt x="17" y="50"/>
                  <a:pt x="19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28" y="50"/>
                  <a:pt x="30" y="52"/>
                  <a:pt x="30" y="54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3"/>
                  <a:pt x="28" y="85"/>
                  <a:pt x="26" y="85"/>
                </a:cubicBezTo>
                <a:cubicBezTo>
                  <a:pt x="19" y="85"/>
                  <a:pt x="19" y="85"/>
                  <a:pt x="19" y="85"/>
                </a:cubicBezTo>
                <a:cubicBezTo>
                  <a:pt x="17" y="85"/>
                  <a:pt x="16" y="83"/>
                  <a:pt x="16" y="81"/>
                </a:cubicBezTo>
                <a:close/>
                <a:moveTo>
                  <a:pt x="43" y="41"/>
                </a:moveTo>
                <a:cubicBezTo>
                  <a:pt x="41" y="41"/>
                  <a:pt x="39" y="42"/>
                  <a:pt x="39" y="44"/>
                </a:cubicBezTo>
                <a:cubicBezTo>
                  <a:pt x="39" y="81"/>
                  <a:pt x="39" y="81"/>
                  <a:pt x="39" y="81"/>
                </a:cubicBezTo>
                <a:cubicBezTo>
                  <a:pt x="39" y="83"/>
                  <a:pt x="41" y="85"/>
                  <a:pt x="43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2" y="85"/>
                  <a:pt x="54" y="83"/>
                  <a:pt x="54" y="81"/>
                </a:cubicBezTo>
                <a:cubicBezTo>
                  <a:pt x="54" y="44"/>
                  <a:pt x="54" y="44"/>
                  <a:pt x="54" y="44"/>
                </a:cubicBezTo>
                <a:cubicBezTo>
                  <a:pt x="54" y="42"/>
                  <a:pt x="52" y="41"/>
                  <a:pt x="50" y="41"/>
                </a:cubicBezTo>
                <a:lnTo>
                  <a:pt x="43" y="41"/>
                </a:lnTo>
                <a:close/>
                <a:moveTo>
                  <a:pt x="67" y="32"/>
                </a:moveTo>
                <a:cubicBezTo>
                  <a:pt x="65" y="32"/>
                  <a:pt x="63" y="34"/>
                  <a:pt x="63" y="36"/>
                </a:cubicBezTo>
                <a:cubicBezTo>
                  <a:pt x="63" y="81"/>
                  <a:pt x="63" y="81"/>
                  <a:pt x="63" y="81"/>
                </a:cubicBezTo>
                <a:cubicBezTo>
                  <a:pt x="63" y="83"/>
                  <a:pt x="65" y="85"/>
                  <a:pt x="67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75" y="85"/>
                  <a:pt x="77" y="83"/>
                  <a:pt x="77" y="81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4"/>
                  <a:pt x="75" y="32"/>
                  <a:pt x="73" y="32"/>
                </a:cubicBezTo>
                <a:lnTo>
                  <a:pt x="67" y="32"/>
                </a:lnTo>
                <a:close/>
                <a:moveTo>
                  <a:pt x="91" y="24"/>
                </a:moveTo>
                <a:cubicBezTo>
                  <a:pt x="88" y="24"/>
                  <a:pt x="87" y="26"/>
                  <a:pt x="87" y="28"/>
                </a:cubicBezTo>
                <a:cubicBezTo>
                  <a:pt x="87" y="81"/>
                  <a:pt x="87" y="81"/>
                  <a:pt x="87" y="81"/>
                </a:cubicBezTo>
                <a:cubicBezTo>
                  <a:pt x="87" y="83"/>
                  <a:pt x="88" y="85"/>
                  <a:pt x="91" y="85"/>
                </a:cubicBezTo>
                <a:cubicBezTo>
                  <a:pt x="97" y="85"/>
                  <a:pt x="97" y="85"/>
                  <a:pt x="97" y="85"/>
                </a:cubicBezTo>
                <a:cubicBezTo>
                  <a:pt x="99" y="85"/>
                  <a:pt x="101" y="83"/>
                  <a:pt x="101" y="81"/>
                </a:cubicBezTo>
                <a:cubicBezTo>
                  <a:pt x="101" y="28"/>
                  <a:pt x="101" y="28"/>
                  <a:pt x="101" y="28"/>
                </a:cubicBezTo>
                <a:cubicBezTo>
                  <a:pt x="101" y="26"/>
                  <a:pt x="99" y="24"/>
                  <a:pt x="97" y="24"/>
                </a:cubicBezTo>
                <a:lnTo>
                  <a:pt x="91" y="24"/>
                </a:lnTo>
                <a:close/>
                <a:moveTo>
                  <a:pt x="17" y="40"/>
                </a:moveTo>
                <a:cubicBezTo>
                  <a:pt x="43" y="35"/>
                  <a:pt x="66" y="26"/>
                  <a:pt x="88" y="13"/>
                </a:cubicBezTo>
                <a:cubicBezTo>
                  <a:pt x="90" y="17"/>
                  <a:pt x="90" y="17"/>
                  <a:pt x="90" y="17"/>
                </a:cubicBezTo>
                <a:cubicBezTo>
                  <a:pt x="97" y="5"/>
                  <a:pt x="97" y="5"/>
                  <a:pt x="97" y="5"/>
                </a:cubicBezTo>
                <a:cubicBezTo>
                  <a:pt x="83" y="5"/>
                  <a:pt x="83" y="5"/>
                  <a:pt x="83" y="5"/>
                </a:cubicBezTo>
                <a:cubicBezTo>
                  <a:pt x="85" y="9"/>
                  <a:pt x="85" y="9"/>
                  <a:pt x="85" y="9"/>
                </a:cubicBezTo>
                <a:cubicBezTo>
                  <a:pt x="64" y="21"/>
                  <a:pt x="41" y="30"/>
                  <a:pt x="17" y="34"/>
                </a:cubicBezTo>
                <a:lnTo>
                  <a:pt x="17" y="40"/>
                </a:lnTo>
                <a:close/>
                <a:moveTo>
                  <a:pt x="118" y="92"/>
                </a:moveTo>
                <a:cubicBezTo>
                  <a:pt x="106" y="85"/>
                  <a:pt x="106" y="85"/>
                  <a:pt x="106" y="85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9" y="89"/>
                  <a:pt x="9" y="89"/>
                  <a:pt x="9" y="89"/>
                </a:cubicBezTo>
                <a:cubicBezTo>
                  <a:pt x="9" y="12"/>
                  <a:pt x="9" y="12"/>
                  <a:pt x="9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7" y="0"/>
                  <a:pt x="7" y="0"/>
                  <a:pt x="7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92"/>
                  <a:pt x="4" y="92"/>
                  <a:pt x="4" y="92"/>
                </a:cubicBezTo>
                <a:cubicBezTo>
                  <a:pt x="4" y="95"/>
                  <a:pt x="4" y="95"/>
                  <a:pt x="4" y="95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06" y="99"/>
                  <a:pt x="106" y="99"/>
                  <a:pt x="106" y="99"/>
                </a:cubicBezTo>
                <a:lnTo>
                  <a:pt x="118" y="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Freeform 38"/>
          <p:cNvSpPr>
            <a:spLocks noEditPoints="1"/>
          </p:cNvSpPr>
          <p:nvPr/>
        </p:nvSpPr>
        <p:spPr bwMode="auto">
          <a:xfrm>
            <a:off x="8912225" y="5300663"/>
            <a:ext cx="722313" cy="379412"/>
          </a:xfrm>
          <a:custGeom>
            <a:avLst/>
            <a:gdLst>
              <a:gd name="T0" fmla="*/ 521671 w 162"/>
              <a:gd name="T1" fmla="*/ 357094 h 85"/>
              <a:gd name="T2" fmla="*/ 486001 w 162"/>
              <a:gd name="T3" fmla="*/ 366021 h 85"/>
              <a:gd name="T4" fmla="*/ 370074 w 162"/>
              <a:gd name="T5" fmla="*/ 379412 h 85"/>
              <a:gd name="T6" fmla="*/ 249688 w 162"/>
              <a:gd name="T7" fmla="*/ 366021 h 85"/>
              <a:gd name="T8" fmla="*/ 218477 w 162"/>
              <a:gd name="T9" fmla="*/ 357094 h 85"/>
              <a:gd name="T10" fmla="*/ 205101 w 162"/>
              <a:gd name="T11" fmla="*/ 299066 h 85"/>
              <a:gd name="T12" fmla="*/ 271982 w 162"/>
              <a:gd name="T13" fmla="*/ 254429 h 85"/>
              <a:gd name="T14" fmla="*/ 303193 w 162"/>
              <a:gd name="T15" fmla="*/ 241038 h 85"/>
              <a:gd name="T16" fmla="*/ 316569 w 162"/>
              <a:gd name="T17" fmla="*/ 196402 h 85"/>
              <a:gd name="T18" fmla="*/ 271982 w 162"/>
              <a:gd name="T19" fmla="*/ 84810 h 85"/>
              <a:gd name="T20" fmla="*/ 343322 w 162"/>
              <a:gd name="T21" fmla="*/ 4464 h 85"/>
              <a:gd name="T22" fmla="*/ 370074 w 162"/>
              <a:gd name="T23" fmla="*/ 0 h 85"/>
              <a:gd name="T24" fmla="*/ 392368 w 162"/>
              <a:gd name="T25" fmla="*/ 4464 h 85"/>
              <a:gd name="T26" fmla="*/ 463707 w 162"/>
              <a:gd name="T27" fmla="*/ 84810 h 85"/>
              <a:gd name="T28" fmla="*/ 423579 w 162"/>
              <a:gd name="T29" fmla="*/ 196402 h 85"/>
              <a:gd name="T30" fmla="*/ 432496 w 162"/>
              <a:gd name="T31" fmla="*/ 241038 h 85"/>
              <a:gd name="T32" fmla="*/ 468166 w 162"/>
              <a:gd name="T33" fmla="*/ 254429 h 85"/>
              <a:gd name="T34" fmla="*/ 535047 w 162"/>
              <a:gd name="T35" fmla="*/ 299066 h 85"/>
              <a:gd name="T36" fmla="*/ 521671 w 162"/>
              <a:gd name="T37" fmla="*/ 357094 h 85"/>
              <a:gd name="T38" fmla="*/ 708937 w 162"/>
              <a:gd name="T39" fmla="*/ 321384 h 85"/>
              <a:gd name="T40" fmla="*/ 664350 w 162"/>
              <a:gd name="T41" fmla="*/ 290139 h 85"/>
              <a:gd name="T42" fmla="*/ 637597 w 162"/>
              <a:gd name="T43" fmla="*/ 281211 h 85"/>
              <a:gd name="T44" fmla="*/ 633139 w 162"/>
              <a:gd name="T45" fmla="*/ 249966 h 85"/>
              <a:gd name="T46" fmla="*/ 659891 w 162"/>
              <a:gd name="T47" fmla="*/ 174083 h 85"/>
              <a:gd name="T48" fmla="*/ 610845 w 162"/>
              <a:gd name="T49" fmla="*/ 120519 h 85"/>
              <a:gd name="T50" fmla="*/ 593010 w 162"/>
              <a:gd name="T51" fmla="*/ 116055 h 85"/>
              <a:gd name="T52" fmla="*/ 575175 w 162"/>
              <a:gd name="T53" fmla="*/ 120519 h 85"/>
              <a:gd name="T54" fmla="*/ 526129 w 162"/>
              <a:gd name="T55" fmla="*/ 174083 h 85"/>
              <a:gd name="T56" fmla="*/ 557340 w 162"/>
              <a:gd name="T57" fmla="*/ 249966 h 85"/>
              <a:gd name="T58" fmla="*/ 548423 w 162"/>
              <a:gd name="T59" fmla="*/ 281211 h 85"/>
              <a:gd name="T60" fmla="*/ 548423 w 162"/>
              <a:gd name="T61" fmla="*/ 285675 h 85"/>
              <a:gd name="T62" fmla="*/ 552882 w 162"/>
              <a:gd name="T63" fmla="*/ 290139 h 85"/>
              <a:gd name="T64" fmla="*/ 566258 w 162"/>
              <a:gd name="T65" fmla="*/ 330312 h 85"/>
              <a:gd name="T66" fmla="*/ 535047 w 162"/>
              <a:gd name="T67" fmla="*/ 366021 h 85"/>
              <a:gd name="T68" fmla="*/ 521671 w 162"/>
              <a:gd name="T69" fmla="*/ 374948 h 85"/>
              <a:gd name="T70" fmla="*/ 593010 w 162"/>
              <a:gd name="T71" fmla="*/ 379412 h 85"/>
              <a:gd name="T72" fmla="*/ 677726 w 162"/>
              <a:gd name="T73" fmla="*/ 370485 h 85"/>
              <a:gd name="T74" fmla="*/ 700019 w 162"/>
              <a:gd name="T75" fmla="*/ 361557 h 85"/>
              <a:gd name="T76" fmla="*/ 708937 w 162"/>
              <a:gd name="T77" fmla="*/ 321384 h 85"/>
              <a:gd name="T78" fmla="*/ 169431 w 162"/>
              <a:gd name="T79" fmla="*/ 330312 h 85"/>
              <a:gd name="T80" fmla="*/ 182808 w 162"/>
              <a:gd name="T81" fmla="*/ 290139 h 85"/>
              <a:gd name="T82" fmla="*/ 196184 w 162"/>
              <a:gd name="T83" fmla="*/ 276748 h 85"/>
              <a:gd name="T84" fmla="*/ 187266 w 162"/>
              <a:gd name="T85" fmla="*/ 272284 h 85"/>
              <a:gd name="T86" fmla="*/ 178349 w 162"/>
              <a:gd name="T87" fmla="*/ 236575 h 85"/>
              <a:gd name="T88" fmla="*/ 214019 w 162"/>
              <a:gd name="T89" fmla="*/ 151765 h 85"/>
              <a:gd name="T90" fmla="*/ 160514 w 162"/>
              <a:gd name="T91" fmla="*/ 89273 h 85"/>
              <a:gd name="T92" fmla="*/ 138220 w 162"/>
              <a:gd name="T93" fmla="*/ 89273 h 85"/>
              <a:gd name="T94" fmla="*/ 120386 w 162"/>
              <a:gd name="T95" fmla="*/ 89273 h 85"/>
              <a:gd name="T96" fmla="*/ 66881 w 162"/>
              <a:gd name="T97" fmla="*/ 151765 h 85"/>
              <a:gd name="T98" fmla="*/ 98092 w 162"/>
              <a:gd name="T99" fmla="*/ 236575 h 85"/>
              <a:gd name="T100" fmla="*/ 89174 w 162"/>
              <a:gd name="T101" fmla="*/ 272284 h 85"/>
              <a:gd name="T102" fmla="*/ 62422 w 162"/>
              <a:gd name="T103" fmla="*/ 281211 h 85"/>
              <a:gd name="T104" fmla="*/ 13376 w 162"/>
              <a:gd name="T105" fmla="*/ 316921 h 85"/>
              <a:gd name="T106" fmla="*/ 22294 w 162"/>
              <a:gd name="T107" fmla="*/ 361557 h 85"/>
              <a:gd name="T108" fmla="*/ 49046 w 162"/>
              <a:gd name="T109" fmla="*/ 370485 h 85"/>
              <a:gd name="T110" fmla="*/ 138220 w 162"/>
              <a:gd name="T111" fmla="*/ 379412 h 85"/>
              <a:gd name="T112" fmla="*/ 214019 w 162"/>
              <a:gd name="T113" fmla="*/ 374948 h 85"/>
              <a:gd name="T114" fmla="*/ 200643 w 162"/>
              <a:gd name="T115" fmla="*/ 366021 h 85"/>
              <a:gd name="T116" fmla="*/ 169431 w 162"/>
              <a:gd name="T117" fmla="*/ 330312 h 8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2" h="85">
                <a:moveTo>
                  <a:pt x="117" y="80"/>
                </a:moveTo>
                <a:cubicBezTo>
                  <a:pt x="114" y="81"/>
                  <a:pt x="112" y="82"/>
                  <a:pt x="109" y="82"/>
                </a:cubicBezTo>
                <a:cubicBezTo>
                  <a:pt x="101" y="84"/>
                  <a:pt x="93" y="85"/>
                  <a:pt x="83" y="85"/>
                </a:cubicBezTo>
                <a:cubicBezTo>
                  <a:pt x="72" y="85"/>
                  <a:pt x="64" y="84"/>
                  <a:pt x="56" y="82"/>
                </a:cubicBezTo>
                <a:cubicBezTo>
                  <a:pt x="54" y="82"/>
                  <a:pt x="51" y="81"/>
                  <a:pt x="49" y="80"/>
                </a:cubicBezTo>
                <a:cubicBezTo>
                  <a:pt x="42" y="77"/>
                  <a:pt x="42" y="71"/>
                  <a:pt x="46" y="67"/>
                </a:cubicBezTo>
                <a:cubicBezTo>
                  <a:pt x="50" y="63"/>
                  <a:pt x="55" y="60"/>
                  <a:pt x="61" y="57"/>
                </a:cubicBezTo>
                <a:cubicBezTo>
                  <a:pt x="63" y="56"/>
                  <a:pt x="66" y="55"/>
                  <a:pt x="68" y="54"/>
                </a:cubicBezTo>
                <a:cubicBezTo>
                  <a:pt x="73" y="52"/>
                  <a:pt x="74" y="47"/>
                  <a:pt x="71" y="44"/>
                </a:cubicBezTo>
                <a:cubicBezTo>
                  <a:pt x="64" y="37"/>
                  <a:pt x="61" y="28"/>
                  <a:pt x="61" y="19"/>
                </a:cubicBezTo>
                <a:cubicBezTo>
                  <a:pt x="62" y="9"/>
                  <a:pt x="68" y="3"/>
                  <a:pt x="77" y="1"/>
                </a:cubicBezTo>
                <a:cubicBezTo>
                  <a:pt x="79" y="1"/>
                  <a:pt x="81" y="0"/>
                  <a:pt x="83" y="0"/>
                </a:cubicBezTo>
                <a:cubicBezTo>
                  <a:pt x="85" y="0"/>
                  <a:pt x="87" y="1"/>
                  <a:pt x="88" y="1"/>
                </a:cubicBezTo>
                <a:cubicBezTo>
                  <a:pt x="98" y="3"/>
                  <a:pt x="104" y="9"/>
                  <a:pt x="104" y="19"/>
                </a:cubicBezTo>
                <a:cubicBezTo>
                  <a:pt x="104" y="28"/>
                  <a:pt x="102" y="37"/>
                  <a:pt x="95" y="44"/>
                </a:cubicBezTo>
                <a:cubicBezTo>
                  <a:pt x="91" y="47"/>
                  <a:pt x="93" y="52"/>
                  <a:pt x="97" y="54"/>
                </a:cubicBezTo>
                <a:cubicBezTo>
                  <a:pt x="100" y="55"/>
                  <a:pt x="102" y="56"/>
                  <a:pt x="105" y="57"/>
                </a:cubicBezTo>
                <a:cubicBezTo>
                  <a:pt x="110" y="60"/>
                  <a:pt x="115" y="63"/>
                  <a:pt x="120" y="67"/>
                </a:cubicBezTo>
                <a:cubicBezTo>
                  <a:pt x="122" y="70"/>
                  <a:pt x="124" y="77"/>
                  <a:pt x="117" y="80"/>
                </a:cubicBezTo>
                <a:close/>
                <a:moveTo>
                  <a:pt x="159" y="72"/>
                </a:moveTo>
                <a:cubicBezTo>
                  <a:pt x="156" y="69"/>
                  <a:pt x="152" y="67"/>
                  <a:pt x="149" y="65"/>
                </a:cubicBezTo>
                <a:cubicBezTo>
                  <a:pt x="147" y="65"/>
                  <a:pt x="145" y="64"/>
                  <a:pt x="143" y="63"/>
                </a:cubicBezTo>
                <a:cubicBezTo>
                  <a:pt x="140" y="62"/>
                  <a:pt x="139" y="59"/>
                  <a:pt x="142" y="56"/>
                </a:cubicBezTo>
                <a:cubicBezTo>
                  <a:pt x="147" y="52"/>
                  <a:pt x="148" y="45"/>
                  <a:pt x="148" y="39"/>
                </a:cubicBezTo>
                <a:cubicBezTo>
                  <a:pt x="148" y="32"/>
                  <a:pt x="144" y="28"/>
                  <a:pt x="137" y="27"/>
                </a:cubicBezTo>
                <a:cubicBezTo>
                  <a:pt x="136" y="26"/>
                  <a:pt x="135" y="26"/>
                  <a:pt x="133" y="26"/>
                </a:cubicBezTo>
                <a:cubicBezTo>
                  <a:pt x="132" y="26"/>
                  <a:pt x="131" y="26"/>
                  <a:pt x="129" y="27"/>
                </a:cubicBezTo>
                <a:cubicBezTo>
                  <a:pt x="123" y="28"/>
                  <a:pt x="119" y="32"/>
                  <a:pt x="118" y="39"/>
                </a:cubicBezTo>
                <a:cubicBezTo>
                  <a:pt x="118" y="45"/>
                  <a:pt x="120" y="51"/>
                  <a:pt x="125" y="56"/>
                </a:cubicBezTo>
                <a:cubicBezTo>
                  <a:pt x="127" y="59"/>
                  <a:pt x="126" y="62"/>
                  <a:pt x="123" y="63"/>
                </a:cubicBezTo>
                <a:cubicBezTo>
                  <a:pt x="123" y="63"/>
                  <a:pt x="123" y="63"/>
                  <a:pt x="123" y="64"/>
                </a:cubicBezTo>
                <a:cubicBezTo>
                  <a:pt x="123" y="64"/>
                  <a:pt x="124" y="64"/>
                  <a:pt x="124" y="65"/>
                </a:cubicBezTo>
                <a:cubicBezTo>
                  <a:pt x="127" y="67"/>
                  <a:pt x="128" y="71"/>
                  <a:pt x="127" y="74"/>
                </a:cubicBezTo>
                <a:cubicBezTo>
                  <a:pt x="126" y="78"/>
                  <a:pt x="124" y="81"/>
                  <a:pt x="120" y="82"/>
                </a:cubicBezTo>
                <a:cubicBezTo>
                  <a:pt x="119" y="83"/>
                  <a:pt x="118" y="83"/>
                  <a:pt x="117" y="84"/>
                </a:cubicBezTo>
                <a:cubicBezTo>
                  <a:pt x="122" y="84"/>
                  <a:pt x="127" y="85"/>
                  <a:pt x="133" y="85"/>
                </a:cubicBezTo>
                <a:cubicBezTo>
                  <a:pt x="140" y="85"/>
                  <a:pt x="146" y="84"/>
                  <a:pt x="152" y="83"/>
                </a:cubicBezTo>
                <a:cubicBezTo>
                  <a:pt x="154" y="83"/>
                  <a:pt x="155" y="82"/>
                  <a:pt x="157" y="81"/>
                </a:cubicBezTo>
                <a:cubicBezTo>
                  <a:pt x="162" y="79"/>
                  <a:pt x="161" y="74"/>
                  <a:pt x="159" y="72"/>
                </a:cubicBezTo>
                <a:close/>
                <a:moveTo>
                  <a:pt x="38" y="74"/>
                </a:moveTo>
                <a:cubicBezTo>
                  <a:pt x="37" y="71"/>
                  <a:pt x="38" y="68"/>
                  <a:pt x="41" y="65"/>
                </a:cubicBezTo>
                <a:cubicBezTo>
                  <a:pt x="42" y="64"/>
                  <a:pt x="43" y="63"/>
                  <a:pt x="44" y="62"/>
                </a:cubicBezTo>
                <a:cubicBezTo>
                  <a:pt x="44" y="62"/>
                  <a:pt x="43" y="61"/>
                  <a:pt x="42" y="61"/>
                </a:cubicBezTo>
                <a:cubicBezTo>
                  <a:pt x="39" y="60"/>
                  <a:pt x="38" y="56"/>
                  <a:pt x="40" y="53"/>
                </a:cubicBezTo>
                <a:cubicBezTo>
                  <a:pt x="46" y="48"/>
                  <a:pt x="48" y="41"/>
                  <a:pt x="48" y="34"/>
                </a:cubicBezTo>
                <a:cubicBezTo>
                  <a:pt x="47" y="26"/>
                  <a:pt x="43" y="22"/>
                  <a:pt x="36" y="20"/>
                </a:cubicBezTo>
                <a:cubicBezTo>
                  <a:pt x="34" y="20"/>
                  <a:pt x="33" y="20"/>
                  <a:pt x="31" y="20"/>
                </a:cubicBezTo>
                <a:cubicBezTo>
                  <a:pt x="30" y="20"/>
                  <a:pt x="28" y="20"/>
                  <a:pt x="27" y="20"/>
                </a:cubicBezTo>
                <a:cubicBezTo>
                  <a:pt x="20" y="22"/>
                  <a:pt x="15" y="26"/>
                  <a:pt x="15" y="34"/>
                </a:cubicBezTo>
                <a:cubicBezTo>
                  <a:pt x="14" y="41"/>
                  <a:pt x="16" y="48"/>
                  <a:pt x="22" y="53"/>
                </a:cubicBezTo>
                <a:cubicBezTo>
                  <a:pt x="25" y="56"/>
                  <a:pt x="24" y="60"/>
                  <a:pt x="20" y="61"/>
                </a:cubicBezTo>
                <a:cubicBezTo>
                  <a:pt x="18" y="62"/>
                  <a:pt x="16" y="63"/>
                  <a:pt x="14" y="63"/>
                </a:cubicBezTo>
                <a:cubicBezTo>
                  <a:pt x="10" y="65"/>
                  <a:pt x="6" y="68"/>
                  <a:pt x="3" y="71"/>
                </a:cubicBezTo>
                <a:cubicBezTo>
                  <a:pt x="0" y="74"/>
                  <a:pt x="0" y="78"/>
                  <a:pt x="5" y="81"/>
                </a:cubicBezTo>
                <a:cubicBezTo>
                  <a:pt x="7" y="82"/>
                  <a:pt x="9" y="82"/>
                  <a:pt x="11" y="83"/>
                </a:cubicBezTo>
                <a:cubicBezTo>
                  <a:pt x="17" y="84"/>
                  <a:pt x="23" y="85"/>
                  <a:pt x="31" y="85"/>
                </a:cubicBezTo>
                <a:cubicBezTo>
                  <a:pt x="37" y="85"/>
                  <a:pt x="43" y="84"/>
                  <a:pt x="48" y="84"/>
                </a:cubicBezTo>
                <a:cubicBezTo>
                  <a:pt x="47" y="83"/>
                  <a:pt x="46" y="83"/>
                  <a:pt x="45" y="82"/>
                </a:cubicBezTo>
                <a:cubicBezTo>
                  <a:pt x="41" y="80"/>
                  <a:pt x="38" y="78"/>
                  <a:pt x="38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Freeform 39"/>
          <p:cNvSpPr>
            <a:spLocks noEditPoints="1"/>
          </p:cNvSpPr>
          <p:nvPr/>
        </p:nvSpPr>
        <p:spPr bwMode="auto">
          <a:xfrm>
            <a:off x="2682875" y="5295900"/>
            <a:ext cx="466725" cy="423863"/>
          </a:xfrm>
          <a:custGeom>
            <a:avLst/>
            <a:gdLst>
              <a:gd name="T0" fmla="*/ 288925 w 105"/>
              <a:gd name="T1" fmla="*/ 58002 h 95"/>
              <a:gd name="T2" fmla="*/ 208915 w 105"/>
              <a:gd name="T3" fmla="*/ 26770 h 95"/>
              <a:gd name="T4" fmla="*/ 151130 w 105"/>
              <a:gd name="T5" fmla="*/ 58002 h 95"/>
              <a:gd name="T6" fmla="*/ 266700 w 105"/>
              <a:gd name="T7" fmla="*/ 0 h 95"/>
              <a:gd name="T8" fmla="*/ 71120 w 105"/>
              <a:gd name="T9" fmla="*/ 236470 h 95"/>
              <a:gd name="T10" fmla="*/ 186690 w 105"/>
              <a:gd name="T11" fmla="*/ 218624 h 95"/>
              <a:gd name="T12" fmla="*/ 257810 w 105"/>
              <a:gd name="T13" fmla="*/ 196315 h 95"/>
              <a:gd name="T14" fmla="*/ 280035 w 105"/>
              <a:gd name="T15" fmla="*/ 236470 h 95"/>
              <a:gd name="T16" fmla="*/ 466725 w 105"/>
              <a:gd name="T17" fmla="*/ 169545 h 95"/>
              <a:gd name="T18" fmla="*/ 413385 w 105"/>
              <a:gd name="T19" fmla="*/ 71387 h 95"/>
              <a:gd name="T20" fmla="*/ 377825 w 105"/>
              <a:gd name="T21" fmla="*/ 71387 h 95"/>
              <a:gd name="T22" fmla="*/ 333375 w 105"/>
              <a:gd name="T23" fmla="*/ 71387 h 95"/>
              <a:gd name="T24" fmla="*/ 288925 w 105"/>
              <a:gd name="T25" fmla="*/ 71387 h 95"/>
              <a:gd name="T26" fmla="*/ 146685 w 105"/>
              <a:gd name="T27" fmla="*/ 71387 h 95"/>
              <a:gd name="T28" fmla="*/ 88900 w 105"/>
              <a:gd name="T29" fmla="*/ 71387 h 95"/>
              <a:gd name="T30" fmla="*/ 53340 w 105"/>
              <a:gd name="T31" fmla="*/ 71387 h 95"/>
              <a:gd name="T32" fmla="*/ 0 w 105"/>
              <a:gd name="T33" fmla="*/ 169545 h 95"/>
              <a:gd name="T34" fmla="*/ 400050 w 105"/>
              <a:gd name="T35" fmla="*/ 254317 h 95"/>
              <a:gd name="T36" fmla="*/ 280035 w 105"/>
              <a:gd name="T37" fmla="*/ 272164 h 95"/>
              <a:gd name="T38" fmla="*/ 208915 w 105"/>
              <a:gd name="T39" fmla="*/ 294473 h 95"/>
              <a:gd name="T40" fmla="*/ 186690 w 105"/>
              <a:gd name="T41" fmla="*/ 254317 h 95"/>
              <a:gd name="T42" fmla="*/ 0 w 105"/>
              <a:gd name="T43" fmla="*/ 214162 h 95"/>
              <a:gd name="T44" fmla="*/ 53340 w 105"/>
              <a:gd name="T45" fmla="*/ 423862 h 95"/>
              <a:gd name="T46" fmla="*/ 88900 w 105"/>
              <a:gd name="T47" fmla="*/ 423862 h 95"/>
              <a:gd name="T48" fmla="*/ 355600 w 105"/>
              <a:gd name="T49" fmla="*/ 423862 h 95"/>
              <a:gd name="T50" fmla="*/ 386715 w 105"/>
              <a:gd name="T51" fmla="*/ 423862 h 95"/>
              <a:gd name="T52" fmla="*/ 466725 w 105"/>
              <a:gd name="T53" fmla="*/ 361398 h 95"/>
              <a:gd name="T54" fmla="*/ 400050 w 105"/>
              <a:gd name="T55" fmla="*/ 254317 h 95"/>
              <a:gd name="T56" fmla="*/ 213360 w 105"/>
              <a:gd name="T57" fmla="*/ 214162 h 95"/>
              <a:gd name="T58" fmla="*/ 204470 w 105"/>
              <a:gd name="T59" fmla="*/ 232009 h 95"/>
              <a:gd name="T60" fmla="*/ 204470 w 105"/>
              <a:gd name="T61" fmla="*/ 254317 h 95"/>
              <a:gd name="T62" fmla="*/ 204470 w 105"/>
              <a:gd name="T63" fmla="*/ 272164 h 95"/>
              <a:gd name="T64" fmla="*/ 257810 w 105"/>
              <a:gd name="T65" fmla="*/ 281087 h 95"/>
              <a:gd name="T66" fmla="*/ 262255 w 105"/>
              <a:gd name="T67" fmla="*/ 258779 h 95"/>
              <a:gd name="T68" fmla="*/ 262255 w 105"/>
              <a:gd name="T69" fmla="*/ 240932 h 95"/>
              <a:gd name="T70" fmla="*/ 262255 w 105"/>
              <a:gd name="T71" fmla="*/ 223085 h 9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5" h="95">
                <a:moveTo>
                  <a:pt x="72" y="13"/>
                </a:moveTo>
                <a:cubicBezTo>
                  <a:pt x="65" y="13"/>
                  <a:pt x="65" y="13"/>
                  <a:pt x="65" y="13"/>
                </a:cubicBezTo>
                <a:cubicBezTo>
                  <a:pt x="65" y="9"/>
                  <a:pt x="62" y="6"/>
                  <a:pt x="59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3" y="6"/>
                  <a:pt x="40" y="9"/>
                  <a:pt x="40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6"/>
                  <a:pt x="39" y="0"/>
                  <a:pt x="45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6" y="0"/>
                  <a:pt x="71" y="6"/>
                  <a:pt x="72" y="13"/>
                </a:cubicBezTo>
                <a:close/>
                <a:moveTo>
                  <a:pt x="16" y="53"/>
                </a:moveTo>
                <a:cubicBezTo>
                  <a:pt x="42" y="53"/>
                  <a:pt x="42" y="53"/>
                  <a:pt x="42" y="53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46"/>
                  <a:pt x="45" y="44"/>
                  <a:pt x="47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61" y="44"/>
                  <a:pt x="63" y="46"/>
                  <a:pt x="63" y="49"/>
                </a:cubicBezTo>
                <a:cubicBezTo>
                  <a:pt x="63" y="53"/>
                  <a:pt x="63" y="53"/>
                  <a:pt x="63" y="53"/>
                </a:cubicBezTo>
                <a:cubicBezTo>
                  <a:pt x="90" y="53"/>
                  <a:pt x="90" y="53"/>
                  <a:pt x="90" y="53"/>
                </a:cubicBezTo>
                <a:cubicBezTo>
                  <a:pt x="98" y="53"/>
                  <a:pt x="104" y="47"/>
                  <a:pt x="105" y="38"/>
                </a:cubicBezTo>
                <a:cubicBezTo>
                  <a:pt x="105" y="30"/>
                  <a:pt x="105" y="30"/>
                  <a:pt x="105" y="30"/>
                </a:cubicBezTo>
                <a:cubicBezTo>
                  <a:pt x="105" y="22"/>
                  <a:pt x="100" y="16"/>
                  <a:pt x="93" y="16"/>
                </a:cubicBezTo>
                <a:cubicBezTo>
                  <a:pt x="87" y="16"/>
                  <a:pt x="87" y="16"/>
                  <a:pt x="87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75" y="16"/>
                  <a:pt x="75" y="16"/>
                  <a:pt x="75" y="16"/>
                </a:cubicBezTo>
                <a:cubicBezTo>
                  <a:pt x="72" y="16"/>
                  <a:pt x="72" y="16"/>
                  <a:pt x="72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5" y="16"/>
                  <a:pt x="0" y="22"/>
                  <a:pt x="0" y="30"/>
                </a:cubicBezTo>
                <a:cubicBezTo>
                  <a:pt x="0" y="38"/>
                  <a:pt x="0" y="38"/>
                  <a:pt x="0" y="38"/>
                </a:cubicBezTo>
                <a:cubicBezTo>
                  <a:pt x="1" y="47"/>
                  <a:pt x="8" y="53"/>
                  <a:pt x="16" y="53"/>
                </a:cubicBezTo>
                <a:close/>
                <a:moveTo>
                  <a:pt x="90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61"/>
                  <a:pt x="63" y="61"/>
                  <a:pt x="63" y="61"/>
                </a:cubicBezTo>
                <a:cubicBezTo>
                  <a:pt x="63" y="64"/>
                  <a:pt x="61" y="66"/>
                  <a:pt x="58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5" y="66"/>
                  <a:pt x="42" y="64"/>
                  <a:pt x="42" y="61"/>
                </a:cubicBezTo>
                <a:cubicBezTo>
                  <a:pt x="42" y="57"/>
                  <a:pt x="42" y="57"/>
                  <a:pt x="42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9" y="57"/>
                  <a:pt x="3" y="54"/>
                  <a:pt x="0" y="48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9"/>
                  <a:pt x="5" y="95"/>
                  <a:pt x="12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20" y="95"/>
                  <a:pt x="20" y="95"/>
                  <a:pt x="20" y="95"/>
                </a:cubicBezTo>
                <a:cubicBezTo>
                  <a:pt x="24" y="95"/>
                  <a:pt x="24" y="95"/>
                  <a:pt x="24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5" y="95"/>
                  <a:pt x="85" y="95"/>
                  <a:pt x="85" y="95"/>
                </a:cubicBezTo>
                <a:cubicBezTo>
                  <a:pt x="87" y="95"/>
                  <a:pt x="87" y="95"/>
                  <a:pt x="87" y="95"/>
                </a:cubicBezTo>
                <a:cubicBezTo>
                  <a:pt x="93" y="95"/>
                  <a:pt x="93" y="95"/>
                  <a:pt x="93" y="95"/>
                </a:cubicBezTo>
                <a:cubicBezTo>
                  <a:pt x="100" y="95"/>
                  <a:pt x="105" y="89"/>
                  <a:pt x="105" y="81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2" y="54"/>
                  <a:pt x="96" y="57"/>
                  <a:pt x="90" y="57"/>
                </a:cubicBezTo>
                <a:close/>
                <a:moveTo>
                  <a:pt x="58" y="48"/>
                </a:moveTo>
                <a:cubicBezTo>
                  <a:pt x="48" y="48"/>
                  <a:pt x="48" y="48"/>
                  <a:pt x="48" y="48"/>
                </a:cubicBezTo>
                <a:cubicBezTo>
                  <a:pt x="47" y="48"/>
                  <a:pt x="46" y="49"/>
                  <a:pt x="46" y="50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4"/>
                  <a:pt x="46" y="54"/>
                  <a:pt x="46" y="54"/>
                </a:cubicBezTo>
                <a:cubicBezTo>
                  <a:pt x="46" y="57"/>
                  <a:pt x="46" y="57"/>
                  <a:pt x="46" y="57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62"/>
                  <a:pt x="47" y="63"/>
                  <a:pt x="48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59" y="63"/>
                  <a:pt x="59" y="62"/>
                  <a:pt x="59" y="61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57"/>
                  <a:pt x="59" y="57"/>
                  <a:pt x="59" y="57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0"/>
                  <a:pt x="59" y="50"/>
                  <a:pt x="59" y="50"/>
                </a:cubicBezTo>
                <a:cubicBezTo>
                  <a:pt x="59" y="49"/>
                  <a:pt x="59" y="48"/>
                  <a:pt x="58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Freeform 40"/>
          <p:cNvSpPr/>
          <p:nvPr/>
        </p:nvSpPr>
        <p:spPr bwMode="auto">
          <a:xfrm>
            <a:off x="5915025" y="5295900"/>
            <a:ext cx="347663" cy="508000"/>
          </a:xfrm>
          <a:custGeom>
            <a:avLst/>
            <a:gdLst>
              <a:gd name="T0" fmla="*/ 347663 w 78"/>
              <a:gd name="T1" fmla="*/ 338667 h 114"/>
              <a:gd name="T2" fmla="*/ 227318 w 78"/>
              <a:gd name="T3" fmla="*/ 222807 h 114"/>
              <a:gd name="T4" fmla="*/ 164917 w 78"/>
              <a:gd name="T5" fmla="*/ 209439 h 114"/>
              <a:gd name="T6" fmla="*/ 80230 w 78"/>
              <a:gd name="T7" fmla="*/ 164877 h 114"/>
              <a:gd name="T8" fmla="*/ 169374 w 78"/>
              <a:gd name="T9" fmla="*/ 124772 h 114"/>
              <a:gd name="T10" fmla="*/ 258519 w 78"/>
              <a:gd name="T11" fmla="*/ 160421 h 114"/>
              <a:gd name="T12" fmla="*/ 303091 w 78"/>
              <a:gd name="T13" fmla="*/ 155965 h 114"/>
              <a:gd name="T14" fmla="*/ 320920 w 78"/>
              <a:gd name="T15" fmla="*/ 124772 h 114"/>
              <a:gd name="T16" fmla="*/ 209489 w 78"/>
              <a:gd name="T17" fmla="*/ 57930 h 114"/>
              <a:gd name="T18" fmla="*/ 209489 w 78"/>
              <a:gd name="T19" fmla="*/ 17825 h 114"/>
              <a:gd name="T20" fmla="*/ 187203 w 78"/>
              <a:gd name="T21" fmla="*/ 0 h 114"/>
              <a:gd name="T22" fmla="*/ 160460 w 78"/>
              <a:gd name="T23" fmla="*/ 0 h 114"/>
              <a:gd name="T24" fmla="*/ 138174 w 78"/>
              <a:gd name="T25" fmla="*/ 17825 h 114"/>
              <a:gd name="T26" fmla="*/ 138174 w 78"/>
              <a:gd name="T27" fmla="*/ 53474 h 114"/>
              <a:gd name="T28" fmla="*/ 0 w 78"/>
              <a:gd name="T29" fmla="*/ 164877 h 114"/>
              <a:gd name="T30" fmla="*/ 129259 w 78"/>
              <a:gd name="T31" fmla="*/ 276281 h 114"/>
              <a:gd name="T32" fmla="*/ 200575 w 78"/>
              <a:gd name="T33" fmla="*/ 294105 h 114"/>
              <a:gd name="T34" fmla="*/ 262976 w 78"/>
              <a:gd name="T35" fmla="*/ 338667 h 114"/>
              <a:gd name="T36" fmla="*/ 178289 w 78"/>
              <a:gd name="T37" fmla="*/ 378772 h 114"/>
              <a:gd name="T38" fmla="*/ 71315 w 78"/>
              <a:gd name="T39" fmla="*/ 343123 h 114"/>
              <a:gd name="T40" fmla="*/ 22286 w 78"/>
              <a:gd name="T41" fmla="*/ 352035 h 114"/>
              <a:gd name="T42" fmla="*/ 13372 w 78"/>
              <a:gd name="T43" fmla="*/ 378772 h 114"/>
              <a:gd name="T44" fmla="*/ 138174 w 78"/>
              <a:gd name="T45" fmla="*/ 450070 h 114"/>
              <a:gd name="T46" fmla="*/ 138174 w 78"/>
              <a:gd name="T47" fmla="*/ 490175 h 114"/>
              <a:gd name="T48" fmla="*/ 160460 w 78"/>
              <a:gd name="T49" fmla="*/ 508000 h 114"/>
              <a:gd name="T50" fmla="*/ 187203 w 78"/>
              <a:gd name="T51" fmla="*/ 508000 h 114"/>
              <a:gd name="T52" fmla="*/ 209489 w 78"/>
              <a:gd name="T53" fmla="*/ 490175 h 114"/>
              <a:gd name="T54" fmla="*/ 209489 w 78"/>
              <a:gd name="T55" fmla="*/ 450070 h 114"/>
              <a:gd name="T56" fmla="*/ 347663 w 78"/>
              <a:gd name="T57" fmla="*/ 338667 h 11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8" h="114">
                <a:moveTo>
                  <a:pt x="78" y="76"/>
                </a:moveTo>
                <a:cubicBezTo>
                  <a:pt x="78" y="64"/>
                  <a:pt x="69" y="55"/>
                  <a:pt x="51" y="50"/>
                </a:cubicBezTo>
                <a:cubicBezTo>
                  <a:pt x="49" y="50"/>
                  <a:pt x="38" y="47"/>
                  <a:pt x="37" y="47"/>
                </a:cubicBezTo>
                <a:cubicBezTo>
                  <a:pt x="22" y="43"/>
                  <a:pt x="18" y="41"/>
                  <a:pt x="18" y="37"/>
                </a:cubicBezTo>
                <a:cubicBezTo>
                  <a:pt x="18" y="33"/>
                  <a:pt x="24" y="28"/>
                  <a:pt x="38" y="28"/>
                </a:cubicBezTo>
                <a:cubicBezTo>
                  <a:pt x="48" y="28"/>
                  <a:pt x="58" y="36"/>
                  <a:pt x="58" y="36"/>
                </a:cubicBezTo>
                <a:cubicBezTo>
                  <a:pt x="62" y="39"/>
                  <a:pt x="65" y="38"/>
                  <a:pt x="68" y="35"/>
                </a:cubicBezTo>
                <a:cubicBezTo>
                  <a:pt x="68" y="35"/>
                  <a:pt x="72" y="32"/>
                  <a:pt x="72" y="28"/>
                </a:cubicBezTo>
                <a:cubicBezTo>
                  <a:pt x="72" y="23"/>
                  <a:pt x="60" y="16"/>
                  <a:pt x="47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2"/>
                  <a:pt x="45" y="0"/>
                  <a:pt x="42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3" y="0"/>
                  <a:pt x="31" y="2"/>
                  <a:pt x="31" y="4"/>
                </a:cubicBezTo>
                <a:cubicBezTo>
                  <a:pt x="31" y="12"/>
                  <a:pt x="31" y="12"/>
                  <a:pt x="31" y="12"/>
                </a:cubicBezTo>
                <a:cubicBezTo>
                  <a:pt x="10" y="15"/>
                  <a:pt x="0" y="25"/>
                  <a:pt x="0" y="37"/>
                </a:cubicBezTo>
                <a:cubicBezTo>
                  <a:pt x="0" y="52"/>
                  <a:pt x="14" y="58"/>
                  <a:pt x="29" y="62"/>
                </a:cubicBezTo>
                <a:cubicBezTo>
                  <a:pt x="31" y="63"/>
                  <a:pt x="43" y="66"/>
                  <a:pt x="45" y="66"/>
                </a:cubicBezTo>
                <a:cubicBezTo>
                  <a:pt x="57" y="69"/>
                  <a:pt x="59" y="73"/>
                  <a:pt x="59" y="76"/>
                </a:cubicBezTo>
                <a:cubicBezTo>
                  <a:pt x="59" y="81"/>
                  <a:pt x="54" y="85"/>
                  <a:pt x="40" y="85"/>
                </a:cubicBezTo>
                <a:cubicBezTo>
                  <a:pt x="30" y="85"/>
                  <a:pt x="16" y="77"/>
                  <a:pt x="16" y="77"/>
                </a:cubicBezTo>
                <a:cubicBezTo>
                  <a:pt x="12" y="74"/>
                  <a:pt x="8" y="75"/>
                  <a:pt x="5" y="79"/>
                </a:cubicBezTo>
                <a:cubicBezTo>
                  <a:pt x="5" y="79"/>
                  <a:pt x="3" y="82"/>
                  <a:pt x="3" y="85"/>
                </a:cubicBezTo>
                <a:cubicBezTo>
                  <a:pt x="3" y="91"/>
                  <a:pt x="17" y="98"/>
                  <a:pt x="31" y="101"/>
                </a:cubicBezTo>
                <a:cubicBezTo>
                  <a:pt x="31" y="110"/>
                  <a:pt x="31" y="110"/>
                  <a:pt x="31" y="110"/>
                </a:cubicBezTo>
                <a:cubicBezTo>
                  <a:pt x="31" y="112"/>
                  <a:pt x="33" y="114"/>
                  <a:pt x="36" y="114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5" y="114"/>
                  <a:pt x="47" y="112"/>
                  <a:pt x="47" y="110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68" y="99"/>
                  <a:pt x="78" y="88"/>
                  <a:pt x="78" y="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Freeform 41"/>
          <p:cNvSpPr>
            <a:spLocks noEditPoints="1"/>
          </p:cNvSpPr>
          <p:nvPr/>
        </p:nvSpPr>
        <p:spPr bwMode="auto">
          <a:xfrm>
            <a:off x="7489825" y="1081088"/>
            <a:ext cx="463550" cy="465137"/>
          </a:xfrm>
          <a:custGeom>
            <a:avLst/>
            <a:gdLst>
              <a:gd name="T0" fmla="*/ 218403 w 104"/>
              <a:gd name="T1" fmla="*/ 245986 h 104"/>
              <a:gd name="T2" fmla="*/ 436807 w 104"/>
              <a:gd name="T3" fmla="*/ 245986 h 104"/>
              <a:gd name="T4" fmla="*/ 218403 w 104"/>
              <a:gd name="T5" fmla="*/ 465137 h 104"/>
              <a:gd name="T6" fmla="*/ 0 w 104"/>
              <a:gd name="T7" fmla="*/ 245986 h 104"/>
              <a:gd name="T8" fmla="*/ 218403 w 104"/>
              <a:gd name="T9" fmla="*/ 26835 h 104"/>
              <a:gd name="T10" fmla="*/ 218403 w 104"/>
              <a:gd name="T11" fmla="*/ 245986 h 104"/>
              <a:gd name="T12" fmla="*/ 245147 w 104"/>
              <a:gd name="T13" fmla="*/ 0 h 104"/>
              <a:gd name="T14" fmla="*/ 245147 w 104"/>
              <a:gd name="T15" fmla="*/ 219151 h 104"/>
              <a:gd name="T16" fmla="*/ 463550 w 104"/>
              <a:gd name="T17" fmla="*/ 219151 h 104"/>
              <a:gd name="T18" fmla="*/ 245147 w 104"/>
              <a:gd name="T19" fmla="*/ 0 h 1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4" h="104">
                <a:moveTo>
                  <a:pt x="49" y="55"/>
                </a:moveTo>
                <a:cubicBezTo>
                  <a:pt x="98" y="55"/>
                  <a:pt x="98" y="55"/>
                  <a:pt x="98" y="55"/>
                </a:cubicBezTo>
                <a:cubicBezTo>
                  <a:pt x="98" y="82"/>
                  <a:pt x="76" y="104"/>
                  <a:pt x="49" y="104"/>
                </a:cubicBezTo>
                <a:cubicBezTo>
                  <a:pt x="22" y="104"/>
                  <a:pt x="0" y="82"/>
                  <a:pt x="0" y="55"/>
                </a:cubicBezTo>
                <a:cubicBezTo>
                  <a:pt x="0" y="28"/>
                  <a:pt x="22" y="6"/>
                  <a:pt x="49" y="6"/>
                </a:cubicBezTo>
                <a:lnTo>
                  <a:pt x="49" y="55"/>
                </a:lnTo>
                <a:close/>
                <a:moveTo>
                  <a:pt x="55" y="0"/>
                </a:moveTo>
                <a:cubicBezTo>
                  <a:pt x="55" y="49"/>
                  <a:pt x="55" y="49"/>
                  <a:pt x="55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22"/>
                  <a:pt x="82" y="0"/>
                  <a:pt x="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TextBox 93"/>
          <p:cNvSpPr txBox="1">
            <a:spLocks noChangeArrowheads="1"/>
          </p:cNvSpPr>
          <p:nvPr/>
        </p:nvSpPr>
        <p:spPr bwMode="auto">
          <a:xfrm>
            <a:off x="5468938" y="819150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7" name="TextBox 93"/>
          <p:cNvSpPr txBox="1">
            <a:spLocks noChangeArrowheads="1"/>
          </p:cNvSpPr>
          <p:nvPr/>
        </p:nvSpPr>
        <p:spPr bwMode="auto">
          <a:xfrm>
            <a:off x="8658225" y="862013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8" name="TextBox 93"/>
          <p:cNvSpPr txBox="1">
            <a:spLocks noChangeArrowheads="1"/>
          </p:cNvSpPr>
          <p:nvPr/>
        </p:nvSpPr>
        <p:spPr bwMode="auto">
          <a:xfrm>
            <a:off x="679450" y="5002213"/>
            <a:ext cx="12938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9" name="TextBox 93"/>
          <p:cNvSpPr txBox="1">
            <a:spLocks noChangeArrowheads="1"/>
          </p:cNvSpPr>
          <p:nvPr/>
        </p:nvSpPr>
        <p:spPr bwMode="auto">
          <a:xfrm>
            <a:off x="3854450" y="5002213"/>
            <a:ext cx="12938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0" name="TextBox 93"/>
          <p:cNvSpPr txBox="1">
            <a:spLocks noChangeArrowheads="1"/>
          </p:cNvSpPr>
          <p:nvPr/>
        </p:nvSpPr>
        <p:spPr bwMode="auto">
          <a:xfrm>
            <a:off x="7043738" y="5045075"/>
            <a:ext cx="12938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1" name="TextBox 93"/>
          <p:cNvSpPr txBox="1">
            <a:spLocks noChangeArrowheads="1"/>
          </p:cNvSpPr>
          <p:nvPr/>
        </p:nvSpPr>
        <p:spPr bwMode="auto">
          <a:xfrm>
            <a:off x="10248900" y="5029200"/>
            <a:ext cx="12938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2662238" y="598488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6143625" y="3230563"/>
            <a:ext cx="1797050" cy="400050"/>
          </a:xfrm>
          <a:custGeom>
            <a:avLst/>
            <a:gdLst>
              <a:gd name="T0" fmla="*/ 1797050 w 449"/>
              <a:gd name="T1" fmla="*/ 200025 h 100"/>
              <a:gd name="T2" fmla="*/ 1704996 w 449"/>
              <a:gd name="T3" fmla="*/ 0 h 100"/>
              <a:gd name="T4" fmla="*/ 0 w 449"/>
              <a:gd name="T5" fmla="*/ 0 h 100"/>
              <a:gd name="T6" fmla="*/ 60035 w 449"/>
              <a:gd name="T7" fmla="*/ 200025 h 100"/>
              <a:gd name="T8" fmla="*/ 0 w 449"/>
              <a:gd name="T9" fmla="*/ 400050 h 100"/>
              <a:gd name="T10" fmla="*/ 1704996 w 449"/>
              <a:gd name="T11" fmla="*/ 400050 h 100"/>
              <a:gd name="T12" fmla="*/ 1797050 w 449"/>
              <a:gd name="T13" fmla="*/ 200025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9" h="100">
                <a:moveTo>
                  <a:pt x="449" y="50"/>
                </a:moveTo>
                <a:cubicBezTo>
                  <a:pt x="449" y="30"/>
                  <a:pt x="440" y="13"/>
                  <a:pt x="426" y="0"/>
                </a:cubicBezTo>
                <a:cubicBezTo>
                  <a:pt x="0" y="0"/>
                  <a:pt x="0" y="0"/>
                  <a:pt x="0" y="0"/>
                </a:cubicBezTo>
                <a:cubicBezTo>
                  <a:pt x="9" y="15"/>
                  <a:pt x="15" y="32"/>
                  <a:pt x="15" y="50"/>
                </a:cubicBezTo>
                <a:cubicBezTo>
                  <a:pt x="15" y="69"/>
                  <a:pt x="9" y="86"/>
                  <a:pt x="0" y="100"/>
                </a:cubicBezTo>
                <a:cubicBezTo>
                  <a:pt x="426" y="100"/>
                  <a:pt x="426" y="100"/>
                  <a:pt x="426" y="100"/>
                </a:cubicBezTo>
                <a:cubicBezTo>
                  <a:pt x="440" y="88"/>
                  <a:pt x="449" y="70"/>
                  <a:pt x="449" y="50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7981950" y="3230563"/>
            <a:ext cx="1800225" cy="400050"/>
          </a:xfrm>
          <a:custGeom>
            <a:avLst/>
            <a:gdLst>
              <a:gd name="T0" fmla="*/ 1800225 w 450"/>
              <a:gd name="T1" fmla="*/ 200025 h 100"/>
              <a:gd name="T2" fmla="*/ 1708214 w 450"/>
              <a:gd name="T3" fmla="*/ 0 h 100"/>
              <a:gd name="T4" fmla="*/ 0 w 450"/>
              <a:gd name="T5" fmla="*/ 0 h 100"/>
              <a:gd name="T6" fmla="*/ 60008 w 450"/>
              <a:gd name="T7" fmla="*/ 200025 h 100"/>
              <a:gd name="T8" fmla="*/ 0 w 450"/>
              <a:gd name="T9" fmla="*/ 400050 h 100"/>
              <a:gd name="T10" fmla="*/ 1708214 w 450"/>
              <a:gd name="T11" fmla="*/ 400050 h 100"/>
              <a:gd name="T12" fmla="*/ 1800225 w 450"/>
              <a:gd name="T13" fmla="*/ 200025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0" h="100">
                <a:moveTo>
                  <a:pt x="450" y="50"/>
                </a:moveTo>
                <a:cubicBezTo>
                  <a:pt x="450" y="30"/>
                  <a:pt x="441" y="13"/>
                  <a:pt x="427" y="0"/>
                </a:cubicBezTo>
                <a:cubicBezTo>
                  <a:pt x="0" y="0"/>
                  <a:pt x="0" y="0"/>
                  <a:pt x="0" y="0"/>
                </a:cubicBezTo>
                <a:cubicBezTo>
                  <a:pt x="10" y="15"/>
                  <a:pt x="15" y="32"/>
                  <a:pt x="15" y="50"/>
                </a:cubicBezTo>
                <a:cubicBezTo>
                  <a:pt x="15" y="69"/>
                  <a:pt x="10" y="86"/>
                  <a:pt x="0" y="100"/>
                </a:cubicBezTo>
                <a:cubicBezTo>
                  <a:pt x="427" y="100"/>
                  <a:pt x="427" y="100"/>
                  <a:pt x="427" y="100"/>
                </a:cubicBezTo>
                <a:cubicBezTo>
                  <a:pt x="441" y="88"/>
                  <a:pt x="450" y="70"/>
                  <a:pt x="450" y="50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4303713" y="3230563"/>
            <a:ext cx="1800225" cy="400050"/>
          </a:xfrm>
          <a:custGeom>
            <a:avLst/>
            <a:gdLst>
              <a:gd name="T0" fmla="*/ 1800225 w 450"/>
              <a:gd name="T1" fmla="*/ 200025 h 100"/>
              <a:gd name="T2" fmla="*/ 1708214 w 450"/>
              <a:gd name="T3" fmla="*/ 0 h 100"/>
              <a:gd name="T4" fmla="*/ 0 w 450"/>
              <a:gd name="T5" fmla="*/ 0 h 100"/>
              <a:gd name="T6" fmla="*/ 60008 w 450"/>
              <a:gd name="T7" fmla="*/ 200025 h 100"/>
              <a:gd name="T8" fmla="*/ 0 w 450"/>
              <a:gd name="T9" fmla="*/ 400050 h 100"/>
              <a:gd name="T10" fmla="*/ 1708214 w 450"/>
              <a:gd name="T11" fmla="*/ 400050 h 100"/>
              <a:gd name="T12" fmla="*/ 1800225 w 450"/>
              <a:gd name="T13" fmla="*/ 200025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0" h="100">
                <a:moveTo>
                  <a:pt x="450" y="50"/>
                </a:moveTo>
                <a:cubicBezTo>
                  <a:pt x="450" y="30"/>
                  <a:pt x="441" y="13"/>
                  <a:pt x="427" y="0"/>
                </a:cubicBezTo>
                <a:cubicBezTo>
                  <a:pt x="0" y="0"/>
                  <a:pt x="0" y="0"/>
                  <a:pt x="0" y="0"/>
                </a:cubicBezTo>
                <a:cubicBezTo>
                  <a:pt x="10" y="15"/>
                  <a:pt x="15" y="32"/>
                  <a:pt x="15" y="50"/>
                </a:cubicBezTo>
                <a:cubicBezTo>
                  <a:pt x="15" y="69"/>
                  <a:pt x="10" y="86"/>
                  <a:pt x="0" y="100"/>
                </a:cubicBezTo>
                <a:cubicBezTo>
                  <a:pt x="427" y="100"/>
                  <a:pt x="427" y="100"/>
                  <a:pt x="427" y="100"/>
                </a:cubicBezTo>
                <a:cubicBezTo>
                  <a:pt x="441" y="88"/>
                  <a:pt x="450" y="70"/>
                  <a:pt x="450" y="50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2466975" y="3230563"/>
            <a:ext cx="1797050" cy="400050"/>
          </a:xfrm>
          <a:custGeom>
            <a:avLst/>
            <a:gdLst>
              <a:gd name="T0" fmla="*/ 1797050 w 449"/>
              <a:gd name="T1" fmla="*/ 200025 h 100"/>
              <a:gd name="T2" fmla="*/ 1704996 w 449"/>
              <a:gd name="T3" fmla="*/ 0 h 100"/>
              <a:gd name="T4" fmla="*/ 0 w 449"/>
              <a:gd name="T5" fmla="*/ 0 h 100"/>
              <a:gd name="T6" fmla="*/ 60035 w 449"/>
              <a:gd name="T7" fmla="*/ 200025 h 100"/>
              <a:gd name="T8" fmla="*/ 0 w 449"/>
              <a:gd name="T9" fmla="*/ 400050 h 100"/>
              <a:gd name="T10" fmla="*/ 1704996 w 449"/>
              <a:gd name="T11" fmla="*/ 400050 h 100"/>
              <a:gd name="T12" fmla="*/ 1797050 w 449"/>
              <a:gd name="T13" fmla="*/ 200025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9" h="100">
                <a:moveTo>
                  <a:pt x="449" y="50"/>
                </a:moveTo>
                <a:cubicBezTo>
                  <a:pt x="449" y="30"/>
                  <a:pt x="440" y="13"/>
                  <a:pt x="426" y="0"/>
                </a:cubicBezTo>
                <a:cubicBezTo>
                  <a:pt x="0" y="0"/>
                  <a:pt x="0" y="0"/>
                  <a:pt x="0" y="0"/>
                </a:cubicBezTo>
                <a:cubicBezTo>
                  <a:pt x="9" y="15"/>
                  <a:pt x="15" y="32"/>
                  <a:pt x="15" y="50"/>
                </a:cubicBezTo>
                <a:cubicBezTo>
                  <a:pt x="15" y="69"/>
                  <a:pt x="9" y="86"/>
                  <a:pt x="0" y="100"/>
                </a:cubicBezTo>
                <a:cubicBezTo>
                  <a:pt x="426" y="100"/>
                  <a:pt x="426" y="100"/>
                  <a:pt x="426" y="100"/>
                </a:cubicBezTo>
                <a:cubicBezTo>
                  <a:pt x="440" y="88"/>
                  <a:pt x="449" y="70"/>
                  <a:pt x="449" y="50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9821863" y="3230563"/>
            <a:ext cx="1797050" cy="400050"/>
          </a:xfrm>
          <a:custGeom>
            <a:avLst/>
            <a:gdLst>
              <a:gd name="T0" fmla="*/ 1797050 w 449"/>
              <a:gd name="T1" fmla="*/ 200025 h 100"/>
              <a:gd name="T2" fmla="*/ 1704996 w 449"/>
              <a:gd name="T3" fmla="*/ 0 h 100"/>
              <a:gd name="T4" fmla="*/ 0 w 449"/>
              <a:gd name="T5" fmla="*/ 0 h 100"/>
              <a:gd name="T6" fmla="*/ 60035 w 449"/>
              <a:gd name="T7" fmla="*/ 200025 h 100"/>
              <a:gd name="T8" fmla="*/ 0 w 449"/>
              <a:gd name="T9" fmla="*/ 400050 h 100"/>
              <a:gd name="T10" fmla="*/ 1704996 w 449"/>
              <a:gd name="T11" fmla="*/ 400050 h 100"/>
              <a:gd name="T12" fmla="*/ 1797050 w 449"/>
              <a:gd name="T13" fmla="*/ 200025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9" h="100">
                <a:moveTo>
                  <a:pt x="449" y="50"/>
                </a:moveTo>
                <a:cubicBezTo>
                  <a:pt x="449" y="30"/>
                  <a:pt x="440" y="13"/>
                  <a:pt x="426" y="0"/>
                </a:cubicBezTo>
                <a:cubicBezTo>
                  <a:pt x="0" y="0"/>
                  <a:pt x="0" y="0"/>
                  <a:pt x="0" y="0"/>
                </a:cubicBezTo>
                <a:cubicBezTo>
                  <a:pt x="9" y="15"/>
                  <a:pt x="15" y="32"/>
                  <a:pt x="15" y="50"/>
                </a:cubicBezTo>
                <a:cubicBezTo>
                  <a:pt x="15" y="69"/>
                  <a:pt x="9" y="86"/>
                  <a:pt x="0" y="100"/>
                </a:cubicBezTo>
                <a:cubicBezTo>
                  <a:pt x="426" y="100"/>
                  <a:pt x="426" y="100"/>
                  <a:pt x="426" y="100"/>
                </a:cubicBezTo>
                <a:cubicBezTo>
                  <a:pt x="440" y="88"/>
                  <a:pt x="449" y="70"/>
                  <a:pt x="449" y="50"/>
                </a:cubicBezTo>
                <a:close/>
              </a:path>
            </a:pathLst>
          </a:custGeom>
          <a:solidFill>
            <a:srgbClr val="FFC9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/>
          <p:nvPr/>
        </p:nvSpPr>
        <p:spPr bwMode="auto">
          <a:xfrm>
            <a:off x="568325" y="3230563"/>
            <a:ext cx="1857375" cy="400050"/>
          </a:xfrm>
          <a:custGeom>
            <a:avLst/>
            <a:gdLst>
              <a:gd name="T0" fmla="*/ 0 w 464"/>
              <a:gd name="T1" fmla="*/ 400050 h 100"/>
              <a:gd name="T2" fmla="*/ 1765307 w 464"/>
              <a:gd name="T3" fmla="*/ 400050 h 100"/>
              <a:gd name="T4" fmla="*/ 1857375 w 464"/>
              <a:gd name="T5" fmla="*/ 200025 h 100"/>
              <a:gd name="T6" fmla="*/ 1765307 w 464"/>
              <a:gd name="T7" fmla="*/ 0 h 100"/>
              <a:gd name="T8" fmla="*/ 0 w 464"/>
              <a:gd name="T9" fmla="*/ 0 h 100"/>
              <a:gd name="T10" fmla="*/ 0 w 464"/>
              <a:gd name="T11" fmla="*/ 400050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4" h="100">
                <a:moveTo>
                  <a:pt x="0" y="100"/>
                </a:moveTo>
                <a:cubicBezTo>
                  <a:pt x="441" y="100"/>
                  <a:pt x="441" y="100"/>
                  <a:pt x="441" y="100"/>
                </a:cubicBezTo>
                <a:cubicBezTo>
                  <a:pt x="455" y="88"/>
                  <a:pt x="464" y="70"/>
                  <a:pt x="464" y="50"/>
                </a:cubicBezTo>
                <a:cubicBezTo>
                  <a:pt x="464" y="30"/>
                  <a:pt x="455" y="13"/>
                  <a:pt x="441" y="0"/>
                </a:cubicBezTo>
                <a:cubicBezTo>
                  <a:pt x="0" y="0"/>
                  <a:pt x="0" y="0"/>
                  <a:pt x="0" y="0"/>
                </a:cubicBezTo>
                <a:lnTo>
                  <a:pt x="0" y="100"/>
                </a:ln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10174288" y="2509838"/>
            <a:ext cx="13176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>
                <a:solidFill>
                  <a:srgbClr val="424242"/>
                </a:solidFill>
                <a:latin typeface="Montserrat" panose="02000505000000020004" pitchFamily="2" charset="0"/>
              </a:rPr>
              <a:t>2017</a:t>
            </a:r>
            <a:endParaRPr lang="en-US" alt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6335713" y="2509838"/>
            <a:ext cx="15208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>
                <a:solidFill>
                  <a:srgbClr val="424242"/>
                </a:solidFill>
                <a:latin typeface="Montserrat" panose="02000505000000020004" pitchFamily="2" charset="0"/>
              </a:rPr>
              <a:t>2000</a:t>
            </a:r>
            <a:endParaRPr lang="en-US" alt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2838450" y="2509838"/>
            <a:ext cx="12811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>
                <a:solidFill>
                  <a:srgbClr val="424242"/>
                </a:solidFill>
                <a:latin typeface="Montserrat" panose="02000505000000020004" pitchFamily="2" charset="0"/>
              </a:rPr>
              <a:t>1975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8329613" y="3792538"/>
            <a:ext cx="1373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>
                <a:solidFill>
                  <a:srgbClr val="424242"/>
                </a:solidFill>
                <a:latin typeface="Montserrat" panose="02000505000000020004" pitchFamily="2" charset="0"/>
              </a:rPr>
              <a:t>2010</a:t>
            </a:r>
            <a:endParaRPr lang="en-US" altLang="en-US"/>
          </a:p>
        </p:txBody>
      </p:sp>
      <p:sp>
        <p:nvSpPr>
          <p:cNvPr id="2061" name="Rectangle 17"/>
          <p:cNvSpPr>
            <a:spLocks noChangeArrowheads="1"/>
          </p:cNvSpPr>
          <p:nvPr/>
        </p:nvSpPr>
        <p:spPr bwMode="auto">
          <a:xfrm>
            <a:off x="4687888" y="3792538"/>
            <a:ext cx="13573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>
                <a:solidFill>
                  <a:srgbClr val="424242"/>
                </a:solidFill>
                <a:latin typeface="Montserrat" panose="02000505000000020004" pitchFamily="2" charset="0"/>
              </a:rPr>
              <a:t>1990</a:t>
            </a:r>
            <a:endParaRPr lang="en-US" altLang="en-US"/>
          </a:p>
        </p:txBody>
      </p:sp>
      <p:sp>
        <p:nvSpPr>
          <p:cNvPr id="2062" name="Rectangle 18"/>
          <p:cNvSpPr>
            <a:spLocks noChangeArrowheads="1"/>
          </p:cNvSpPr>
          <p:nvPr/>
        </p:nvSpPr>
        <p:spPr bwMode="auto">
          <a:xfrm>
            <a:off x="1001713" y="3792538"/>
            <a:ext cx="13573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>
                <a:solidFill>
                  <a:srgbClr val="424242"/>
                </a:solidFill>
                <a:latin typeface="Montserrat" panose="02000505000000020004" pitchFamily="2" charset="0"/>
              </a:rPr>
              <a:t>1960</a:t>
            </a:r>
            <a:endParaRPr lang="en-US" altLang="en-US"/>
          </a:p>
        </p:txBody>
      </p:sp>
      <p:sp>
        <p:nvSpPr>
          <p:cNvPr id="2063" name="Line 19"/>
          <p:cNvSpPr>
            <a:spLocks noChangeShapeType="1"/>
          </p:cNvSpPr>
          <p:nvPr/>
        </p:nvSpPr>
        <p:spPr bwMode="auto">
          <a:xfrm flipV="1">
            <a:off x="8882063" y="1804988"/>
            <a:ext cx="0" cy="1176337"/>
          </a:xfrm>
          <a:prstGeom prst="line">
            <a:avLst/>
          </a:prstGeom>
          <a:noFill/>
          <a:ln w="4445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20"/>
          <p:cNvSpPr>
            <a:spLocks noChangeShapeType="1"/>
          </p:cNvSpPr>
          <p:nvPr/>
        </p:nvSpPr>
        <p:spPr bwMode="auto">
          <a:xfrm flipV="1">
            <a:off x="5203825" y="1804988"/>
            <a:ext cx="0" cy="1176337"/>
          </a:xfrm>
          <a:prstGeom prst="line">
            <a:avLst/>
          </a:prstGeom>
          <a:noFill/>
          <a:ln w="4445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21"/>
          <p:cNvSpPr>
            <a:spLocks noChangeShapeType="1"/>
          </p:cNvSpPr>
          <p:nvPr/>
        </p:nvSpPr>
        <p:spPr bwMode="auto">
          <a:xfrm>
            <a:off x="3335338" y="3883025"/>
            <a:ext cx="0" cy="1173163"/>
          </a:xfrm>
          <a:prstGeom prst="line">
            <a:avLst/>
          </a:prstGeom>
          <a:noFill/>
          <a:ln w="4445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22"/>
          <p:cNvSpPr>
            <a:spLocks noChangeShapeType="1"/>
          </p:cNvSpPr>
          <p:nvPr/>
        </p:nvSpPr>
        <p:spPr bwMode="auto">
          <a:xfrm>
            <a:off x="7013575" y="3883025"/>
            <a:ext cx="0" cy="1173163"/>
          </a:xfrm>
          <a:prstGeom prst="line">
            <a:avLst/>
          </a:prstGeom>
          <a:noFill/>
          <a:ln w="4445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23"/>
          <p:cNvSpPr>
            <a:spLocks noChangeShapeType="1"/>
          </p:cNvSpPr>
          <p:nvPr/>
        </p:nvSpPr>
        <p:spPr bwMode="auto">
          <a:xfrm>
            <a:off x="10694988" y="3883025"/>
            <a:ext cx="0" cy="1173163"/>
          </a:xfrm>
          <a:prstGeom prst="line">
            <a:avLst/>
          </a:prstGeom>
          <a:noFill/>
          <a:ln w="4445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4"/>
          <p:cNvSpPr>
            <a:spLocks noChangeShapeType="1"/>
          </p:cNvSpPr>
          <p:nvPr/>
        </p:nvSpPr>
        <p:spPr bwMode="auto">
          <a:xfrm flipV="1">
            <a:off x="1497013" y="1804988"/>
            <a:ext cx="0" cy="1176337"/>
          </a:xfrm>
          <a:prstGeom prst="line">
            <a:avLst/>
          </a:prstGeom>
          <a:noFill/>
          <a:ln w="4445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Oval 25"/>
          <p:cNvSpPr>
            <a:spLocks noChangeArrowheads="1"/>
          </p:cNvSpPr>
          <p:nvPr/>
        </p:nvSpPr>
        <p:spPr bwMode="auto">
          <a:xfrm>
            <a:off x="8374063" y="598488"/>
            <a:ext cx="1020762" cy="1020762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0" name="Oval 26"/>
          <p:cNvSpPr>
            <a:spLocks noChangeArrowheads="1"/>
          </p:cNvSpPr>
          <p:nvPr/>
        </p:nvSpPr>
        <p:spPr bwMode="auto">
          <a:xfrm>
            <a:off x="4691063" y="598488"/>
            <a:ext cx="1025525" cy="1020762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1" name="Oval 27"/>
          <p:cNvSpPr>
            <a:spLocks noChangeArrowheads="1"/>
          </p:cNvSpPr>
          <p:nvPr/>
        </p:nvSpPr>
        <p:spPr bwMode="auto">
          <a:xfrm>
            <a:off x="2825750" y="5240338"/>
            <a:ext cx="1020763" cy="1025525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2" name="Oval 28"/>
          <p:cNvSpPr>
            <a:spLocks noChangeArrowheads="1"/>
          </p:cNvSpPr>
          <p:nvPr/>
        </p:nvSpPr>
        <p:spPr bwMode="auto">
          <a:xfrm>
            <a:off x="6503988" y="5240338"/>
            <a:ext cx="1020762" cy="1025525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" name="Oval 29"/>
          <p:cNvSpPr>
            <a:spLocks noChangeArrowheads="1"/>
          </p:cNvSpPr>
          <p:nvPr/>
        </p:nvSpPr>
        <p:spPr bwMode="auto">
          <a:xfrm>
            <a:off x="10182225" y="5240338"/>
            <a:ext cx="1020763" cy="1025525"/>
          </a:xfrm>
          <a:prstGeom prst="ellipse">
            <a:avLst/>
          </a:prstGeom>
          <a:solidFill>
            <a:srgbClr val="FFC9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4" name="Oval 30"/>
          <p:cNvSpPr>
            <a:spLocks noChangeArrowheads="1"/>
          </p:cNvSpPr>
          <p:nvPr/>
        </p:nvSpPr>
        <p:spPr bwMode="auto">
          <a:xfrm>
            <a:off x="985838" y="598488"/>
            <a:ext cx="1020762" cy="1020762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5" name="Freeform 31"/>
          <p:cNvSpPr>
            <a:spLocks noEditPoints="1"/>
          </p:cNvSpPr>
          <p:nvPr/>
        </p:nvSpPr>
        <p:spPr bwMode="auto">
          <a:xfrm>
            <a:off x="4951413" y="806450"/>
            <a:ext cx="504825" cy="604838"/>
          </a:xfrm>
          <a:custGeom>
            <a:avLst/>
            <a:gdLst>
              <a:gd name="T0" fmla="*/ 188308 w 126"/>
              <a:gd name="T1" fmla="*/ 604838 h 151"/>
              <a:gd name="T2" fmla="*/ 188308 w 126"/>
              <a:gd name="T3" fmla="*/ 564783 h 151"/>
              <a:gd name="T4" fmla="*/ 336550 w 126"/>
              <a:gd name="T5" fmla="*/ 528733 h 151"/>
              <a:gd name="T6" fmla="*/ 168275 w 126"/>
              <a:gd name="T7" fmla="*/ 528733 h 151"/>
              <a:gd name="T8" fmla="*/ 316517 w 126"/>
              <a:gd name="T9" fmla="*/ 552766 h 151"/>
              <a:gd name="T10" fmla="*/ 244399 w 126"/>
              <a:gd name="T11" fmla="*/ 300416 h 151"/>
              <a:gd name="T12" fmla="*/ 252413 w 126"/>
              <a:gd name="T13" fmla="*/ 496688 h 151"/>
              <a:gd name="T14" fmla="*/ 252413 w 126"/>
              <a:gd name="T15" fmla="*/ 496688 h 151"/>
              <a:gd name="T16" fmla="*/ 272445 w 126"/>
              <a:gd name="T17" fmla="*/ 300416 h 151"/>
              <a:gd name="T18" fmla="*/ 184301 w 126"/>
              <a:gd name="T19" fmla="*/ 280388 h 151"/>
              <a:gd name="T20" fmla="*/ 184301 w 126"/>
              <a:gd name="T21" fmla="*/ 220305 h 151"/>
              <a:gd name="T22" fmla="*/ 292478 w 126"/>
              <a:gd name="T23" fmla="*/ 248344 h 151"/>
              <a:gd name="T24" fmla="*/ 352576 w 126"/>
              <a:gd name="T25" fmla="*/ 248344 h 151"/>
              <a:gd name="T26" fmla="*/ 84138 w 126"/>
              <a:gd name="T27" fmla="*/ 196272 h 151"/>
              <a:gd name="T28" fmla="*/ 172282 w 126"/>
              <a:gd name="T29" fmla="*/ 476660 h 151"/>
              <a:gd name="T30" fmla="*/ 212347 w 126"/>
              <a:gd name="T31" fmla="*/ 300416 h 151"/>
              <a:gd name="T32" fmla="*/ 132216 w 126"/>
              <a:gd name="T33" fmla="*/ 248344 h 151"/>
              <a:gd name="T34" fmla="*/ 232380 w 126"/>
              <a:gd name="T35" fmla="*/ 248344 h 151"/>
              <a:gd name="T36" fmla="*/ 244399 w 126"/>
              <a:gd name="T37" fmla="*/ 280388 h 151"/>
              <a:gd name="T38" fmla="*/ 272445 w 126"/>
              <a:gd name="T39" fmla="*/ 248344 h 151"/>
              <a:gd name="T40" fmla="*/ 360589 w 126"/>
              <a:gd name="T41" fmla="*/ 212294 h 151"/>
              <a:gd name="T42" fmla="*/ 324530 w 126"/>
              <a:gd name="T43" fmla="*/ 300416 h 151"/>
              <a:gd name="T44" fmla="*/ 304498 w 126"/>
              <a:gd name="T45" fmla="*/ 496688 h 151"/>
              <a:gd name="T46" fmla="*/ 400655 w 126"/>
              <a:gd name="T47" fmla="*/ 312433 h 151"/>
              <a:gd name="T48" fmla="*/ 252413 w 126"/>
              <a:gd name="T49" fmla="*/ 0 h 151"/>
              <a:gd name="T50" fmla="*/ 236386 w 126"/>
              <a:gd name="T51" fmla="*/ 52072 h 151"/>
              <a:gd name="T52" fmla="*/ 272445 w 126"/>
              <a:gd name="T53" fmla="*/ 52072 h 151"/>
              <a:gd name="T54" fmla="*/ 364596 w 126"/>
              <a:gd name="T55" fmla="*/ 24033 h 151"/>
              <a:gd name="T56" fmla="*/ 324530 w 126"/>
              <a:gd name="T57" fmla="*/ 60083 h 151"/>
              <a:gd name="T58" fmla="*/ 356583 w 126"/>
              <a:gd name="T59" fmla="*/ 80111 h 151"/>
              <a:gd name="T60" fmla="*/ 448733 w 126"/>
              <a:gd name="T61" fmla="*/ 84117 h 151"/>
              <a:gd name="T62" fmla="*/ 400655 w 126"/>
              <a:gd name="T63" fmla="*/ 104144 h 151"/>
              <a:gd name="T64" fmla="*/ 424694 w 126"/>
              <a:gd name="T65" fmla="*/ 132183 h 151"/>
              <a:gd name="T66" fmla="*/ 504825 w 126"/>
              <a:gd name="T67" fmla="*/ 176244 h 151"/>
              <a:gd name="T68" fmla="*/ 448733 w 126"/>
              <a:gd name="T69" fmla="*/ 168233 h 151"/>
              <a:gd name="T70" fmla="*/ 456746 w 126"/>
              <a:gd name="T71" fmla="*/ 204283 h 151"/>
              <a:gd name="T72" fmla="*/ 500818 w 126"/>
              <a:gd name="T73" fmla="*/ 284394 h 151"/>
              <a:gd name="T74" fmla="*/ 452740 w 126"/>
              <a:gd name="T75" fmla="*/ 256355 h 151"/>
              <a:gd name="T76" fmla="*/ 448733 w 126"/>
              <a:gd name="T77" fmla="*/ 292405 h 151"/>
              <a:gd name="T78" fmla="*/ 172282 w 126"/>
              <a:gd name="T79" fmla="*/ 88122 h 151"/>
              <a:gd name="T80" fmla="*/ 160262 w 126"/>
              <a:gd name="T81" fmla="*/ 32044 h 151"/>
              <a:gd name="T82" fmla="*/ 128210 w 126"/>
              <a:gd name="T83" fmla="*/ 48067 h 151"/>
              <a:gd name="T84" fmla="*/ 104170 w 126"/>
              <a:gd name="T85" fmla="*/ 128178 h 151"/>
              <a:gd name="T86" fmla="*/ 80131 w 126"/>
              <a:gd name="T87" fmla="*/ 80111 h 151"/>
              <a:gd name="T88" fmla="*/ 56092 w 126"/>
              <a:gd name="T89" fmla="*/ 108150 h 151"/>
              <a:gd name="T90" fmla="*/ 68111 w 126"/>
              <a:gd name="T91" fmla="*/ 192266 h 151"/>
              <a:gd name="T92" fmla="*/ 20033 w 126"/>
              <a:gd name="T93" fmla="*/ 164228 h 151"/>
              <a:gd name="T94" fmla="*/ 16026 w 126"/>
              <a:gd name="T95" fmla="*/ 200277 h 151"/>
              <a:gd name="T96" fmla="*/ 72118 w 126"/>
              <a:gd name="T97" fmla="*/ 268372 h 151"/>
              <a:gd name="T98" fmla="*/ 16026 w 126"/>
              <a:gd name="T99" fmla="*/ 260361 h 151"/>
              <a:gd name="T100" fmla="*/ 24039 w 126"/>
              <a:gd name="T101" fmla="*/ 296411 h 15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26" h="151">
                <a:moveTo>
                  <a:pt x="84" y="146"/>
                </a:moveTo>
                <a:cubicBezTo>
                  <a:pt x="84" y="149"/>
                  <a:pt x="82" y="151"/>
                  <a:pt x="79" y="1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44" y="151"/>
                  <a:pt x="42" y="149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3"/>
                  <a:pt x="44" y="141"/>
                  <a:pt x="47" y="141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82" y="141"/>
                  <a:pt x="84" y="143"/>
                  <a:pt x="84" y="146"/>
                </a:cubicBezTo>
                <a:close/>
                <a:moveTo>
                  <a:pt x="84" y="132"/>
                </a:moveTo>
                <a:cubicBezTo>
                  <a:pt x="84" y="130"/>
                  <a:pt x="82" y="127"/>
                  <a:pt x="79" y="127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4" y="127"/>
                  <a:pt x="42" y="130"/>
                  <a:pt x="42" y="132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2" y="135"/>
                  <a:pt x="44" y="138"/>
                  <a:pt x="47" y="138"/>
                </a:cubicBezTo>
                <a:cubicBezTo>
                  <a:pt x="79" y="138"/>
                  <a:pt x="79" y="138"/>
                  <a:pt x="79" y="138"/>
                </a:cubicBezTo>
                <a:cubicBezTo>
                  <a:pt x="82" y="138"/>
                  <a:pt x="84" y="135"/>
                  <a:pt x="84" y="132"/>
                </a:cubicBezTo>
                <a:close/>
                <a:moveTo>
                  <a:pt x="68" y="75"/>
                </a:moveTo>
                <a:cubicBezTo>
                  <a:pt x="61" y="75"/>
                  <a:pt x="61" y="75"/>
                  <a:pt x="61" y="75"/>
                </a:cubicBezTo>
                <a:cubicBezTo>
                  <a:pt x="58" y="75"/>
                  <a:pt x="58" y="75"/>
                  <a:pt x="58" y="75"/>
                </a:cubicBezTo>
                <a:cubicBezTo>
                  <a:pt x="58" y="124"/>
                  <a:pt x="58" y="124"/>
                  <a:pt x="58" y="124"/>
                </a:cubicBezTo>
                <a:cubicBezTo>
                  <a:pt x="60" y="124"/>
                  <a:pt x="61" y="124"/>
                  <a:pt x="63" y="124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65" y="124"/>
                  <a:pt x="67" y="124"/>
                  <a:pt x="68" y="124"/>
                </a:cubicBezTo>
                <a:lnTo>
                  <a:pt x="68" y="75"/>
                </a:lnTo>
                <a:close/>
                <a:moveTo>
                  <a:pt x="46" y="55"/>
                </a:moveTo>
                <a:cubicBezTo>
                  <a:pt x="41" y="55"/>
                  <a:pt x="38" y="58"/>
                  <a:pt x="38" y="62"/>
                </a:cubicBezTo>
                <a:cubicBezTo>
                  <a:pt x="38" y="66"/>
                  <a:pt x="41" y="70"/>
                  <a:pt x="4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62"/>
                  <a:pt x="53" y="62"/>
                  <a:pt x="53" y="62"/>
                </a:cubicBezTo>
                <a:cubicBezTo>
                  <a:pt x="53" y="58"/>
                  <a:pt x="50" y="55"/>
                  <a:pt x="46" y="55"/>
                </a:cubicBezTo>
                <a:close/>
                <a:moveTo>
                  <a:pt x="88" y="62"/>
                </a:moveTo>
                <a:cubicBezTo>
                  <a:pt x="88" y="58"/>
                  <a:pt x="85" y="55"/>
                  <a:pt x="81" y="55"/>
                </a:cubicBezTo>
                <a:cubicBezTo>
                  <a:pt x="77" y="55"/>
                  <a:pt x="73" y="58"/>
                  <a:pt x="73" y="62"/>
                </a:cubicBezTo>
                <a:cubicBezTo>
                  <a:pt x="73" y="70"/>
                  <a:pt x="73" y="70"/>
                  <a:pt x="73" y="70"/>
                </a:cubicBezTo>
                <a:cubicBezTo>
                  <a:pt x="81" y="70"/>
                  <a:pt x="81" y="70"/>
                  <a:pt x="81" y="70"/>
                </a:cubicBezTo>
                <a:cubicBezTo>
                  <a:pt x="85" y="70"/>
                  <a:pt x="88" y="66"/>
                  <a:pt x="88" y="62"/>
                </a:cubicBezTo>
                <a:close/>
                <a:moveTo>
                  <a:pt x="105" y="49"/>
                </a:moveTo>
                <a:cubicBezTo>
                  <a:pt x="102" y="35"/>
                  <a:pt x="86" y="21"/>
                  <a:pt x="63" y="20"/>
                </a:cubicBezTo>
                <a:cubicBezTo>
                  <a:pt x="41" y="21"/>
                  <a:pt x="25" y="35"/>
                  <a:pt x="21" y="49"/>
                </a:cubicBezTo>
                <a:cubicBezTo>
                  <a:pt x="19" y="59"/>
                  <a:pt x="21" y="68"/>
                  <a:pt x="26" y="78"/>
                </a:cubicBezTo>
                <a:cubicBezTo>
                  <a:pt x="30" y="86"/>
                  <a:pt x="35" y="93"/>
                  <a:pt x="39" y="102"/>
                </a:cubicBezTo>
                <a:cubicBezTo>
                  <a:pt x="41" y="107"/>
                  <a:pt x="42" y="114"/>
                  <a:pt x="43" y="119"/>
                </a:cubicBezTo>
                <a:cubicBezTo>
                  <a:pt x="44" y="123"/>
                  <a:pt x="45" y="124"/>
                  <a:pt x="50" y="124"/>
                </a:cubicBezTo>
                <a:cubicBezTo>
                  <a:pt x="51" y="124"/>
                  <a:pt x="52" y="124"/>
                  <a:pt x="53" y="124"/>
                </a:cubicBezTo>
                <a:cubicBezTo>
                  <a:pt x="53" y="75"/>
                  <a:pt x="53" y="75"/>
                  <a:pt x="53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2" y="75"/>
                  <a:pt x="39" y="73"/>
                  <a:pt x="37" y="71"/>
                </a:cubicBezTo>
                <a:cubicBezTo>
                  <a:pt x="34" y="69"/>
                  <a:pt x="33" y="66"/>
                  <a:pt x="33" y="62"/>
                </a:cubicBezTo>
                <a:cubicBezTo>
                  <a:pt x="33" y="59"/>
                  <a:pt x="34" y="56"/>
                  <a:pt x="37" y="53"/>
                </a:cubicBezTo>
                <a:cubicBezTo>
                  <a:pt x="39" y="51"/>
                  <a:pt x="42" y="50"/>
                  <a:pt x="46" y="50"/>
                </a:cubicBezTo>
                <a:cubicBezTo>
                  <a:pt x="52" y="50"/>
                  <a:pt x="58" y="55"/>
                  <a:pt x="58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70"/>
                  <a:pt x="58" y="70"/>
                  <a:pt x="58" y="70"/>
                </a:cubicBezTo>
                <a:cubicBezTo>
                  <a:pt x="61" y="70"/>
                  <a:pt x="61" y="70"/>
                  <a:pt x="61" y="70"/>
                </a:cubicBezTo>
                <a:cubicBezTo>
                  <a:pt x="68" y="70"/>
                  <a:pt x="68" y="70"/>
                  <a:pt x="68" y="70"/>
                </a:cubicBezTo>
                <a:cubicBezTo>
                  <a:pt x="68" y="62"/>
                  <a:pt x="68" y="62"/>
                  <a:pt x="68" y="62"/>
                </a:cubicBezTo>
                <a:cubicBezTo>
                  <a:pt x="68" y="62"/>
                  <a:pt x="68" y="62"/>
                  <a:pt x="68" y="62"/>
                </a:cubicBezTo>
                <a:cubicBezTo>
                  <a:pt x="68" y="59"/>
                  <a:pt x="70" y="56"/>
                  <a:pt x="72" y="53"/>
                </a:cubicBezTo>
                <a:cubicBezTo>
                  <a:pt x="74" y="51"/>
                  <a:pt x="77" y="50"/>
                  <a:pt x="81" y="50"/>
                </a:cubicBezTo>
                <a:cubicBezTo>
                  <a:pt x="84" y="50"/>
                  <a:pt x="87" y="51"/>
                  <a:pt x="90" y="53"/>
                </a:cubicBezTo>
                <a:cubicBezTo>
                  <a:pt x="92" y="56"/>
                  <a:pt x="93" y="59"/>
                  <a:pt x="93" y="62"/>
                </a:cubicBezTo>
                <a:cubicBezTo>
                  <a:pt x="93" y="66"/>
                  <a:pt x="92" y="69"/>
                  <a:pt x="90" y="71"/>
                </a:cubicBezTo>
                <a:cubicBezTo>
                  <a:pt x="87" y="73"/>
                  <a:pt x="84" y="75"/>
                  <a:pt x="81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4" y="124"/>
                  <a:pt x="75" y="124"/>
                  <a:pt x="76" y="124"/>
                </a:cubicBezTo>
                <a:cubicBezTo>
                  <a:pt x="81" y="124"/>
                  <a:pt x="83" y="123"/>
                  <a:pt x="83" y="119"/>
                </a:cubicBezTo>
                <a:cubicBezTo>
                  <a:pt x="85" y="114"/>
                  <a:pt x="85" y="107"/>
                  <a:pt x="87" y="102"/>
                </a:cubicBezTo>
                <a:cubicBezTo>
                  <a:pt x="91" y="93"/>
                  <a:pt x="96" y="86"/>
                  <a:pt x="100" y="78"/>
                </a:cubicBezTo>
                <a:cubicBezTo>
                  <a:pt x="105" y="68"/>
                  <a:pt x="108" y="59"/>
                  <a:pt x="105" y="49"/>
                </a:cubicBezTo>
                <a:close/>
                <a:moveTo>
                  <a:pt x="68" y="5"/>
                </a:moveTo>
                <a:cubicBezTo>
                  <a:pt x="68" y="2"/>
                  <a:pt x="66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1" y="0"/>
                  <a:pt x="59" y="2"/>
                  <a:pt x="59" y="5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6"/>
                  <a:pt x="61" y="18"/>
                  <a:pt x="63" y="18"/>
                </a:cubicBezTo>
                <a:cubicBezTo>
                  <a:pt x="63" y="18"/>
                  <a:pt x="63" y="18"/>
                  <a:pt x="63" y="18"/>
                </a:cubicBezTo>
                <a:cubicBezTo>
                  <a:pt x="66" y="18"/>
                  <a:pt x="68" y="16"/>
                  <a:pt x="68" y="13"/>
                </a:cubicBezTo>
                <a:lnTo>
                  <a:pt x="68" y="5"/>
                </a:lnTo>
                <a:close/>
                <a:moveTo>
                  <a:pt x="93" y="12"/>
                </a:moveTo>
                <a:cubicBezTo>
                  <a:pt x="94" y="10"/>
                  <a:pt x="94" y="7"/>
                  <a:pt x="91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9" y="5"/>
                  <a:pt x="86" y="6"/>
                  <a:pt x="85" y="8"/>
                </a:cubicBezTo>
                <a:cubicBezTo>
                  <a:pt x="81" y="15"/>
                  <a:pt x="81" y="15"/>
                  <a:pt x="81" y="15"/>
                </a:cubicBezTo>
                <a:cubicBezTo>
                  <a:pt x="80" y="18"/>
                  <a:pt x="81" y="20"/>
                  <a:pt x="83" y="22"/>
                </a:cubicBezTo>
                <a:cubicBezTo>
                  <a:pt x="83" y="22"/>
                  <a:pt x="83" y="22"/>
                  <a:pt x="83" y="22"/>
                </a:cubicBezTo>
                <a:cubicBezTo>
                  <a:pt x="85" y="23"/>
                  <a:pt x="88" y="22"/>
                  <a:pt x="89" y="20"/>
                </a:cubicBezTo>
                <a:lnTo>
                  <a:pt x="93" y="12"/>
                </a:lnTo>
                <a:close/>
                <a:moveTo>
                  <a:pt x="112" y="27"/>
                </a:moveTo>
                <a:cubicBezTo>
                  <a:pt x="114" y="26"/>
                  <a:pt x="114" y="23"/>
                  <a:pt x="112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1" y="19"/>
                  <a:pt x="108" y="19"/>
                  <a:pt x="106" y="20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98" y="28"/>
                  <a:pt x="98" y="31"/>
                  <a:pt x="99" y="32"/>
                </a:cubicBezTo>
                <a:cubicBezTo>
                  <a:pt x="99" y="32"/>
                  <a:pt x="99" y="32"/>
                  <a:pt x="99" y="32"/>
                </a:cubicBezTo>
                <a:cubicBezTo>
                  <a:pt x="101" y="34"/>
                  <a:pt x="104" y="35"/>
                  <a:pt x="106" y="33"/>
                </a:cubicBezTo>
                <a:lnTo>
                  <a:pt x="112" y="27"/>
                </a:lnTo>
                <a:close/>
                <a:moveTo>
                  <a:pt x="122" y="50"/>
                </a:moveTo>
                <a:cubicBezTo>
                  <a:pt x="125" y="49"/>
                  <a:pt x="126" y="47"/>
                  <a:pt x="126" y="44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25" y="42"/>
                  <a:pt x="123" y="40"/>
                  <a:pt x="120" y="41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10" y="43"/>
                  <a:pt x="108" y="45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50"/>
                  <a:pt x="111" y="52"/>
                  <a:pt x="114" y="51"/>
                </a:cubicBezTo>
                <a:lnTo>
                  <a:pt x="122" y="50"/>
                </a:lnTo>
                <a:close/>
                <a:moveTo>
                  <a:pt x="120" y="74"/>
                </a:moveTo>
                <a:cubicBezTo>
                  <a:pt x="122" y="75"/>
                  <a:pt x="125" y="73"/>
                  <a:pt x="125" y="71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26" y="68"/>
                  <a:pt x="124" y="66"/>
                  <a:pt x="122" y="65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1" y="63"/>
                  <a:pt x="109" y="65"/>
                  <a:pt x="108" y="67"/>
                </a:cubicBezTo>
                <a:cubicBezTo>
                  <a:pt x="108" y="67"/>
                  <a:pt x="108" y="67"/>
                  <a:pt x="108" y="67"/>
                </a:cubicBezTo>
                <a:cubicBezTo>
                  <a:pt x="108" y="70"/>
                  <a:pt x="109" y="72"/>
                  <a:pt x="112" y="73"/>
                </a:cubicBezTo>
                <a:lnTo>
                  <a:pt x="120" y="74"/>
                </a:lnTo>
                <a:close/>
                <a:moveTo>
                  <a:pt x="36" y="20"/>
                </a:moveTo>
                <a:cubicBezTo>
                  <a:pt x="38" y="22"/>
                  <a:pt x="40" y="23"/>
                  <a:pt x="43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5" y="20"/>
                  <a:pt x="46" y="18"/>
                  <a:pt x="45" y="15"/>
                </a:cubicBezTo>
                <a:cubicBezTo>
                  <a:pt x="40" y="8"/>
                  <a:pt x="40" y="8"/>
                  <a:pt x="40" y="8"/>
                </a:cubicBezTo>
                <a:cubicBezTo>
                  <a:pt x="39" y="6"/>
                  <a:pt x="36" y="5"/>
                  <a:pt x="34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2" y="7"/>
                  <a:pt x="31" y="10"/>
                  <a:pt x="32" y="12"/>
                </a:cubicBezTo>
                <a:lnTo>
                  <a:pt x="36" y="20"/>
                </a:lnTo>
                <a:close/>
                <a:moveTo>
                  <a:pt x="20" y="33"/>
                </a:moveTo>
                <a:cubicBezTo>
                  <a:pt x="22" y="35"/>
                  <a:pt x="25" y="34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8" y="31"/>
                  <a:pt x="28" y="28"/>
                  <a:pt x="26" y="26"/>
                </a:cubicBezTo>
                <a:cubicBezTo>
                  <a:pt x="20" y="20"/>
                  <a:pt x="20" y="20"/>
                  <a:pt x="20" y="20"/>
                </a:cubicBezTo>
                <a:cubicBezTo>
                  <a:pt x="18" y="19"/>
                  <a:pt x="15" y="19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3"/>
                  <a:pt x="12" y="26"/>
                  <a:pt x="14" y="27"/>
                </a:cubicBezTo>
                <a:lnTo>
                  <a:pt x="20" y="33"/>
                </a:lnTo>
                <a:close/>
                <a:moveTo>
                  <a:pt x="12" y="51"/>
                </a:moveTo>
                <a:cubicBezTo>
                  <a:pt x="15" y="52"/>
                  <a:pt x="17" y="50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5"/>
                  <a:pt x="16" y="43"/>
                  <a:pt x="14" y="42"/>
                </a:cubicBezTo>
                <a:cubicBezTo>
                  <a:pt x="5" y="41"/>
                  <a:pt x="5" y="41"/>
                  <a:pt x="5" y="41"/>
                </a:cubicBezTo>
                <a:cubicBezTo>
                  <a:pt x="3" y="40"/>
                  <a:pt x="0" y="42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7"/>
                  <a:pt x="1" y="49"/>
                  <a:pt x="4" y="50"/>
                </a:cubicBezTo>
                <a:lnTo>
                  <a:pt x="12" y="51"/>
                </a:lnTo>
                <a:close/>
                <a:moveTo>
                  <a:pt x="14" y="73"/>
                </a:moveTo>
                <a:cubicBezTo>
                  <a:pt x="17" y="72"/>
                  <a:pt x="18" y="70"/>
                  <a:pt x="18" y="67"/>
                </a:cubicBezTo>
                <a:cubicBezTo>
                  <a:pt x="18" y="67"/>
                  <a:pt x="18" y="67"/>
                  <a:pt x="18" y="67"/>
                </a:cubicBezTo>
                <a:cubicBezTo>
                  <a:pt x="17" y="65"/>
                  <a:pt x="15" y="63"/>
                  <a:pt x="12" y="64"/>
                </a:cubicBezTo>
                <a:cubicBezTo>
                  <a:pt x="4" y="65"/>
                  <a:pt x="4" y="65"/>
                  <a:pt x="4" y="65"/>
                </a:cubicBezTo>
                <a:cubicBezTo>
                  <a:pt x="1" y="66"/>
                  <a:pt x="0" y="68"/>
                  <a:pt x="0" y="71"/>
                </a:cubicBezTo>
                <a:cubicBezTo>
                  <a:pt x="0" y="71"/>
                  <a:pt x="0" y="71"/>
                  <a:pt x="0" y="71"/>
                </a:cubicBezTo>
                <a:cubicBezTo>
                  <a:pt x="1" y="73"/>
                  <a:pt x="3" y="75"/>
                  <a:pt x="6" y="74"/>
                </a:cubicBezTo>
                <a:lnTo>
                  <a:pt x="14" y="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32"/>
          <p:cNvSpPr>
            <a:spLocks noEditPoints="1"/>
          </p:cNvSpPr>
          <p:nvPr/>
        </p:nvSpPr>
        <p:spPr bwMode="auto">
          <a:xfrm>
            <a:off x="1169988" y="922338"/>
            <a:ext cx="708025" cy="473075"/>
          </a:xfrm>
          <a:custGeom>
            <a:avLst/>
            <a:gdLst>
              <a:gd name="T0" fmla="*/ 548019 w 177"/>
              <a:gd name="T1" fmla="*/ 244556 h 118"/>
              <a:gd name="T2" fmla="*/ 256009 w 177"/>
              <a:gd name="T3" fmla="*/ 112255 h 118"/>
              <a:gd name="T4" fmla="*/ 240008 w 177"/>
              <a:gd name="T5" fmla="*/ 76173 h 118"/>
              <a:gd name="T6" fmla="*/ 564020 w 177"/>
              <a:gd name="T7" fmla="*/ 44100 h 118"/>
              <a:gd name="T8" fmla="*/ 588021 w 177"/>
              <a:gd name="T9" fmla="*/ 12027 h 118"/>
              <a:gd name="T10" fmla="*/ 644023 w 177"/>
              <a:gd name="T11" fmla="*/ 204465 h 118"/>
              <a:gd name="T12" fmla="*/ 708025 w 177"/>
              <a:gd name="T13" fmla="*/ 196446 h 118"/>
              <a:gd name="T14" fmla="*/ 620022 w 177"/>
              <a:gd name="T15" fmla="*/ 0 h 118"/>
              <a:gd name="T16" fmla="*/ 16001 w 177"/>
              <a:gd name="T17" fmla="*/ 252574 h 118"/>
              <a:gd name="T18" fmla="*/ 80003 w 177"/>
              <a:gd name="T19" fmla="*/ 44100 h 118"/>
              <a:gd name="T20" fmla="*/ 36001 w 177"/>
              <a:gd name="T21" fmla="*/ 24055 h 118"/>
              <a:gd name="T22" fmla="*/ 0 w 177"/>
              <a:gd name="T23" fmla="*/ 236538 h 118"/>
              <a:gd name="T24" fmla="*/ 244009 w 177"/>
              <a:gd name="T25" fmla="*/ 392893 h 118"/>
              <a:gd name="T26" fmla="*/ 220008 w 177"/>
              <a:gd name="T27" fmla="*/ 428975 h 118"/>
              <a:gd name="T28" fmla="*/ 260009 w 177"/>
              <a:gd name="T29" fmla="*/ 461048 h 118"/>
              <a:gd name="T30" fmla="*/ 284010 w 177"/>
              <a:gd name="T31" fmla="*/ 428975 h 118"/>
              <a:gd name="T32" fmla="*/ 160006 w 177"/>
              <a:gd name="T33" fmla="*/ 428975 h 118"/>
              <a:gd name="T34" fmla="*/ 228008 w 177"/>
              <a:gd name="T35" fmla="*/ 348793 h 118"/>
              <a:gd name="T36" fmla="*/ 172006 w 177"/>
              <a:gd name="T37" fmla="*/ 372847 h 118"/>
              <a:gd name="T38" fmla="*/ 104004 w 177"/>
              <a:gd name="T39" fmla="*/ 348793 h 118"/>
              <a:gd name="T40" fmla="*/ 144005 w 177"/>
              <a:gd name="T41" fmla="*/ 380865 h 118"/>
              <a:gd name="T42" fmla="*/ 176006 w 177"/>
              <a:gd name="T43" fmla="*/ 296674 h 118"/>
              <a:gd name="T44" fmla="*/ 124004 w 177"/>
              <a:gd name="T45" fmla="*/ 324738 h 118"/>
              <a:gd name="T46" fmla="*/ 96003 w 177"/>
              <a:gd name="T47" fmla="*/ 332756 h 118"/>
              <a:gd name="T48" fmla="*/ 92003 w 177"/>
              <a:gd name="T49" fmla="*/ 252574 h 118"/>
              <a:gd name="T50" fmla="*/ 80003 w 177"/>
              <a:gd name="T51" fmla="*/ 272619 h 118"/>
              <a:gd name="T52" fmla="*/ 64002 w 177"/>
              <a:gd name="T53" fmla="*/ 328747 h 118"/>
              <a:gd name="T54" fmla="*/ 536019 w 177"/>
              <a:gd name="T55" fmla="*/ 292665 h 118"/>
              <a:gd name="T56" fmla="*/ 356013 w 177"/>
              <a:gd name="T57" fmla="*/ 108246 h 118"/>
              <a:gd name="T58" fmla="*/ 256009 w 177"/>
              <a:gd name="T59" fmla="*/ 132301 h 118"/>
              <a:gd name="T60" fmla="*/ 232008 w 177"/>
              <a:gd name="T61" fmla="*/ 64146 h 118"/>
              <a:gd name="T62" fmla="*/ 112004 w 177"/>
              <a:gd name="T63" fmla="*/ 224510 h 118"/>
              <a:gd name="T64" fmla="*/ 188007 w 177"/>
              <a:gd name="T65" fmla="*/ 284647 h 118"/>
              <a:gd name="T66" fmla="*/ 256009 w 177"/>
              <a:gd name="T67" fmla="*/ 368838 h 118"/>
              <a:gd name="T68" fmla="*/ 316011 w 177"/>
              <a:gd name="T69" fmla="*/ 432984 h 118"/>
              <a:gd name="T70" fmla="*/ 336012 w 177"/>
              <a:gd name="T71" fmla="*/ 441002 h 118"/>
              <a:gd name="T72" fmla="*/ 356013 w 177"/>
              <a:gd name="T73" fmla="*/ 400911 h 118"/>
              <a:gd name="T74" fmla="*/ 296010 w 177"/>
              <a:gd name="T75" fmla="*/ 336765 h 118"/>
              <a:gd name="T76" fmla="*/ 400014 w 177"/>
              <a:gd name="T77" fmla="*/ 404920 h 118"/>
              <a:gd name="T78" fmla="*/ 416015 w 177"/>
              <a:gd name="T79" fmla="*/ 356811 h 118"/>
              <a:gd name="T80" fmla="*/ 364013 w 177"/>
              <a:gd name="T81" fmla="*/ 312711 h 118"/>
              <a:gd name="T82" fmla="*/ 376013 w 177"/>
              <a:gd name="T83" fmla="*/ 300683 h 118"/>
              <a:gd name="T84" fmla="*/ 488017 w 177"/>
              <a:gd name="T85" fmla="*/ 352802 h 118"/>
              <a:gd name="T86" fmla="*/ 460016 w 177"/>
              <a:gd name="T87" fmla="*/ 296674 h 118"/>
              <a:gd name="T88" fmla="*/ 424015 w 177"/>
              <a:gd name="T89" fmla="*/ 252574 h 118"/>
              <a:gd name="T90" fmla="*/ 536019 w 177"/>
              <a:gd name="T91" fmla="*/ 292665 h 11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77" h="118">
                <a:moveTo>
                  <a:pt x="141" y="11"/>
                </a:moveTo>
                <a:cubicBezTo>
                  <a:pt x="157" y="52"/>
                  <a:pt x="157" y="52"/>
                  <a:pt x="157" y="52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26" y="51"/>
                  <a:pt x="93" y="23"/>
                  <a:pt x="90" y="23"/>
                </a:cubicBezTo>
                <a:cubicBezTo>
                  <a:pt x="88" y="23"/>
                  <a:pt x="77" y="26"/>
                  <a:pt x="76" y="27"/>
                </a:cubicBezTo>
                <a:cubicBezTo>
                  <a:pt x="76" y="27"/>
                  <a:pt x="70" y="28"/>
                  <a:pt x="64" y="28"/>
                </a:cubicBezTo>
                <a:cubicBezTo>
                  <a:pt x="62" y="28"/>
                  <a:pt x="60" y="28"/>
                  <a:pt x="59" y="27"/>
                </a:cubicBezTo>
                <a:cubicBezTo>
                  <a:pt x="57" y="26"/>
                  <a:pt x="57" y="25"/>
                  <a:pt x="57" y="24"/>
                </a:cubicBezTo>
                <a:cubicBezTo>
                  <a:pt x="57" y="22"/>
                  <a:pt x="59" y="20"/>
                  <a:pt x="60" y="19"/>
                </a:cubicBezTo>
                <a:cubicBezTo>
                  <a:pt x="69" y="15"/>
                  <a:pt x="92" y="6"/>
                  <a:pt x="95" y="6"/>
                </a:cubicBezTo>
                <a:cubicBezTo>
                  <a:pt x="95" y="6"/>
                  <a:pt x="95" y="6"/>
                  <a:pt x="95" y="6"/>
                </a:cubicBezTo>
                <a:cubicBezTo>
                  <a:pt x="101" y="6"/>
                  <a:pt x="137" y="10"/>
                  <a:pt x="141" y="11"/>
                </a:cubicBezTo>
                <a:close/>
                <a:moveTo>
                  <a:pt x="155" y="0"/>
                </a:moveTo>
                <a:cubicBezTo>
                  <a:pt x="155" y="0"/>
                  <a:pt x="154" y="0"/>
                  <a:pt x="154" y="0"/>
                </a:cubicBezTo>
                <a:cubicBezTo>
                  <a:pt x="147" y="3"/>
                  <a:pt x="147" y="3"/>
                  <a:pt x="147" y="3"/>
                </a:cubicBezTo>
                <a:cubicBezTo>
                  <a:pt x="146" y="3"/>
                  <a:pt x="145" y="4"/>
                  <a:pt x="144" y="5"/>
                </a:cubicBezTo>
                <a:cubicBezTo>
                  <a:pt x="144" y="6"/>
                  <a:pt x="144" y="7"/>
                  <a:pt x="144" y="8"/>
                </a:cubicBezTo>
                <a:cubicBezTo>
                  <a:pt x="161" y="51"/>
                  <a:pt x="161" y="51"/>
                  <a:pt x="161" y="51"/>
                </a:cubicBezTo>
                <a:cubicBezTo>
                  <a:pt x="162" y="54"/>
                  <a:pt x="165" y="55"/>
                  <a:pt x="167" y="54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1"/>
                  <a:pt x="176" y="50"/>
                  <a:pt x="177" y="49"/>
                </a:cubicBezTo>
                <a:cubicBezTo>
                  <a:pt x="177" y="48"/>
                  <a:pt x="177" y="47"/>
                  <a:pt x="177" y="45"/>
                </a:cubicBezTo>
                <a:cubicBezTo>
                  <a:pt x="160" y="2"/>
                  <a:pt x="160" y="2"/>
                  <a:pt x="160" y="2"/>
                </a:cubicBezTo>
                <a:cubicBezTo>
                  <a:pt x="159" y="1"/>
                  <a:pt x="157" y="0"/>
                  <a:pt x="155" y="0"/>
                </a:cubicBezTo>
                <a:close/>
                <a:moveTo>
                  <a:pt x="0" y="59"/>
                </a:moveTo>
                <a:cubicBezTo>
                  <a:pt x="0" y="60"/>
                  <a:pt x="1" y="61"/>
                  <a:pt x="1" y="62"/>
                </a:cubicBezTo>
                <a:cubicBezTo>
                  <a:pt x="2" y="63"/>
                  <a:pt x="3" y="63"/>
                  <a:pt x="4" y="63"/>
                </a:cubicBezTo>
                <a:cubicBezTo>
                  <a:pt x="12" y="64"/>
                  <a:pt x="12" y="64"/>
                  <a:pt x="12" y="64"/>
                </a:cubicBezTo>
                <a:cubicBezTo>
                  <a:pt x="14" y="64"/>
                  <a:pt x="16" y="62"/>
                  <a:pt x="17" y="60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0" y="9"/>
                  <a:pt x="19" y="8"/>
                </a:cubicBezTo>
                <a:cubicBezTo>
                  <a:pt x="18" y="7"/>
                  <a:pt x="17" y="7"/>
                  <a:pt x="16" y="7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8" y="6"/>
                </a:cubicBezTo>
                <a:cubicBezTo>
                  <a:pt x="6" y="6"/>
                  <a:pt x="4" y="8"/>
                  <a:pt x="4" y="10"/>
                </a:cubicBezTo>
                <a:lnTo>
                  <a:pt x="0" y="59"/>
                </a:lnTo>
                <a:close/>
                <a:moveTo>
                  <a:pt x="73" y="102"/>
                </a:moveTo>
                <a:cubicBezTo>
                  <a:pt x="73" y="100"/>
                  <a:pt x="72" y="99"/>
                  <a:pt x="70" y="97"/>
                </a:cubicBezTo>
                <a:cubicBezTo>
                  <a:pt x="67" y="95"/>
                  <a:pt x="64" y="95"/>
                  <a:pt x="61" y="98"/>
                </a:cubicBezTo>
                <a:cubicBezTo>
                  <a:pt x="58" y="103"/>
                  <a:pt x="58" y="103"/>
                  <a:pt x="58" y="103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1" y="111"/>
                  <a:pt x="54" y="115"/>
                  <a:pt x="56" y="116"/>
                </a:cubicBezTo>
                <a:cubicBezTo>
                  <a:pt x="57" y="117"/>
                  <a:pt x="58" y="118"/>
                  <a:pt x="60" y="118"/>
                </a:cubicBezTo>
                <a:cubicBezTo>
                  <a:pt x="61" y="118"/>
                  <a:pt x="63" y="117"/>
                  <a:pt x="65" y="115"/>
                </a:cubicBezTo>
                <a:cubicBezTo>
                  <a:pt x="69" y="109"/>
                  <a:pt x="69" y="109"/>
                  <a:pt x="69" y="109"/>
                </a:cubicBezTo>
                <a:cubicBezTo>
                  <a:pt x="69" y="109"/>
                  <a:pt x="69" y="109"/>
                  <a:pt x="69" y="109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73" y="105"/>
                  <a:pt x="73" y="103"/>
                  <a:pt x="73" y="102"/>
                </a:cubicBezTo>
                <a:close/>
                <a:moveTo>
                  <a:pt x="38" y="99"/>
                </a:moveTo>
                <a:cubicBezTo>
                  <a:pt x="36" y="102"/>
                  <a:pt x="37" y="104"/>
                  <a:pt x="40" y="107"/>
                </a:cubicBezTo>
                <a:cubicBezTo>
                  <a:pt x="44" y="110"/>
                  <a:pt x="47" y="110"/>
                  <a:pt x="49" y="106"/>
                </a:cubicBezTo>
                <a:cubicBezTo>
                  <a:pt x="58" y="96"/>
                  <a:pt x="58" y="96"/>
                  <a:pt x="58" y="96"/>
                </a:cubicBezTo>
                <a:cubicBezTo>
                  <a:pt x="62" y="91"/>
                  <a:pt x="58" y="88"/>
                  <a:pt x="57" y="87"/>
                </a:cubicBezTo>
                <a:cubicBezTo>
                  <a:pt x="54" y="84"/>
                  <a:pt x="50" y="85"/>
                  <a:pt x="48" y="88"/>
                </a:cubicBezTo>
                <a:cubicBezTo>
                  <a:pt x="43" y="93"/>
                  <a:pt x="43" y="93"/>
                  <a:pt x="43" y="93"/>
                </a:cubicBezTo>
                <a:cubicBezTo>
                  <a:pt x="43" y="93"/>
                  <a:pt x="43" y="93"/>
                  <a:pt x="43" y="93"/>
                </a:cubicBezTo>
                <a:cubicBezTo>
                  <a:pt x="43" y="94"/>
                  <a:pt x="43" y="94"/>
                  <a:pt x="43" y="94"/>
                </a:cubicBezTo>
                <a:lnTo>
                  <a:pt x="38" y="99"/>
                </a:lnTo>
                <a:close/>
                <a:moveTo>
                  <a:pt x="26" y="87"/>
                </a:moveTo>
                <a:cubicBezTo>
                  <a:pt x="25" y="88"/>
                  <a:pt x="24" y="90"/>
                  <a:pt x="25" y="92"/>
                </a:cubicBezTo>
                <a:cubicBezTo>
                  <a:pt x="25" y="93"/>
                  <a:pt x="26" y="95"/>
                  <a:pt x="27" y="96"/>
                </a:cubicBezTo>
                <a:cubicBezTo>
                  <a:pt x="30" y="99"/>
                  <a:pt x="34" y="98"/>
                  <a:pt x="36" y="95"/>
                </a:cubicBezTo>
                <a:cubicBezTo>
                  <a:pt x="46" y="84"/>
                  <a:pt x="46" y="84"/>
                  <a:pt x="46" y="84"/>
                </a:cubicBezTo>
                <a:cubicBezTo>
                  <a:pt x="47" y="82"/>
                  <a:pt x="48" y="80"/>
                  <a:pt x="47" y="79"/>
                </a:cubicBezTo>
                <a:cubicBezTo>
                  <a:pt x="47" y="77"/>
                  <a:pt x="46" y="76"/>
                  <a:pt x="44" y="74"/>
                </a:cubicBezTo>
                <a:cubicBezTo>
                  <a:pt x="41" y="72"/>
                  <a:pt x="38" y="72"/>
                  <a:pt x="36" y="76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81"/>
                  <a:pt x="31" y="81"/>
                  <a:pt x="31" y="81"/>
                </a:cubicBezTo>
                <a:cubicBezTo>
                  <a:pt x="30" y="82"/>
                  <a:pt x="30" y="82"/>
                  <a:pt x="30" y="82"/>
                </a:cubicBezTo>
                <a:lnTo>
                  <a:pt x="26" y="87"/>
                </a:lnTo>
                <a:close/>
                <a:moveTo>
                  <a:pt x="24" y="83"/>
                </a:moveTo>
                <a:cubicBezTo>
                  <a:pt x="33" y="72"/>
                  <a:pt x="33" y="72"/>
                  <a:pt x="33" y="72"/>
                </a:cubicBezTo>
                <a:cubicBezTo>
                  <a:pt x="37" y="67"/>
                  <a:pt x="34" y="63"/>
                  <a:pt x="32" y="62"/>
                </a:cubicBezTo>
                <a:cubicBezTo>
                  <a:pt x="29" y="60"/>
                  <a:pt x="26" y="60"/>
                  <a:pt x="23" y="63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8"/>
                  <a:pt x="20" y="68"/>
                  <a:pt x="20" y="68"/>
                </a:cubicBezTo>
                <a:cubicBezTo>
                  <a:pt x="16" y="73"/>
                  <a:pt x="16" y="73"/>
                  <a:pt x="16" y="73"/>
                </a:cubicBezTo>
                <a:cubicBezTo>
                  <a:pt x="14" y="75"/>
                  <a:pt x="13" y="76"/>
                  <a:pt x="14" y="78"/>
                </a:cubicBezTo>
                <a:cubicBezTo>
                  <a:pt x="14" y="80"/>
                  <a:pt x="15" y="81"/>
                  <a:pt x="16" y="82"/>
                </a:cubicBezTo>
                <a:cubicBezTo>
                  <a:pt x="17" y="83"/>
                  <a:pt x="19" y="84"/>
                  <a:pt x="21" y="84"/>
                </a:cubicBezTo>
                <a:cubicBezTo>
                  <a:pt x="22" y="84"/>
                  <a:pt x="23" y="84"/>
                  <a:pt x="24" y="83"/>
                </a:cubicBezTo>
                <a:close/>
                <a:moveTo>
                  <a:pt x="134" y="73"/>
                </a:moveTo>
                <a:cubicBezTo>
                  <a:pt x="136" y="71"/>
                  <a:pt x="138" y="67"/>
                  <a:pt x="133" y="64"/>
                </a:cubicBezTo>
                <a:cubicBezTo>
                  <a:pt x="130" y="61"/>
                  <a:pt x="130" y="61"/>
                  <a:pt x="130" y="61"/>
                </a:cubicBezTo>
                <a:cubicBezTo>
                  <a:pt x="113" y="46"/>
                  <a:pt x="94" y="30"/>
                  <a:pt x="89" y="27"/>
                </a:cubicBezTo>
                <a:cubicBezTo>
                  <a:pt x="87" y="27"/>
                  <a:pt x="82" y="29"/>
                  <a:pt x="78" y="31"/>
                </a:cubicBezTo>
                <a:cubicBezTo>
                  <a:pt x="77" y="31"/>
                  <a:pt x="77" y="31"/>
                  <a:pt x="77" y="31"/>
                </a:cubicBezTo>
                <a:cubicBezTo>
                  <a:pt x="77" y="31"/>
                  <a:pt x="70" y="33"/>
                  <a:pt x="64" y="33"/>
                </a:cubicBezTo>
                <a:cubicBezTo>
                  <a:pt x="61" y="33"/>
                  <a:pt x="58" y="32"/>
                  <a:pt x="56" y="31"/>
                </a:cubicBezTo>
                <a:cubicBezTo>
                  <a:pt x="53" y="29"/>
                  <a:pt x="52" y="26"/>
                  <a:pt x="52" y="24"/>
                </a:cubicBezTo>
                <a:cubicBezTo>
                  <a:pt x="52" y="20"/>
                  <a:pt x="56" y="17"/>
                  <a:pt x="58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1" y="60"/>
                  <a:pt x="21" y="60"/>
                  <a:pt x="21" y="60"/>
                </a:cubicBezTo>
                <a:cubicBezTo>
                  <a:pt x="24" y="57"/>
                  <a:pt x="26" y="56"/>
                  <a:pt x="28" y="56"/>
                </a:cubicBezTo>
                <a:cubicBezTo>
                  <a:pt x="31" y="56"/>
                  <a:pt x="33" y="57"/>
                  <a:pt x="35" y="59"/>
                </a:cubicBezTo>
                <a:cubicBezTo>
                  <a:pt x="38" y="62"/>
                  <a:pt x="40" y="65"/>
                  <a:pt x="39" y="69"/>
                </a:cubicBezTo>
                <a:cubicBezTo>
                  <a:pt x="42" y="68"/>
                  <a:pt x="45" y="69"/>
                  <a:pt x="47" y="71"/>
                </a:cubicBezTo>
                <a:cubicBezTo>
                  <a:pt x="50" y="74"/>
                  <a:pt x="52" y="77"/>
                  <a:pt x="51" y="81"/>
                </a:cubicBezTo>
                <a:cubicBezTo>
                  <a:pt x="54" y="81"/>
                  <a:pt x="57" y="81"/>
                  <a:pt x="59" y="83"/>
                </a:cubicBezTo>
                <a:cubicBezTo>
                  <a:pt x="62" y="86"/>
                  <a:pt x="64" y="89"/>
                  <a:pt x="64" y="92"/>
                </a:cubicBezTo>
                <a:cubicBezTo>
                  <a:pt x="67" y="91"/>
                  <a:pt x="70" y="92"/>
                  <a:pt x="73" y="94"/>
                </a:cubicBezTo>
                <a:cubicBezTo>
                  <a:pt x="77" y="97"/>
                  <a:pt x="78" y="102"/>
                  <a:pt x="76" y="106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80" y="108"/>
                  <a:pt x="80" y="109"/>
                  <a:pt x="80" y="109"/>
                </a:cubicBezTo>
                <a:cubicBezTo>
                  <a:pt x="80" y="109"/>
                  <a:pt x="80" y="109"/>
                  <a:pt x="80" y="109"/>
                </a:cubicBezTo>
                <a:cubicBezTo>
                  <a:pt x="81" y="110"/>
                  <a:pt x="83" y="110"/>
                  <a:pt x="84" y="110"/>
                </a:cubicBezTo>
                <a:cubicBezTo>
                  <a:pt x="86" y="110"/>
                  <a:pt x="87" y="109"/>
                  <a:pt x="88" y="107"/>
                </a:cubicBezTo>
                <a:cubicBezTo>
                  <a:pt x="90" y="105"/>
                  <a:pt x="92" y="103"/>
                  <a:pt x="89" y="100"/>
                </a:cubicBezTo>
                <a:cubicBezTo>
                  <a:pt x="89" y="100"/>
                  <a:pt x="89" y="100"/>
                  <a:pt x="89" y="100"/>
                </a:cubicBezTo>
                <a:cubicBezTo>
                  <a:pt x="74" y="88"/>
                  <a:pt x="74" y="88"/>
                  <a:pt x="74" y="88"/>
                </a:cubicBezTo>
                <a:cubicBezTo>
                  <a:pt x="73" y="87"/>
                  <a:pt x="73" y="87"/>
                  <a:pt x="73" y="86"/>
                </a:cubicBezTo>
                <a:cubicBezTo>
                  <a:pt x="73" y="85"/>
                  <a:pt x="73" y="85"/>
                  <a:pt x="74" y="84"/>
                </a:cubicBezTo>
                <a:cubicBezTo>
                  <a:pt x="74" y="83"/>
                  <a:pt x="76" y="83"/>
                  <a:pt x="77" y="84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97" y="101"/>
                  <a:pt x="99" y="101"/>
                  <a:pt x="100" y="101"/>
                </a:cubicBezTo>
                <a:cubicBezTo>
                  <a:pt x="102" y="101"/>
                  <a:pt x="104" y="100"/>
                  <a:pt x="105" y="99"/>
                </a:cubicBezTo>
                <a:cubicBezTo>
                  <a:pt x="106" y="97"/>
                  <a:pt x="107" y="95"/>
                  <a:pt x="107" y="94"/>
                </a:cubicBezTo>
                <a:cubicBezTo>
                  <a:pt x="107" y="92"/>
                  <a:pt x="106" y="91"/>
                  <a:pt x="104" y="89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1" y="78"/>
                  <a:pt x="91" y="78"/>
                  <a:pt x="91" y="78"/>
                </a:cubicBezTo>
                <a:cubicBezTo>
                  <a:pt x="90" y="78"/>
                  <a:pt x="90" y="77"/>
                  <a:pt x="90" y="77"/>
                </a:cubicBezTo>
                <a:cubicBezTo>
                  <a:pt x="90" y="76"/>
                  <a:pt x="90" y="75"/>
                  <a:pt x="90" y="75"/>
                </a:cubicBezTo>
                <a:cubicBezTo>
                  <a:pt x="91" y="74"/>
                  <a:pt x="93" y="74"/>
                  <a:pt x="94" y="75"/>
                </a:cubicBezTo>
                <a:cubicBezTo>
                  <a:pt x="112" y="89"/>
                  <a:pt x="112" y="89"/>
                  <a:pt x="112" y="89"/>
                </a:cubicBezTo>
                <a:cubicBezTo>
                  <a:pt x="113" y="90"/>
                  <a:pt x="114" y="91"/>
                  <a:pt x="116" y="91"/>
                </a:cubicBezTo>
                <a:cubicBezTo>
                  <a:pt x="118" y="91"/>
                  <a:pt x="120" y="90"/>
                  <a:pt x="122" y="88"/>
                </a:cubicBezTo>
                <a:cubicBezTo>
                  <a:pt x="123" y="86"/>
                  <a:pt x="124" y="84"/>
                  <a:pt x="123" y="83"/>
                </a:cubicBezTo>
                <a:cubicBezTo>
                  <a:pt x="123" y="81"/>
                  <a:pt x="122" y="80"/>
                  <a:pt x="121" y="78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06" y="66"/>
                  <a:pt x="106" y="66"/>
                  <a:pt x="106" y="66"/>
                </a:cubicBezTo>
                <a:cubicBezTo>
                  <a:pt x="105" y="65"/>
                  <a:pt x="105" y="64"/>
                  <a:pt x="106" y="63"/>
                </a:cubicBezTo>
                <a:cubicBezTo>
                  <a:pt x="106" y="62"/>
                  <a:pt x="108" y="62"/>
                  <a:pt x="109" y="62"/>
                </a:cubicBezTo>
                <a:cubicBezTo>
                  <a:pt x="124" y="75"/>
                  <a:pt x="124" y="75"/>
                  <a:pt x="124" y="75"/>
                </a:cubicBezTo>
                <a:cubicBezTo>
                  <a:pt x="127" y="77"/>
                  <a:pt x="131" y="77"/>
                  <a:pt x="134" y="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Freeform 33"/>
          <p:cNvSpPr>
            <a:spLocks noEditPoints="1"/>
          </p:cNvSpPr>
          <p:nvPr/>
        </p:nvSpPr>
        <p:spPr bwMode="auto">
          <a:xfrm>
            <a:off x="10279063" y="5481638"/>
            <a:ext cx="836612" cy="436562"/>
          </a:xfrm>
          <a:custGeom>
            <a:avLst/>
            <a:gdLst>
              <a:gd name="T0" fmla="*/ 604442 w 209"/>
              <a:gd name="T1" fmla="*/ 412532 h 109"/>
              <a:gd name="T2" fmla="*/ 568416 w 209"/>
              <a:gd name="T3" fmla="*/ 424548 h 109"/>
              <a:gd name="T4" fmla="*/ 428313 w 209"/>
              <a:gd name="T5" fmla="*/ 436563 h 109"/>
              <a:gd name="T6" fmla="*/ 292214 w 209"/>
              <a:gd name="T7" fmla="*/ 424548 h 109"/>
              <a:gd name="T8" fmla="*/ 256187 w 209"/>
              <a:gd name="T9" fmla="*/ 412532 h 109"/>
              <a:gd name="T10" fmla="*/ 240176 w 209"/>
              <a:gd name="T11" fmla="*/ 344444 h 109"/>
              <a:gd name="T12" fmla="*/ 316231 w 209"/>
              <a:gd name="T13" fmla="*/ 296382 h 109"/>
              <a:gd name="T14" fmla="*/ 356261 w 209"/>
              <a:gd name="T15" fmla="*/ 280362 h 109"/>
              <a:gd name="T16" fmla="*/ 368269 w 209"/>
              <a:gd name="T17" fmla="*/ 228294 h 109"/>
              <a:gd name="T18" fmla="*/ 320234 w 209"/>
              <a:gd name="T19" fmla="*/ 96124 h 109"/>
              <a:gd name="T20" fmla="*/ 400293 w 209"/>
              <a:gd name="T21" fmla="*/ 4005 h 109"/>
              <a:gd name="T22" fmla="*/ 428313 w 209"/>
              <a:gd name="T23" fmla="*/ 0 h 109"/>
              <a:gd name="T24" fmla="*/ 460337 w 209"/>
              <a:gd name="T25" fmla="*/ 4005 h 109"/>
              <a:gd name="T26" fmla="*/ 540395 w 209"/>
              <a:gd name="T27" fmla="*/ 96124 h 109"/>
              <a:gd name="T28" fmla="*/ 492360 w 209"/>
              <a:gd name="T29" fmla="*/ 228294 h 109"/>
              <a:gd name="T30" fmla="*/ 504369 w 209"/>
              <a:gd name="T31" fmla="*/ 280362 h 109"/>
              <a:gd name="T32" fmla="*/ 544398 w 209"/>
              <a:gd name="T33" fmla="*/ 296382 h 109"/>
              <a:gd name="T34" fmla="*/ 620454 w 209"/>
              <a:gd name="T35" fmla="*/ 344444 h 109"/>
              <a:gd name="T36" fmla="*/ 604442 w 209"/>
              <a:gd name="T37" fmla="*/ 412532 h 109"/>
              <a:gd name="T38" fmla="*/ 824603 w 209"/>
              <a:gd name="T39" fmla="*/ 372480 h 109"/>
              <a:gd name="T40" fmla="*/ 768562 w 209"/>
              <a:gd name="T41" fmla="*/ 336434 h 109"/>
              <a:gd name="T42" fmla="*/ 744545 w 209"/>
              <a:gd name="T43" fmla="*/ 328424 h 109"/>
              <a:gd name="T44" fmla="*/ 732536 w 209"/>
              <a:gd name="T45" fmla="*/ 292377 h 109"/>
              <a:gd name="T46" fmla="*/ 768562 w 209"/>
              <a:gd name="T47" fmla="*/ 200258 h 109"/>
              <a:gd name="T48" fmla="*/ 712521 w 209"/>
              <a:gd name="T49" fmla="*/ 136176 h 109"/>
              <a:gd name="T50" fmla="*/ 692507 w 209"/>
              <a:gd name="T51" fmla="*/ 136176 h 109"/>
              <a:gd name="T52" fmla="*/ 668489 w 209"/>
              <a:gd name="T53" fmla="*/ 136176 h 109"/>
              <a:gd name="T54" fmla="*/ 616451 w 209"/>
              <a:gd name="T55" fmla="*/ 200258 h 109"/>
              <a:gd name="T56" fmla="*/ 648474 w 209"/>
              <a:gd name="T57" fmla="*/ 292377 h 109"/>
              <a:gd name="T58" fmla="*/ 640469 w 209"/>
              <a:gd name="T59" fmla="*/ 328424 h 109"/>
              <a:gd name="T60" fmla="*/ 636466 w 209"/>
              <a:gd name="T61" fmla="*/ 328424 h 109"/>
              <a:gd name="T62" fmla="*/ 644471 w 209"/>
              <a:gd name="T63" fmla="*/ 336434 h 109"/>
              <a:gd name="T64" fmla="*/ 660483 w 209"/>
              <a:gd name="T65" fmla="*/ 384496 h 109"/>
              <a:gd name="T66" fmla="*/ 624457 w 209"/>
              <a:gd name="T67" fmla="*/ 424548 h 109"/>
              <a:gd name="T68" fmla="*/ 608445 w 209"/>
              <a:gd name="T69" fmla="*/ 432558 h 109"/>
              <a:gd name="T70" fmla="*/ 692507 w 209"/>
              <a:gd name="T71" fmla="*/ 436563 h 109"/>
              <a:gd name="T72" fmla="*/ 788577 w 209"/>
              <a:gd name="T73" fmla="*/ 428553 h 109"/>
              <a:gd name="T74" fmla="*/ 812594 w 209"/>
              <a:gd name="T75" fmla="*/ 420542 h 109"/>
              <a:gd name="T76" fmla="*/ 824603 w 209"/>
              <a:gd name="T77" fmla="*/ 372480 h 109"/>
              <a:gd name="T78" fmla="*/ 196143 w 209"/>
              <a:gd name="T79" fmla="*/ 384496 h 109"/>
              <a:gd name="T80" fmla="*/ 216158 w 209"/>
              <a:gd name="T81" fmla="*/ 336434 h 109"/>
              <a:gd name="T82" fmla="*/ 232170 w 209"/>
              <a:gd name="T83" fmla="*/ 320413 h 109"/>
              <a:gd name="T84" fmla="*/ 220161 w 209"/>
              <a:gd name="T85" fmla="*/ 316408 h 109"/>
              <a:gd name="T86" fmla="*/ 212155 w 209"/>
              <a:gd name="T87" fmla="*/ 276356 h 109"/>
              <a:gd name="T88" fmla="*/ 248182 w 209"/>
              <a:gd name="T89" fmla="*/ 176227 h 109"/>
              <a:gd name="T90" fmla="*/ 188138 w 209"/>
              <a:gd name="T91" fmla="*/ 104134 h 109"/>
              <a:gd name="T92" fmla="*/ 164120 w 209"/>
              <a:gd name="T93" fmla="*/ 100129 h 109"/>
              <a:gd name="T94" fmla="*/ 140102 w 209"/>
              <a:gd name="T95" fmla="*/ 104134 h 109"/>
              <a:gd name="T96" fmla="*/ 80059 w 209"/>
              <a:gd name="T97" fmla="*/ 176227 h 109"/>
              <a:gd name="T98" fmla="*/ 116085 w 209"/>
              <a:gd name="T99" fmla="*/ 276356 h 109"/>
              <a:gd name="T100" fmla="*/ 104076 w 209"/>
              <a:gd name="T101" fmla="*/ 316408 h 109"/>
              <a:gd name="T102" fmla="*/ 76056 w 209"/>
              <a:gd name="T103" fmla="*/ 328424 h 109"/>
              <a:gd name="T104" fmla="*/ 16012 w 209"/>
              <a:gd name="T105" fmla="*/ 368475 h 109"/>
              <a:gd name="T106" fmla="*/ 28020 w 209"/>
              <a:gd name="T107" fmla="*/ 416537 h 109"/>
              <a:gd name="T108" fmla="*/ 56041 w 209"/>
              <a:gd name="T109" fmla="*/ 428553 h 109"/>
              <a:gd name="T110" fmla="*/ 164120 w 209"/>
              <a:gd name="T111" fmla="*/ 436563 h 109"/>
              <a:gd name="T112" fmla="*/ 248182 w 209"/>
              <a:gd name="T113" fmla="*/ 432558 h 109"/>
              <a:gd name="T114" fmla="*/ 236173 w 209"/>
              <a:gd name="T115" fmla="*/ 424548 h 109"/>
              <a:gd name="T116" fmla="*/ 196143 w 209"/>
              <a:gd name="T117" fmla="*/ 384496 h 10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9" h="109">
                <a:moveTo>
                  <a:pt x="151" y="103"/>
                </a:moveTo>
                <a:cubicBezTo>
                  <a:pt x="148" y="104"/>
                  <a:pt x="145" y="105"/>
                  <a:pt x="142" y="106"/>
                </a:cubicBezTo>
                <a:cubicBezTo>
                  <a:pt x="131" y="109"/>
                  <a:pt x="121" y="109"/>
                  <a:pt x="107" y="109"/>
                </a:cubicBezTo>
                <a:cubicBezTo>
                  <a:pt x="94" y="109"/>
                  <a:pt x="83" y="109"/>
                  <a:pt x="73" y="106"/>
                </a:cubicBezTo>
                <a:cubicBezTo>
                  <a:pt x="70" y="105"/>
                  <a:pt x="67" y="104"/>
                  <a:pt x="64" y="103"/>
                </a:cubicBezTo>
                <a:cubicBezTo>
                  <a:pt x="55" y="99"/>
                  <a:pt x="54" y="91"/>
                  <a:pt x="60" y="86"/>
                </a:cubicBezTo>
                <a:cubicBezTo>
                  <a:pt x="65" y="81"/>
                  <a:pt x="72" y="77"/>
                  <a:pt x="79" y="74"/>
                </a:cubicBezTo>
                <a:cubicBezTo>
                  <a:pt x="82" y="72"/>
                  <a:pt x="85" y="71"/>
                  <a:pt x="89" y="70"/>
                </a:cubicBezTo>
                <a:cubicBezTo>
                  <a:pt x="95" y="67"/>
                  <a:pt x="96" y="61"/>
                  <a:pt x="92" y="57"/>
                </a:cubicBezTo>
                <a:cubicBezTo>
                  <a:pt x="83" y="47"/>
                  <a:pt x="79" y="36"/>
                  <a:pt x="80" y="24"/>
                </a:cubicBezTo>
                <a:cubicBezTo>
                  <a:pt x="80" y="11"/>
                  <a:pt x="88" y="4"/>
                  <a:pt x="100" y="1"/>
                </a:cubicBezTo>
                <a:cubicBezTo>
                  <a:pt x="102" y="1"/>
                  <a:pt x="105" y="0"/>
                  <a:pt x="107" y="0"/>
                </a:cubicBezTo>
                <a:cubicBezTo>
                  <a:pt x="110" y="0"/>
                  <a:pt x="112" y="1"/>
                  <a:pt x="115" y="1"/>
                </a:cubicBezTo>
                <a:cubicBezTo>
                  <a:pt x="127" y="4"/>
                  <a:pt x="134" y="11"/>
                  <a:pt x="135" y="24"/>
                </a:cubicBezTo>
                <a:cubicBezTo>
                  <a:pt x="135" y="36"/>
                  <a:pt x="132" y="48"/>
                  <a:pt x="123" y="57"/>
                </a:cubicBezTo>
                <a:cubicBezTo>
                  <a:pt x="118" y="61"/>
                  <a:pt x="120" y="67"/>
                  <a:pt x="126" y="70"/>
                </a:cubicBezTo>
                <a:cubicBezTo>
                  <a:pt x="129" y="71"/>
                  <a:pt x="133" y="72"/>
                  <a:pt x="136" y="74"/>
                </a:cubicBezTo>
                <a:cubicBezTo>
                  <a:pt x="143" y="77"/>
                  <a:pt x="150" y="81"/>
                  <a:pt x="155" y="86"/>
                </a:cubicBezTo>
                <a:cubicBezTo>
                  <a:pt x="159" y="90"/>
                  <a:pt x="160" y="99"/>
                  <a:pt x="151" y="103"/>
                </a:cubicBezTo>
                <a:close/>
                <a:moveTo>
                  <a:pt x="206" y="93"/>
                </a:moveTo>
                <a:cubicBezTo>
                  <a:pt x="202" y="89"/>
                  <a:pt x="197" y="87"/>
                  <a:pt x="192" y="84"/>
                </a:cubicBezTo>
                <a:cubicBezTo>
                  <a:pt x="190" y="83"/>
                  <a:pt x="188" y="83"/>
                  <a:pt x="186" y="82"/>
                </a:cubicBezTo>
                <a:cubicBezTo>
                  <a:pt x="182" y="80"/>
                  <a:pt x="180" y="76"/>
                  <a:pt x="183" y="73"/>
                </a:cubicBezTo>
                <a:cubicBezTo>
                  <a:pt x="190" y="66"/>
                  <a:pt x="192" y="59"/>
                  <a:pt x="192" y="50"/>
                </a:cubicBezTo>
                <a:cubicBezTo>
                  <a:pt x="192" y="41"/>
                  <a:pt x="186" y="36"/>
                  <a:pt x="178" y="34"/>
                </a:cubicBezTo>
                <a:cubicBezTo>
                  <a:pt x="176" y="34"/>
                  <a:pt x="174" y="34"/>
                  <a:pt x="173" y="34"/>
                </a:cubicBezTo>
                <a:cubicBezTo>
                  <a:pt x="171" y="34"/>
                  <a:pt x="169" y="34"/>
                  <a:pt x="167" y="34"/>
                </a:cubicBezTo>
                <a:cubicBezTo>
                  <a:pt x="159" y="36"/>
                  <a:pt x="154" y="41"/>
                  <a:pt x="154" y="50"/>
                </a:cubicBezTo>
                <a:cubicBezTo>
                  <a:pt x="153" y="59"/>
                  <a:pt x="156" y="66"/>
                  <a:pt x="162" y="73"/>
                </a:cubicBezTo>
                <a:cubicBezTo>
                  <a:pt x="165" y="76"/>
                  <a:pt x="164" y="80"/>
                  <a:pt x="160" y="82"/>
                </a:cubicBezTo>
                <a:cubicBezTo>
                  <a:pt x="159" y="82"/>
                  <a:pt x="159" y="82"/>
                  <a:pt x="159" y="82"/>
                </a:cubicBezTo>
                <a:cubicBezTo>
                  <a:pt x="160" y="83"/>
                  <a:pt x="160" y="83"/>
                  <a:pt x="161" y="84"/>
                </a:cubicBezTo>
                <a:cubicBezTo>
                  <a:pt x="164" y="87"/>
                  <a:pt x="165" y="91"/>
                  <a:pt x="165" y="96"/>
                </a:cubicBezTo>
                <a:cubicBezTo>
                  <a:pt x="164" y="100"/>
                  <a:pt x="161" y="104"/>
                  <a:pt x="156" y="106"/>
                </a:cubicBezTo>
                <a:cubicBezTo>
                  <a:pt x="155" y="107"/>
                  <a:pt x="154" y="107"/>
                  <a:pt x="152" y="108"/>
                </a:cubicBezTo>
                <a:cubicBezTo>
                  <a:pt x="158" y="109"/>
                  <a:pt x="165" y="109"/>
                  <a:pt x="173" y="109"/>
                </a:cubicBezTo>
                <a:cubicBezTo>
                  <a:pt x="182" y="109"/>
                  <a:pt x="189" y="109"/>
                  <a:pt x="197" y="107"/>
                </a:cubicBezTo>
                <a:cubicBezTo>
                  <a:pt x="199" y="107"/>
                  <a:pt x="201" y="106"/>
                  <a:pt x="203" y="105"/>
                </a:cubicBezTo>
                <a:cubicBezTo>
                  <a:pt x="209" y="102"/>
                  <a:pt x="208" y="96"/>
                  <a:pt x="206" y="93"/>
                </a:cubicBezTo>
                <a:close/>
                <a:moveTo>
                  <a:pt x="49" y="96"/>
                </a:moveTo>
                <a:cubicBezTo>
                  <a:pt x="49" y="91"/>
                  <a:pt x="50" y="87"/>
                  <a:pt x="54" y="84"/>
                </a:cubicBezTo>
                <a:cubicBezTo>
                  <a:pt x="55" y="82"/>
                  <a:pt x="56" y="81"/>
                  <a:pt x="58" y="80"/>
                </a:cubicBezTo>
                <a:cubicBezTo>
                  <a:pt x="57" y="79"/>
                  <a:pt x="56" y="79"/>
                  <a:pt x="55" y="79"/>
                </a:cubicBezTo>
                <a:cubicBezTo>
                  <a:pt x="51" y="77"/>
                  <a:pt x="49" y="72"/>
                  <a:pt x="53" y="69"/>
                </a:cubicBezTo>
                <a:cubicBezTo>
                  <a:pt x="60" y="62"/>
                  <a:pt x="62" y="53"/>
                  <a:pt x="62" y="44"/>
                </a:cubicBezTo>
                <a:cubicBezTo>
                  <a:pt x="62" y="34"/>
                  <a:pt x="56" y="28"/>
                  <a:pt x="47" y="26"/>
                </a:cubicBezTo>
                <a:cubicBezTo>
                  <a:pt x="45" y="26"/>
                  <a:pt x="43" y="25"/>
                  <a:pt x="41" y="25"/>
                </a:cubicBezTo>
                <a:cubicBezTo>
                  <a:pt x="39" y="25"/>
                  <a:pt x="37" y="26"/>
                  <a:pt x="35" y="26"/>
                </a:cubicBezTo>
                <a:cubicBezTo>
                  <a:pt x="26" y="28"/>
                  <a:pt x="20" y="34"/>
                  <a:pt x="20" y="44"/>
                </a:cubicBezTo>
                <a:cubicBezTo>
                  <a:pt x="19" y="53"/>
                  <a:pt x="22" y="62"/>
                  <a:pt x="29" y="69"/>
                </a:cubicBezTo>
                <a:cubicBezTo>
                  <a:pt x="32" y="72"/>
                  <a:pt x="31" y="77"/>
                  <a:pt x="26" y="79"/>
                </a:cubicBezTo>
                <a:cubicBezTo>
                  <a:pt x="24" y="80"/>
                  <a:pt x="21" y="81"/>
                  <a:pt x="19" y="82"/>
                </a:cubicBezTo>
                <a:cubicBezTo>
                  <a:pt x="13" y="84"/>
                  <a:pt x="8" y="87"/>
                  <a:pt x="4" y="92"/>
                </a:cubicBezTo>
                <a:cubicBezTo>
                  <a:pt x="0" y="96"/>
                  <a:pt x="0" y="101"/>
                  <a:pt x="7" y="104"/>
                </a:cubicBezTo>
                <a:cubicBezTo>
                  <a:pt x="9" y="106"/>
                  <a:pt x="12" y="106"/>
                  <a:pt x="14" y="107"/>
                </a:cubicBezTo>
                <a:cubicBezTo>
                  <a:pt x="22" y="109"/>
                  <a:pt x="31" y="109"/>
                  <a:pt x="41" y="109"/>
                </a:cubicBezTo>
                <a:cubicBezTo>
                  <a:pt x="49" y="109"/>
                  <a:pt x="56" y="109"/>
                  <a:pt x="62" y="108"/>
                </a:cubicBezTo>
                <a:cubicBezTo>
                  <a:pt x="61" y="107"/>
                  <a:pt x="60" y="107"/>
                  <a:pt x="59" y="106"/>
                </a:cubicBezTo>
                <a:cubicBezTo>
                  <a:pt x="53" y="104"/>
                  <a:pt x="50" y="100"/>
                  <a:pt x="49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Freeform 34"/>
          <p:cNvSpPr>
            <a:spLocks noEditPoints="1"/>
          </p:cNvSpPr>
          <p:nvPr/>
        </p:nvSpPr>
        <p:spPr bwMode="auto">
          <a:xfrm>
            <a:off x="3067050" y="5476875"/>
            <a:ext cx="544513" cy="492125"/>
          </a:xfrm>
          <a:custGeom>
            <a:avLst/>
            <a:gdLst>
              <a:gd name="T0" fmla="*/ 336316 w 136"/>
              <a:gd name="T1" fmla="*/ 64016 h 123"/>
              <a:gd name="T2" fmla="*/ 240226 w 136"/>
              <a:gd name="T3" fmla="*/ 32008 h 123"/>
              <a:gd name="T4" fmla="*/ 172162 w 136"/>
              <a:gd name="T5" fmla="*/ 64016 h 123"/>
              <a:gd name="T6" fmla="*/ 308290 w 136"/>
              <a:gd name="T7" fmla="*/ 0 h 123"/>
              <a:gd name="T8" fmla="*/ 80075 w 136"/>
              <a:gd name="T9" fmla="*/ 272069 h 123"/>
              <a:gd name="T10" fmla="*/ 220207 w 136"/>
              <a:gd name="T11" fmla="*/ 252064 h 123"/>
              <a:gd name="T12" fmla="*/ 296279 w 136"/>
              <a:gd name="T13" fmla="*/ 228058 h 123"/>
              <a:gd name="T14" fmla="*/ 324305 w 136"/>
              <a:gd name="T15" fmla="*/ 272069 h 123"/>
              <a:gd name="T16" fmla="*/ 544512 w 136"/>
              <a:gd name="T17" fmla="*/ 196050 h 123"/>
              <a:gd name="T18" fmla="*/ 480452 w 136"/>
              <a:gd name="T19" fmla="*/ 80020 h 123"/>
              <a:gd name="T20" fmla="*/ 436410 w 136"/>
              <a:gd name="T21" fmla="*/ 80020 h 123"/>
              <a:gd name="T22" fmla="*/ 388365 w 136"/>
              <a:gd name="T23" fmla="*/ 80020 h 123"/>
              <a:gd name="T24" fmla="*/ 336316 w 136"/>
              <a:gd name="T25" fmla="*/ 80020 h 123"/>
              <a:gd name="T26" fmla="*/ 168158 w 136"/>
              <a:gd name="T27" fmla="*/ 80020 h 123"/>
              <a:gd name="T28" fmla="*/ 104098 w 136"/>
              <a:gd name="T29" fmla="*/ 80020 h 123"/>
              <a:gd name="T30" fmla="*/ 60056 w 136"/>
              <a:gd name="T31" fmla="*/ 80020 h 123"/>
              <a:gd name="T32" fmla="*/ 0 w 136"/>
              <a:gd name="T33" fmla="*/ 196050 h 123"/>
              <a:gd name="T34" fmla="*/ 460433 w 136"/>
              <a:gd name="T35" fmla="*/ 296075 h 123"/>
              <a:gd name="T36" fmla="*/ 324305 w 136"/>
              <a:gd name="T37" fmla="*/ 316080 h 123"/>
              <a:gd name="T38" fmla="*/ 244230 w 136"/>
              <a:gd name="T39" fmla="*/ 340086 h 123"/>
              <a:gd name="T40" fmla="*/ 220207 w 136"/>
              <a:gd name="T41" fmla="*/ 296075 h 123"/>
              <a:gd name="T42" fmla="*/ 0 w 136"/>
              <a:gd name="T43" fmla="*/ 248063 h 123"/>
              <a:gd name="T44" fmla="*/ 60056 w 136"/>
              <a:gd name="T45" fmla="*/ 492125 h 123"/>
              <a:gd name="T46" fmla="*/ 104098 w 136"/>
              <a:gd name="T47" fmla="*/ 492125 h 123"/>
              <a:gd name="T48" fmla="*/ 412388 w 136"/>
              <a:gd name="T49" fmla="*/ 492125 h 123"/>
              <a:gd name="T50" fmla="*/ 448422 w 136"/>
              <a:gd name="T51" fmla="*/ 492125 h 123"/>
              <a:gd name="T52" fmla="*/ 544512 w 136"/>
              <a:gd name="T53" fmla="*/ 416106 h 123"/>
              <a:gd name="T54" fmla="*/ 460433 w 136"/>
              <a:gd name="T55" fmla="*/ 296075 h 123"/>
              <a:gd name="T56" fmla="*/ 244230 w 136"/>
              <a:gd name="T57" fmla="*/ 248063 h 123"/>
              <a:gd name="T58" fmla="*/ 236222 w 136"/>
              <a:gd name="T59" fmla="*/ 268068 h 123"/>
              <a:gd name="T60" fmla="*/ 236222 w 136"/>
              <a:gd name="T61" fmla="*/ 292074 h 123"/>
              <a:gd name="T62" fmla="*/ 236222 w 136"/>
              <a:gd name="T63" fmla="*/ 312079 h 123"/>
              <a:gd name="T64" fmla="*/ 296279 w 136"/>
              <a:gd name="T65" fmla="*/ 324082 h 123"/>
              <a:gd name="T66" fmla="*/ 304286 w 136"/>
              <a:gd name="T67" fmla="*/ 300076 h 123"/>
              <a:gd name="T68" fmla="*/ 304286 w 136"/>
              <a:gd name="T69" fmla="*/ 276070 h 123"/>
              <a:gd name="T70" fmla="*/ 304286 w 136"/>
              <a:gd name="T71" fmla="*/ 256065 h 12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36" h="123">
                <a:moveTo>
                  <a:pt x="92" y="16"/>
                </a:moveTo>
                <a:cubicBezTo>
                  <a:pt x="84" y="16"/>
                  <a:pt x="84" y="16"/>
                  <a:pt x="84" y="16"/>
                </a:cubicBezTo>
                <a:cubicBezTo>
                  <a:pt x="84" y="11"/>
                  <a:pt x="80" y="8"/>
                  <a:pt x="75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56" y="8"/>
                  <a:pt x="52" y="11"/>
                  <a:pt x="51" y="16"/>
                </a:cubicBezTo>
                <a:cubicBezTo>
                  <a:pt x="43" y="16"/>
                  <a:pt x="43" y="16"/>
                  <a:pt x="43" y="16"/>
                </a:cubicBezTo>
                <a:cubicBezTo>
                  <a:pt x="43" y="7"/>
                  <a:pt x="50" y="0"/>
                  <a:pt x="58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5" y="0"/>
                  <a:pt x="92" y="7"/>
                  <a:pt x="92" y="16"/>
                </a:cubicBezTo>
                <a:close/>
                <a:moveTo>
                  <a:pt x="20" y="68"/>
                </a:moveTo>
                <a:cubicBezTo>
                  <a:pt x="55" y="68"/>
                  <a:pt x="55" y="68"/>
                  <a:pt x="55" y="68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0"/>
                  <a:pt x="57" y="57"/>
                  <a:pt x="61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8" y="57"/>
                  <a:pt x="81" y="60"/>
                  <a:pt x="81" y="63"/>
                </a:cubicBezTo>
                <a:cubicBezTo>
                  <a:pt x="81" y="68"/>
                  <a:pt x="81" y="68"/>
                  <a:pt x="81" y="68"/>
                </a:cubicBezTo>
                <a:cubicBezTo>
                  <a:pt x="115" y="68"/>
                  <a:pt x="115" y="68"/>
                  <a:pt x="115" y="68"/>
                </a:cubicBezTo>
                <a:cubicBezTo>
                  <a:pt x="126" y="68"/>
                  <a:pt x="134" y="60"/>
                  <a:pt x="136" y="49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6" y="28"/>
                  <a:pt x="129" y="20"/>
                  <a:pt x="120" y="20"/>
                </a:cubicBezTo>
                <a:cubicBezTo>
                  <a:pt x="112" y="20"/>
                  <a:pt x="112" y="20"/>
                  <a:pt x="112" y="20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97" y="20"/>
                  <a:pt x="97" y="20"/>
                  <a:pt x="97" y="20"/>
                </a:cubicBezTo>
                <a:cubicBezTo>
                  <a:pt x="93" y="20"/>
                  <a:pt x="93" y="20"/>
                  <a:pt x="93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42" y="20"/>
                  <a:pt x="42" y="20"/>
                  <a:pt x="42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7" y="20"/>
                  <a:pt x="0" y="28"/>
                  <a:pt x="0" y="38"/>
                </a:cubicBezTo>
                <a:cubicBezTo>
                  <a:pt x="0" y="49"/>
                  <a:pt x="0" y="49"/>
                  <a:pt x="0" y="49"/>
                </a:cubicBezTo>
                <a:cubicBezTo>
                  <a:pt x="1" y="60"/>
                  <a:pt x="10" y="68"/>
                  <a:pt x="20" y="68"/>
                </a:cubicBezTo>
                <a:close/>
                <a:moveTo>
                  <a:pt x="115" y="74"/>
                </a:moveTo>
                <a:cubicBezTo>
                  <a:pt x="81" y="74"/>
                  <a:pt x="81" y="74"/>
                  <a:pt x="81" y="74"/>
                </a:cubicBezTo>
                <a:cubicBezTo>
                  <a:pt x="81" y="79"/>
                  <a:pt x="81" y="79"/>
                  <a:pt x="81" y="79"/>
                </a:cubicBezTo>
                <a:cubicBezTo>
                  <a:pt x="81" y="82"/>
                  <a:pt x="78" y="85"/>
                  <a:pt x="74" y="85"/>
                </a:cubicBezTo>
                <a:cubicBezTo>
                  <a:pt x="61" y="85"/>
                  <a:pt x="61" y="85"/>
                  <a:pt x="61" y="85"/>
                </a:cubicBezTo>
                <a:cubicBezTo>
                  <a:pt x="57" y="85"/>
                  <a:pt x="55" y="82"/>
                  <a:pt x="55" y="79"/>
                </a:cubicBezTo>
                <a:cubicBezTo>
                  <a:pt x="55" y="74"/>
                  <a:pt x="55" y="74"/>
                  <a:pt x="55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12" y="74"/>
                  <a:pt x="4" y="69"/>
                  <a:pt x="0" y="6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4"/>
                  <a:pt x="7" y="123"/>
                  <a:pt x="15" y="123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6" y="123"/>
                  <a:pt x="26" y="123"/>
                  <a:pt x="26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03" y="123"/>
                  <a:pt x="103" y="123"/>
                  <a:pt x="103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12" y="123"/>
                  <a:pt x="112" y="123"/>
                  <a:pt x="112" y="123"/>
                </a:cubicBezTo>
                <a:cubicBezTo>
                  <a:pt x="120" y="123"/>
                  <a:pt x="120" y="123"/>
                  <a:pt x="120" y="123"/>
                </a:cubicBezTo>
                <a:cubicBezTo>
                  <a:pt x="129" y="123"/>
                  <a:pt x="136" y="114"/>
                  <a:pt x="136" y="104"/>
                </a:cubicBezTo>
                <a:cubicBezTo>
                  <a:pt x="136" y="62"/>
                  <a:pt x="136" y="62"/>
                  <a:pt x="136" y="62"/>
                </a:cubicBezTo>
                <a:cubicBezTo>
                  <a:pt x="131" y="69"/>
                  <a:pt x="124" y="74"/>
                  <a:pt x="115" y="74"/>
                </a:cubicBezTo>
                <a:close/>
                <a:moveTo>
                  <a:pt x="74" y="62"/>
                </a:moveTo>
                <a:cubicBezTo>
                  <a:pt x="61" y="62"/>
                  <a:pt x="61" y="62"/>
                  <a:pt x="61" y="62"/>
                </a:cubicBezTo>
                <a:cubicBezTo>
                  <a:pt x="60" y="62"/>
                  <a:pt x="59" y="63"/>
                  <a:pt x="59" y="64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9"/>
                  <a:pt x="59" y="69"/>
                  <a:pt x="59" y="69"/>
                </a:cubicBezTo>
                <a:cubicBezTo>
                  <a:pt x="59" y="73"/>
                  <a:pt x="59" y="73"/>
                  <a:pt x="59" y="73"/>
                </a:cubicBezTo>
                <a:cubicBezTo>
                  <a:pt x="59" y="75"/>
                  <a:pt x="59" y="75"/>
                  <a:pt x="59" y="75"/>
                </a:cubicBezTo>
                <a:cubicBezTo>
                  <a:pt x="59" y="78"/>
                  <a:pt x="59" y="78"/>
                  <a:pt x="59" y="78"/>
                </a:cubicBezTo>
                <a:cubicBezTo>
                  <a:pt x="59" y="80"/>
                  <a:pt x="60" y="81"/>
                  <a:pt x="61" y="81"/>
                </a:cubicBezTo>
                <a:cubicBezTo>
                  <a:pt x="74" y="81"/>
                  <a:pt x="74" y="81"/>
                  <a:pt x="74" y="81"/>
                </a:cubicBezTo>
                <a:cubicBezTo>
                  <a:pt x="75" y="81"/>
                  <a:pt x="76" y="80"/>
                  <a:pt x="76" y="78"/>
                </a:cubicBezTo>
                <a:cubicBezTo>
                  <a:pt x="76" y="75"/>
                  <a:pt x="76" y="75"/>
                  <a:pt x="76" y="75"/>
                </a:cubicBezTo>
                <a:cubicBezTo>
                  <a:pt x="76" y="73"/>
                  <a:pt x="76" y="73"/>
                  <a:pt x="76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6" y="67"/>
                  <a:pt x="76" y="67"/>
                  <a:pt x="76" y="67"/>
                </a:cubicBezTo>
                <a:cubicBezTo>
                  <a:pt x="76" y="64"/>
                  <a:pt x="76" y="64"/>
                  <a:pt x="76" y="64"/>
                </a:cubicBezTo>
                <a:cubicBezTo>
                  <a:pt x="76" y="63"/>
                  <a:pt x="75" y="62"/>
                  <a:pt x="74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Freeform 35"/>
          <p:cNvSpPr/>
          <p:nvPr/>
        </p:nvSpPr>
        <p:spPr bwMode="auto">
          <a:xfrm>
            <a:off x="6808788" y="5476875"/>
            <a:ext cx="404812" cy="588963"/>
          </a:xfrm>
          <a:custGeom>
            <a:avLst/>
            <a:gdLst>
              <a:gd name="T0" fmla="*/ 404812 w 101"/>
              <a:gd name="T1" fmla="*/ 388635 h 147"/>
              <a:gd name="T2" fmla="*/ 264531 w 101"/>
              <a:gd name="T3" fmla="*/ 256419 h 147"/>
              <a:gd name="T4" fmla="*/ 192386 w 101"/>
              <a:gd name="T5" fmla="*/ 240393 h 147"/>
              <a:gd name="T6" fmla="*/ 96193 w 101"/>
              <a:gd name="T7" fmla="*/ 188308 h 147"/>
              <a:gd name="T8" fmla="*/ 196394 w 101"/>
              <a:gd name="T9" fmla="*/ 144236 h 147"/>
              <a:gd name="T10" fmla="*/ 300603 w 101"/>
              <a:gd name="T11" fmla="*/ 184301 h 147"/>
              <a:gd name="T12" fmla="*/ 352707 w 101"/>
              <a:gd name="T13" fmla="*/ 180295 h 147"/>
              <a:gd name="T14" fmla="*/ 376756 w 101"/>
              <a:gd name="T15" fmla="*/ 144236 h 147"/>
              <a:gd name="T16" fmla="*/ 244490 w 101"/>
              <a:gd name="T17" fmla="*/ 68111 h 147"/>
              <a:gd name="T18" fmla="*/ 244490 w 101"/>
              <a:gd name="T19" fmla="*/ 20033 h 147"/>
              <a:gd name="T20" fmla="*/ 216434 w 101"/>
              <a:gd name="T21" fmla="*/ 0 h 147"/>
              <a:gd name="T22" fmla="*/ 188378 w 101"/>
              <a:gd name="T23" fmla="*/ 0 h 147"/>
              <a:gd name="T24" fmla="*/ 160322 w 101"/>
              <a:gd name="T25" fmla="*/ 20033 h 147"/>
              <a:gd name="T26" fmla="*/ 160322 w 101"/>
              <a:gd name="T27" fmla="*/ 64105 h 147"/>
              <a:gd name="T28" fmla="*/ 0 w 101"/>
              <a:gd name="T29" fmla="*/ 192314 h 147"/>
              <a:gd name="T30" fmla="*/ 152306 w 101"/>
              <a:gd name="T31" fmla="*/ 320524 h 147"/>
              <a:gd name="T32" fmla="*/ 236474 w 101"/>
              <a:gd name="T33" fmla="*/ 340557 h 147"/>
              <a:gd name="T34" fmla="*/ 308619 w 101"/>
              <a:gd name="T35" fmla="*/ 392642 h 147"/>
              <a:gd name="T36" fmla="*/ 208418 w 101"/>
              <a:gd name="T37" fmla="*/ 440721 h 147"/>
              <a:gd name="T38" fmla="*/ 84169 w 101"/>
              <a:gd name="T39" fmla="*/ 396649 h 147"/>
              <a:gd name="T40" fmla="*/ 28056 w 101"/>
              <a:gd name="T41" fmla="*/ 404662 h 147"/>
              <a:gd name="T42" fmla="*/ 16032 w 101"/>
              <a:gd name="T43" fmla="*/ 440721 h 147"/>
              <a:gd name="T44" fmla="*/ 160322 w 101"/>
              <a:gd name="T45" fmla="*/ 520852 h 147"/>
              <a:gd name="T46" fmla="*/ 160322 w 101"/>
              <a:gd name="T47" fmla="*/ 564924 h 147"/>
              <a:gd name="T48" fmla="*/ 188378 w 101"/>
              <a:gd name="T49" fmla="*/ 588963 h 147"/>
              <a:gd name="T50" fmla="*/ 216434 w 101"/>
              <a:gd name="T51" fmla="*/ 588963 h 147"/>
              <a:gd name="T52" fmla="*/ 244490 w 101"/>
              <a:gd name="T53" fmla="*/ 564924 h 147"/>
              <a:gd name="T54" fmla="*/ 244490 w 101"/>
              <a:gd name="T55" fmla="*/ 520852 h 147"/>
              <a:gd name="T56" fmla="*/ 404812 w 101"/>
              <a:gd name="T57" fmla="*/ 388635 h 14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1" h="147">
                <a:moveTo>
                  <a:pt x="101" y="97"/>
                </a:moveTo>
                <a:cubicBezTo>
                  <a:pt x="101" y="82"/>
                  <a:pt x="89" y="70"/>
                  <a:pt x="66" y="64"/>
                </a:cubicBezTo>
                <a:cubicBezTo>
                  <a:pt x="63" y="64"/>
                  <a:pt x="50" y="60"/>
                  <a:pt x="48" y="60"/>
                </a:cubicBezTo>
                <a:cubicBezTo>
                  <a:pt x="29" y="55"/>
                  <a:pt x="24" y="52"/>
                  <a:pt x="24" y="47"/>
                </a:cubicBezTo>
                <a:cubicBezTo>
                  <a:pt x="24" y="42"/>
                  <a:pt x="31" y="36"/>
                  <a:pt x="49" y="36"/>
                </a:cubicBezTo>
                <a:cubicBezTo>
                  <a:pt x="62" y="36"/>
                  <a:pt x="75" y="46"/>
                  <a:pt x="75" y="46"/>
                </a:cubicBezTo>
                <a:cubicBezTo>
                  <a:pt x="81" y="50"/>
                  <a:pt x="84" y="49"/>
                  <a:pt x="88" y="45"/>
                </a:cubicBezTo>
                <a:cubicBezTo>
                  <a:pt x="88" y="45"/>
                  <a:pt x="94" y="41"/>
                  <a:pt x="94" y="36"/>
                </a:cubicBezTo>
                <a:cubicBezTo>
                  <a:pt x="94" y="30"/>
                  <a:pt x="78" y="20"/>
                  <a:pt x="61" y="17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2"/>
                  <a:pt x="58" y="0"/>
                  <a:pt x="54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3" y="0"/>
                  <a:pt x="40" y="2"/>
                  <a:pt x="40" y="5"/>
                </a:cubicBezTo>
                <a:cubicBezTo>
                  <a:pt x="40" y="16"/>
                  <a:pt x="40" y="16"/>
                  <a:pt x="40" y="16"/>
                </a:cubicBezTo>
                <a:cubicBezTo>
                  <a:pt x="14" y="18"/>
                  <a:pt x="0" y="32"/>
                  <a:pt x="0" y="48"/>
                </a:cubicBezTo>
                <a:cubicBezTo>
                  <a:pt x="0" y="67"/>
                  <a:pt x="18" y="75"/>
                  <a:pt x="38" y="80"/>
                </a:cubicBezTo>
                <a:cubicBezTo>
                  <a:pt x="41" y="80"/>
                  <a:pt x="57" y="84"/>
                  <a:pt x="59" y="85"/>
                </a:cubicBezTo>
                <a:cubicBezTo>
                  <a:pt x="74" y="89"/>
                  <a:pt x="77" y="94"/>
                  <a:pt x="77" y="98"/>
                </a:cubicBezTo>
                <a:cubicBezTo>
                  <a:pt x="77" y="104"/>
                  <a:pt x="70" y="110"/>
                  <a:pt x="52" y="110"/>
                </a:cubicBezTo>
                <a:cubicBezTo>
                  <a:pt x="39" y="110"/>
                  <a:pt x="21" y="99"/>
                  <a:pt x="21" y="99"/>
                </a:cubicBezTo>
                <a:cubicBezTo>
                  <a:pt x="16" y="96"/>
                  <a:pt x="11" y="97"/>
                  <a:pt x="7" y="101"/>
                </a:cubicBezTo>
                <a:cubicBezTo>
                  <a:pt x="7" y="101"/>
                  <a:pt x="4" y="105"/>
                  <a:pt x="4" y="110"/>
                </a:cubicBezTo>
                <a:cubicBezTo>
                  <a:pt x="4" y="117"/>
                  <a:pt x="23" y="126"/>
                  <a:pt x="40" y="130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0" y="144"/>
                  <a:pt x="43" y="147"/>
                  <a:pt x="47" y="147"/>
                </a:cubicBezTo>
                <a:cubicBezTo>
                  <a:pt x="54" y="147"/>
                  <a:pt x="54" y="147"/>
                  <a:pt x="54" y="147"/>
                </a:cubicBezTo>
                <a:cubicBezTo>
                  <a:pt x="58" y="147"/>
                  <a:pt x="61" y="144"/>
                  <a:pt x="61" y="141"/>
                </a:cubicBezTo>
                <a:cubicBezTo>
                  <a:pt x="61" y="130"/>
                  <a:pt x="61" y="130"/>
                  <a:pt x="61" y="130"/>
                </a:cubicBezTo>
                <a:cubicBezTo>
                  <a:pt x="89" y="128"/>
                  <a:pt x="101" y="113"/>
                  <a:pt x="101" y="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Freeform 36"/>
          <p:cNvSpPr>
            <a:spLocks noEditPoints="1"/>
          </p:cNvSpPr>
          <p:nvPr/>
        </p:nvSpPr>
        <p:spPr bwMode="auto">
          <a:xfrm>
            <a:off x="8634413" y="822325"/>
            <a:ext cx="534987" cy="536575"/>
          </a:xfrm>
          <a:custGeom>
            <a:avLst/>
            <a:gdLst>
              <a:gd name="T0" fmla="*/ 251524 w 134"/>
              <a:gd name="T1" fmla="*/ 284305 h 134"/>
              <a:gd name="T2" fmla="*/ 503047 w 134"/>
              <a:gd name="T3" fmla="*/ 284305 h 134"/>
              <a:gd name="T4" fmla="*/ 251524 w 134"/>
              <a:gd name="T5" fmla="*/ 536575 h 134"/>
              <a:gd name="T6" fmla="*/ 0 w 134"/>
              <a:gd name="T7" fmla="*/ 284305 h 134"/>
              <a:gd name="T8" fmla="*/ 251524 w 134"/>
              <a:gd name="T9" fmla="*/ 32034 h 134"/>
              <a:gd name="T10" fmla="*/ 251524 w 134"/>
              <a:gd name="T11" fmla="*/ 284305 h 134"/>
              <a:gd name="T12" fmla="*/ 283463 w 134"/>
              <a:gd name="T13" fmla="*/ 0 h 134"/>
              <a:gd name="T14" fmla="*/ 283463 w 134"/>
              <a:gd name="T15" fmla="*/ 256275 h 134"/>
              <a:gd name="T16" fmla="*/ 534987 w 134"/>
              <a:gd name="T17" fmla="*/ 256275 h 134"/>
              <a:gd name="T18" fmla="*/ 283463 w 134"/>
              <a:gd name="T19" fmla="*/ 0 h 1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4" h="134">
                <a:moveTo>
                  <a:pt x="63" y="71"/>
                </a:moveTo>
                <a:cubicBezTo>
                  <a:pt x="126" y="71"/>
                  <a:pt x="126" y="71"/>
                  <a:pt x="126" y="71"/>
                </a:cubicBezTo>
                <a:cubicBezTo>
                  <a:pt x="126" y="106"/>
                  <a:pt x="98" y="134"/>
                  <a:pt x="63" y="134"/>
                </a:cubicBezTo>
                <a:cubicBezTo>
                  <a:pt x="28" y="134"/>
                  <a:pt x="0" y="106"/>
                  <a:pt x="0" y="71"/>
                </a:cubicBezTo>
                <a:cubicBezTo>
                  <a:pt x="0" y="36"/>
                  <a:pt x="28" y="8"/>
                  <a:pt x="63" y="8"/>
                </a:cubicBezTo>
                <a:lnTo>
                  <a:pt x="63" y="71"/>
                </a:lnTo>
                <a:close/>
                <a:moveTo>
                  <a:pt x="71" y="0"/>
                </a:moveTo>
                <a:cubicBezTo>
                  <a:pt x="71" y="64"/>
                  <a:pt x="71" y="64"/>
                  <a:pt x="71" y="64"/>
                </a:cubicBezTo>
                <a:cubicBezTo>
                  <a:pt x="134" y="64"/>
                  <a:pt x="134" y="64"/>
                  <a:pt x="134" y="64"/>
                </a:cubicBezTo>
                <a:cubicBezTo>
                  <a:pt x="134" y="29"/>
                  <a:pt x="106" y="0"/>
                  <a:pt x="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TextBox 93"/>
          <p:cNvSpPr txBox="1">
            <a:spLocks noChangeArrowheads="1"/>
          </p:cNvSpPr>
          <p:nvPr/>
        </p:nvSpPr>
        <p:spPr bwMode="auto">
          <a:xfrm>
            <a:off x="6335713" y="569913"/>
            <a:ext cx="14017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2" name="TextBox 93"/>
          <p:cNvSpPr txBox="1">
            <a:spLocks noChangeArrowheads="1"/>
          </p:cNvSpPr>
          <p:nvPr/>
        </p:nvSpPr>
        <p:spPr bwMode="auto">
          <a:xfrm>
            <a:off x="9991725" y="592138"/>
            <a:ext cx="14017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3" name="TextBox 93"/>
          <p:cNvSpPr txBox="1">
            <a:spLocks noChangeArrowheads="1"/>
          </p:cNvSpPr>
          <p:nvPr/>
        </p:nvSpPr>
        <p:spPr bwMode="auto">
          <a:xfrm>
            <a:off x="796925" y="5249863"/>
            <a:ext cx="1400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4" name="TextBox 93"/>
          <p:cNvSpPr txBox="1">
            <a:spLocks noChangeArrowheads="1"/>
          </p:cNvSpPr>
          <p:nvPr/>
        </p:nvSpPr>
        <p:spPr bwMode="auto">
          <a:xfrm>
            <a:off x="4470400" y="5221288"/>
            <a:ext cx="14017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85" name="TextBox 93"/>
          <p:cNvSpPr txBox="1">
            <a:spLocks noChangeArrowheads="1"/>
          </p:cNvSpPr>
          <p:nvPr/>
        </p:nvSpPr>
        <p:spPr bwMode="auto">
          <a:xfrm>
            <a:off x="8126413" y="5243513"/>
            <a:ext cx="14017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197225" y="557213"/>
            <a:ext cx="14081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7254875" y="3208338"/>
            <a:ext cx="2144713" cy="450850"/>
          </a:xfrm>
          <a:custGeom>
            <a:avLst/>
            <a:gdLst>
              <a:gd name="T0" fmla="*/ 2144713 w 495"/>
              <a:gd name="T1" fmla="*/ 225425 h 104"/>
              <a:gd name="T2" fmla="*/ 2032061 w 495"/>
              <a:gd name="T3" fmla="*/ 0 h 104"/>
              <a:gd name="T4" fmla="*/ 0 w 495"/>
              <a:gd name="T5" fmla="*/ 0 h 104"/>
              <a:gd name="T6" fmla="*/ 69324 w 495"/>
              <a:gd name="T7" fmla="*/ 225425 h 104"/>
              <a:gd name="T8" fmla="*/ 0 w 495"/>
              <a:gd name="T9" fmla="*/ 450850 h 104"/>
              <a:gd name="T10" fmla="*/ 2032061 w 495"/>
              <a:gd name="T11" fmla="*/ 450850 h 104"/>
              <a:gd name="T12" fmla="*/ 2144713 w 495"/>
              <a:gd name="T13" fmla="*/ 225425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5" h="104">
                <a:moveTo>
                  <a:pt x="495" y="52"/>
                </a:moveTo>
                <a:cubicBezTo>
                  <a:pt x="495" y="31"/>
                  <a:pt x="485" y="12"/>
                  <a:pt x="469" y="0"/>
                </a:cubicBezTo>
                <a:cubicBezTo>
                  <a:pt x="0" y="0"/>
                  <a:pt x="0" y="0"/>
                  <a:pt x="0" y="0"/>
                </a:cubicBezTo>
                <a:cubicBezTo>
                  <a:pt x="10" y="15"/>
                  <a:pt x="16" y="32"/>
                  <a:pt x="16" y="52"/>
                </a:cubicBezTo>
                <a:cubicBezTo>
                  <a:pt x="16" y="71"/>
                  <a:pt x="10" y="89"/>
                  <a:pt x="0" y="104"/>
                </a:cubicBezTo>
                <a:cubicBezTo>
                  <a:pt x="469" y="104"/>
                  <a:pt x="469" y="104"/>
                  <a:pt x="469" y="104"/>
                </a:cubicBezTo>
                <a:cubicBezTo>
                  <a:pt x="485" y="91"/>
                  <a:pt x="495" y="72"/>
                  <a:pt x="495" y="52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9447213" y="3208338"/>
            <a:ext cx="2146300" cy="450850"/>
          </a:xfrm>
          <a:custGeom>
            <a:avLst/>
            <a:gdLst>
              <a:gd name="T0" fmla="*/ 2146300 w 495"/>
              <a:gd name="T1" fmla="*/ 225425 h 104"/>
              <a:gd name="T2" fmla="*/ 2037901 w 495"/>
              <a:gd name="T3" fmla="*/ 0 h 104"/>
              <a:gd name="T4" fmla="*/ 0 w 495"/>
              <a:gd name="T5" fmla="*/ 0 h 104"/>
              <a:gd name="T6" fmla="*/ 69375 w 495"/>
              <a:gd name="T7" fmla="*/ 225425 h 104"/>
              <a:gd name="T8" fmla="*/ 0 w 495"/>
              <a:gd name="T9" fmla="*/ 450850 h 104"/>
              <a:gd name="T10" fmla="*/ 2037901 w 495"/>
              <a:gd name="T11" fmla="*/ 450850 h 104"/>
              <a:gd name="T12" fmla="*/ 2146300 w 495"/>
              <a:gd name="T13" fmla="*/ 225425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5" h="104">
                <a:moveTo>
                  <a:pt x="495" y="52"/>
                </a:moveTo>
                <a:cubicBezTo>
                  <a:pt x="495" y="31"/>
                  <a:pt x="485" y="12"/>
                  <a:pt x="470" y="0"/>
                </a:cubicBezTo>
                <a:cubicBezTo>
                  <a:pt x="0" y="0"/>
                  <a:pt x="0" y="0"/>
                  <a:pt x="0" y="0"/>
                </a:cubicBezTo>
                <a:cubicBezTo>
                  <a:pt x="10" y="15"/>
                  <a:pt x="16" y="32"/>
                  <a:pt x="16" y="52"/>
                </a:cubicBezTo>
                <a:cubicBezTo>
                  <a:pt x="16" y="71"/>
                  <a:pt x="10" y="89"/>
                  <a:pt x="0" y="104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85" y="91"/>
                  <a:pt x="495" y="72"/>
                  <a:pt x="495" y="52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5056188" y="3208338"/>
            <a:ext cx="2146300" cy="450850"/>
          </a:xfrm>
          <a:custGeom>
            <a:avLst/>
            <a:gdLst>
              <a:gd name="T0" fmla="*/ 2146300 w 495"/>
              <a:gd name="T1" fmla="*/ 225425 h 104"/>
              <a:gd name="T2" fmla="*/ 2037901 w 495"/>
              <a:gd name="T3" fmla="*/ 0 h 104"/>
              <a:gd name="T4" fmla="*/ 0 w 495"/>
              <a:gd name="T5" fmla="*/ 0 h 104"/>
              <a:gd name="T6" fmla="*/ 73711 w 495"/>
              <a:gd name="T7" fmla="*/ 225425 h 104"/>
              <a:gd name="T8" fmla="*/ 0 w 495"/>
              <a:gd name="T9" fmla="*/ 450850 h 104"/>
              <a:gd name="T10" fmla="*/ 2037901 w 495"/>
              <a:gd name="T11" fmla="*/ 450850 h 104"/>
              <a:gd name="T12" fmla="*/ 2146300 w 495"/>
              <a:gd name="T13" fmla="*/ 225425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5" h="104">
                <a:moveTo>
                  <a:pt x="495" y="52"/>
                </a:moveTo>
                <a:cubicBezTo>
                  <a:pt x="495" y="31"/>
                  <a:pt x="485" y="12"/>
                  <a:pt x="470" y="0"/>
                </a:cubicBezTo>
                <a:cubicBezTo>
                  <a:pt x="0" y="0"/>
                  <a:pt x="0" y="0"/>
                  <a:pt x="0" y="0"/>
                </a:cubicBezTo>
                <a:cubicBezTo>
                  <a:pt x="11" y="15"/>
                  <a:pt x="17" y="32"/>
                  <a:pt x="17" y="52"/>
                </a:cubicBezTo>
                <a:cubicBezTo>
                  <a:pt x="17" y="71"/>
                  <a:pt x="11" y="89"/>
                  <a:pt x="0" y="104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85" y="91"/>
                  <a:pt x="495" y="72"/>
                  <a:pt x="495" y="52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2863850" y="3208338"/>
            <a:ext cx="2144713" cy="450850"/>
          </a:xfrm>
          <a:custGeom>
            <a:avLst/>
            <a:gdLst>
              <a:gd name="T0" fmla="*/ 2144713 w 495"/>
              <a:gd name="T1" fmla="*/ 225425 h 104"/>
              <a:gd name="T2" fmla="*/ 2036394 w 495"/>
              <a:gd name="T3" fmla="*/ 0 h 104"/>
              <a:gd name="T4" fmla="*/ 0 w 495"/>
              <a:gd name="T5" fmla="*/ 0 h 104"/>
              <a:gd name="T6" fmla="*/ 73657 w 495"/>
              <a:gd name="T7" fmla="*/ 225425 h 104"/>
              <a:gd name="T8" fmla="*/ 0 w 495"/>
              <a:gd name="T9" fmla="*/ 450850 h 104"/>
              <a:gd name="T10" fmla="*/ 2036394 w 495"/>
              <a:gd name="T11" fmla="*/ 450850 h 104"/>
              <a:gd name="T12" fmla="*/ 2144713 w 495"/>
              <a:gd name="T13" fmla="*/ 225425 h 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5" h="104">
                <a:moveTo>
                  <a:pt x="495" y="52"/>
                </a:moveTo>
                <a:cubicBezTo>
                  <a:pt x="495" y="31"/>
                  <a:pt x="485" y="12"/>
                  <a:pt x="470" y="0"/>
                </a:cubicBezTo>
                <a:cubicBezTo>
                  <a:pt x="0" y="0"/>
                  <a:pt x="0" y="0"/>
                  <a:pt x="0" y="0"/>
                </a:cubicBezTo>
                <a:cubicBezTo>
                  <a:pt x="10" y="15"/>
                  <a:pt x="17" y="32"/>
                  <a:pt x="17" y="52"/>
                </a:cubicBezTo>
                <a:cubicBezTo>
                  <a:pt x="17" y="71"/>
                  <a:pt x="10" y="89"/>
                  <a:pt x="0" y="104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85" y="91"/>
                  <a:pt x="495" y="72"/>
                  <a:pt x="495" y="52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600075" y="3208338"/>
            <a:ext cx="2216150" cy="450850"/>
          </a:xfrm>
          <a:custGeom>
            <a:avLst/>
            <a:gdLst>
              <a:gd name="T0" fmla="*/ 0 w 511"/>
              <a:gd name="T1" fmla="*/ 450850 h 104"/>
              <a:gd name="T2" fmla="*/ 2103391 w 511"/>
              <a:gd name="T3" fmla="*/ 450850 h 104"/>
              <a:gd name="T4" fmla="*/ 2216150 w 511"/>
              <a:gd name="T5" fmla="*/ 225425 h 104"/>
              <a:gd name="T6" fmla="*/ 2103391 w 511"/>
              <a:gd name="T7" fmla="*/ 0 h 104"/>
              <a:gd name="T8" fmla="*/ 0 w 511"/>
              <a:gd name="T9" fmla="*/ 0 h 104"/>
              <a:gd name="T10" fmla="*/ 0 w 511"/>
              <a:gd name="T11" fmla="*/ 450850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1" h="104">
                <a:moveTo>
                  <a:pt x="0" y="104"/>
                </a:moveTo>
                <a:cubicBezTo>
                  <a:pt x="485" y="104"/>
                  <a:pt x="485" y="104"/>
                  <a:pt x="485" y="104"/>
                </a:cubicBezTo>
                <a:cubicBezTo>
                  <a:pt x="501" y="91"/>
                  <a:pt x="511" y="72"/>
                  <a:pt x="511" y="52"/>
                </a:cubicBezTo>
                <a:cubicBezTo>
                  <a:pt x="511" y="31"/>
                  <a:pt x="501" y="12"/>
                  <a:pt x="485" y="0"/>
                </a:cubicBezTo>
                <a:cubicBezTo>
                  <a:pt x="0" y="0"/>
                  <a:pt x="0" y="0"/>
                  <a:pt x="0" y="0"/>
                </a:cubicBezTo>
                <a:lnTo>
                  <a:pt x="0" y="104"/>
                </a:ln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7618413" y="2617788"/>
            <a:ext cx="14255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424242"/>
                </a:solidFill>
                <a:latin typeface="Montserrat" panose="02000505000000020004" pitchFamily="2" charset="0"/>
              </a:rPr>
              <a:t>2003</a:t>
            </a:r>
            <a:endParaRPr lang="en-US" altLang="en-US"/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3400425" y="2617788"/>
            <a:ext cx="12446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424242"/>
                </a:solidFill>
                <a:latin typeface="Montserrat" panose="02000505000000020004" pitchFamily="2" charset="0"/>
              </a:rPr>
              <a:t>1975</a:t>
            </a:r>
            <a:endParaRPr lang="en-US" alt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9977438" y="3767138"/>
            <a:ext cx="131286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424242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5616575" y="3767138"/>
            <a:ext cx="13176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424242"/>
                </a:solidFill>
                <a:latin typeface="Montserrat" panose="02000505000000020004" pitchFamily="2" charset="0"/>
              </a:rPr>
              <a:t>1990</a:t>
            </a:r>
            <a:endParaRPr lang="en-US" altLang="en-US"/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1220788" y="3767138"/>
            <a:ext cx="13176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>
                <a:solidFill>
                  <a:srgbClr val="424242"/>
                </a:solidFill>
                <a:latin typeface="Montserrat" panose="02000505000000020004" pitchFamily="2" charset="0"/>
              </a:rPr>
              <a:t>1960</a:t>
            </a:r>
            <a:endParaRPr lang="en-US" altLang="en-US"/>
          </a:p>
        </p:txBody>
      </p:sp>
      <p:sp>
        <p:nvSpPr>
          <p:cNvPr id="2061" name="Line 17"/>
          <p:cNvSpPr>
            <a:spLocks noChangeShapeType="1"/>
          </p:cNvSpPr>
          <p:nvPr/>
        </p:nvSpPr>
        <p:spPr bwMode="auto">
          <a:xfrm flipV="1">
            <a:off x="10518775" y="1858963"/>
            <a:ext cx="0" cy="1162050"/>
          </a:xfrm>
          <a:prstGeom prst="line">
            <a:avLst/>
          </a:prstGeom>
          <a:noFill/>
          <a:ln w="476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8"/>
          <p:cNvSpPr>
            <a:spLocks noChangeShapeType="1"/>
          </p:cNvSpPr>
          <p:nvPr/>
        </p:nvSpPr>
        <p:spPr bwMode="auto">
          <a:xfrm flipV="1">
            <a:off x="6132513" y="1858963"/>
            <a:ext cx="0" cy="1162050"/>
          </a:xfrm>
          <a:prstGeom prst="line">
            <a:avLst/>
          </a:prstGeom>
          <a:noFill/>
          <a:ln w="476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9"/>
          <p:cNvSpPr>
            <a:spLocks noChangeShapeType="1"/>
          </p:cNvSpPr>
          <p:nvPr/>
        </p:nvSpPr>
        <p:spPr bwMode="auto">
          <a:xfrm>
            <a:off x="3903663" y="3841750"/>
            <a:ext cx="0" cy="1166813"/>
          </a:xfrm>
          <a:prstGeom prst="line">
            <a:avLst/>
          </a:prstGeom>
          <a:noFill/>
          <a:ln w="476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20"/>
          <p:cNvSpPr>
            <a:spLocks noChangeShapeType="1"/>
          </p:cNvSpPr>
          <p:nvPr/>
        </p:nvSpPr>
        <p:spPr bwMode="auto">
          <a:xfrm>
            <a:off x="8289925" y="3841750"/>
            <a:ext cx="0" cy="1166813"/>
          </a:xfrm>
          <a:prstGeom prst="line">
            <a:avLst/>
          </a:prstGeom>
          <a:noFill/>
          <a:ln w="476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21"/>
          <p:cNvSpPr>
            <a:spLocks noChangeShapeType="1"/>
          </p:cNvSpPr>
          <p:nvPr/>
        </p:nvSpPr>
        <p:spPr bwMode="auto">
          <a:xfrm flipV="1">
            <a:off x="1706563" y="1858963"/>
            <a:ext cx="0" cy="1162050"/>
          </a:xfrm>
          <a:prstGeom prst="line">
            <a:avLst/>
          </a:prstGeom>
          <a:noFill/>
          <a:ln w="4762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Oval 22"/>
          <p:cNvSpPr>
            <a:spLocks noChangeArrowheads="1"/>
          </p:cNvSpPr>
          <p:nvPr/>
        </p:nvSpPr>
        <p:spPr bwMode="auto">
          <a:xfrm>
            <a:off x="9977438" y="574675"/>
            <a:ext cx="1087437" cy="1089025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7" name="Oval 23"/>
          <p:cNvSpPr>
            <a:spLocks noChangeArrowheads="1"/>
          </p:cNvSpPr>
          <p:nvPr/>
        </p:nvSpPr>
        <p:spPr bwMode="auto">
          <a:xfrm>
            <a:off x="5584825" y="574675"/>
            <a:ext cx="1089025" cy="1089025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8" name="Oval 24"/>
          <p:cNvSpPr>
            <a:spLocks noChangeArrowheads="1"/>
          </p:cNvSpPr>
          <p:nvPr/>
        </p:nvSpPr>
        <p:spPr bwMode="auto">
          <a:xfrm>
            <a:off x="3357563" y="5199063"/>
            <a:ext cx="1087437" cy="1089025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9" name="Oval 25"/>
          <p:cNvSpPr>
            <a:spLocks noChangeArrowheads="1"/>
          </p:cNvSpPr>
          <p:nvPr/>
        </p:nvSpPr>
        <p:spPr bwMode="auto">
          <a:xfrm>
            <a:off x="7748588" y="5199063"/>
            <a:ext cx="1087437" cy="1089025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0" name="Oval 26"/>
          <p:cNvSpPr>
            <a:spLocks noChangeArrowheads="1"/>
          </p:cNvSpPr>
          <p:nvPr/>
        </p:nvSpPr>
        <p:spPr bwMode="auto">
          <a:xfrm>
            <a:off x="1163638" y="574675"/>
            <a:ext cx="1089025" cy="1089025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1" name="Freeform 27"/>
          <p:cNvSpPr>
            <a:spLocks noEditPoints="1"/>
          </p:cNvSpPr>
          <p:nvPr/>
        </p:nvSpPr>
        <p:spPr bwMode="auto">
          <a:xfrm>
            <a:off x="5859463" y="795338"/>
            <a:ext cx="541337" cy="646112"/>
          </a:xfrm>
          <a:custGeom>
            <a:avLst/>
            <a:gdLst>
              <a:gd name="T0" fmla="*/ 203543 w 125"/>
              <a:gd name="T1" fmla="*/ 646112 h 149"/>
              <a:gd name="T2" fmla="*/ 203543 w 125"/>
              <a:gd name="T3" fmla="*/ 602749 h 149"/>
              <a:gd name="T4" fmla="*/ 363779 w 125"/>
              <a:gd name="T5" fmla="*/ 563722 h 149"/>
              <a:gd name="T6" fmla="*/ 181890 w 125"/>
              <a:gd name="T7" fmla="*/ 563722 h 149"/>
              <a:gd name="T8" fmla="*/ 342126 w 125"/>
              <a:gd name="T9" fmla="*/ 585403 h 149"/>
              <a:gd name="T10" fmla="*/ 264173 w 125"/>
              <a:gd name="T11" fmla="*/ 320888 h 149"/>
              <a:gd name="T12" fmla="*/ 272834 w 125"/>
              <a:gd name="T13" fmla="*/ 529031 h 149"/>
              <a:gd name="T14" fmla="*/ 272834 w 125"/>
              <a:gd name="T15" fmla="*/ 529031 h 149"/>
              <a:gd name="T16" fmla="*/ 294488 w 125"/>
              <a:gd name="T17" fmla="*/ 320888 h 149"/>
              <a:gd name="T18" fmla="*/ 199212 w 125"/>
              <a:gd name="T19" fmla="*/ 299206 h 149"/>
              <a:gd name="T20" fmla="*/ 199212 w 125"/>
              <a:gd name="T21" fmla="*/ 234161 h 149"/>
              <a:gd name="T22" fmla="*/ 316141 w 125"/>
              <a:gd name="T23" fmla="*/ 264516 h 149"/>
              <a:gd name="T24" fmla="*/ 381102 w 125"/>
              <a:gd name="T25" fmla="*/ 264516 h 149"/>
              <a:gd name="T26" fmla="*/ 95275 w 125"/>
              <a:gd name="T27" fmla="*/ 208143 h 149"/>
              <a:gd name="T28" fmla="*/ 186220 w 125"/>
              <a:gd name="T29" fmla="*/ 507350 h 149"/>
              <a:gd name="T30" fmla="*/ 229527 w 125"/>
              <a:gd name="T31" fmla="*/ 320888 h 149"/>
              <a:gd name="T32" fmla="*/ 142913 w 125"/>
              <a:gd name="T33" fmla="*/ 264516 h 149"/>
              <a:gd name="T34" fmla="*/ 251181 w 125"/>
              <a:gd name="T35" fmla="*/ 264516 h 149"/>
              <a:gd name="T36" fmla="*/ 264173 w 125"/>
              <a:gd name="T37" fmla="*/ 299206 h 149"/>
              <a:gd name="T38" fmla="*/ 294488 w 125"/>
              <a:gd name="T39" fmla="*/ 264516 h 149"/>
              <a:gd name="T40" fmla="*/ 385433 w 125"/>
              <a:gd name="T41" fmla="*/ 225489 h 149"/>
              <a:gd name="T42" fmla="*/ 346456 w 125"/>
              <a:gd name="T43" fmla="*/ 320888 h 149"/>
              <a:gd name="T44" fmla="*/ 329134 w 125"/>
              <a:gd name="T45" fmla="*/ 529031 h 149"/>
              <a:gd name="T46" fmla="*/ 428740 w 125"/>
              <a:gd name="T47" fmla="*/ 333897 h 149"/>
              <a:gd name="T48" fmla="*/ 272834 w 125"/>
              <a:gd name="T49" fmla="*/ 0 h 149"/>
              <a:gd name="T50" fmla="*/ 251181 w 125"/>
              <a:gd name="T51" fmla="*/ 56372 h 149"/>
              <a:gd name="T52" fmla="*/ 290157 w 125"/>
              <a:gd name="T53" fmla="*/ 56372 h 149"/>
              <a:gd name="T54" fmla="*/ 394094 w 125"/>
              <a:gd name="T55" fmla="*/ 26018 h 149"/>
              <a:gd name="T56" fmla="*/ 350787 w 125"/>
              <a:gd name="T57" fmla="*/ 65045 h 149"/>
              <a:gd name="T58" fmla="*/ 385433 w 125"/>
              <a:gd name="T59" fmla="*/ 86726 h 149"/>
              <a:gd name="T60" fmla="*/ 480708 w 125"/>
              <a:gd name="T61" fmla="*/ 86726 h 149"/>
              <a:gd name="T62" fmla="*/ 428740 w 125"/>
              <a:gd name="T63" fmla="*/ 112744 h 149"/>
              <a:gd name="T64" fmla="*/ 454724 w 125"/>
              <a:gd name="T65" fmla="*/ 138762 h 149"/>
              <a:gd name="T66" fmla="*/ 537007 w 125"/>
              <a:gd name="T67" fmla="*/ 190798 h 149"/>
              <a:gd name="T68" fmla="*/ 480708 w 125"/>
              <a:gd name="T69" fmla="*/ 182126 h 149"/>
              <a:gd name="T70" fmla="*/ 489370 w 125"/>
              <a:gd name="T71" fmla="*/ 216816 h 149"/>
              <a:gd name="T72" fmla="*/ 537007 w 125"/>
              <a:gd name="T73" fmla="*/ 303543 h 149"/>
              <a:gd name="T74" fmla="*/ 485039 w 125"/>
              <a:gd name="T75" fmla="*/ 273188 h 149"/>
              <a:gd name="T76" fmla="*/ 480708 w 125"/>
              <a:gd name="T77" fmla="*/ 312215 h 149"/>
              <a:gd name="T78" fmla="*/ 186220 w 125"/>
              <a:gd name="T79" fmla="*/ 91063 h 149"/>
              <a:gd name="T80" fmla="*/ 177559 w 125"/>
              <a:gd name="T81" fmla="*/ 34691 h 149"/>
              <a:gd name="T82" fmla="*/ 142913 w 125"/>
              <a:gd name="T83" fmla="*/ 52036 h 149"/>
              <a:gd name="T84" fmla="*/ 116929 w 125"/>
              <a:gd name="T85" fmla="*/ 138762 h 149"/>
              <a:gd name="T86" fmla="*/ 86614 w 125"/>
              <a:gd name="T87" fmla="*/ 86726 h 149"/>
              <a:gd name="T88" fmla="*/ 60630 w 125"/>
              <a:gd name="T89" fmla="*/ 117081 h 149"/>
              <a:gd name="T90" fmla="*/ 77953 w 125"/>
              <a:gd name="T91" fmla="*/ 203807 h 149"/>
              <a:gd name="T92" fmla="*/ 25984 w 125"/>
              <a:gd name="T93" fmla="*/ 173453 h 149"/>
              <a:gd name="T94" fmla="*/ 17323 w 125"/>
              <a:gd name="T95" fmla="*/ 212480 h 149"/>
              <a:gd name="T96" fmla="*/ 77953 w 125"/>
              <a:gd name="T97" fmla="*/ 286197 h 149"/>
              <a:gd name="T98" fmla="*/ 21654 w 125"/>
              <a:gd name="T99" fmla="*/ 277525 h 149"/>
              <a:gd name="T100" fmla="*/ 25984 w 125"/>
              <a:gd name="T101" fmla="*/ 316552 h 14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25" h="149">
                <a:moveTo>
                  <a:pt x="84" y="144"/>
                </a:moveTo>
                <a:cubicBezTo>
                  <a:pt x="84" y="147"/>
                  <a:pt x="81" y="149"/>
                  <a:pt x="79" y="149"/>
                </a:cubicBezTo>
                <a:cubicBezTo>
                  <a:pt x="47" y="149"/>
                  <a:pt x="47" y="149"/>
                  <a:pt x="47" y="149"/>
                </a:cubicBezTo>
                <a:cubicBezTo>
                  <a:pt x="44" y="149"/>
                  <a:pt x="42" y="147"/>
                  <a:pt x="42" y="144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1"/>
                  <a:pt x="44" y="139"/>
                  <a:pt x="47" y="139"/>
                </a:cubicBezTo>
                <a:cubicBezTo>
                  <a:pt x="79" y="139"/>
                  <a:pt x="79" y="139"/>
                  <a:pt x="79" y="139"/>
                </a:cubicBezTo>
                <a:cubicBezTo>
                  <a:pt x="81" y="139"/>
                  <a:pt x="84" y="141"/>
                  <a:pt x="84" y="144"/>
                </a:cubicBezTo>
                <a:close/>
                <a:moveTo>
                  <a:pt x="84" y="130"/>
                </a:moveTo>
                <a:cubicBezTo>
                  <a:pt x="84" y="127"/>
                  <a:pt x="81" y="125"/>
                  <a:pt x="79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4" y="125"/>
                  <a:pt x="42" y="127"/>
                  <a:pt x="42" y="130"/>
                </a:cubicBezTo>
                <a:cubicBezTo>
                  <a:pt x="42" y="130"/>
                  <a:pt x="42" y="130"/>
                  <a:pt x="42" y="130"/>
                </a:cubicBezTo>
                <a:cubicBezTo>
                  <a:pt x="42" y="133"/>
                  <a:pt x="44" y="135"/>
                  <a:pt x="47" y="135"/>
                </a:cubicBezTo>
                <a:cubicBezTo>
                  <a:pt x="79" y="135"/>
                  <a:pt x="79" y="135"/>
                  <a:pt x="79" y="135"/>
                </a:cubicBezTo>
                <a:cubicBezTo>
                  <a:pt x="81" y="135"/>
                  <a:pt x="84" y="133"/>
                  <a:pt x="84" y="130"/>
                </a:cubicBezTo>
                <a:close/>
                <a:moveTo>
                  <a:pt x="68" y="74"/>
                </a:moveTo>
                <a:cubicBezTo>
                  <a:pt x="61" y="74"/>
                  <a:pt x="61" y="74"/>
                  <a:pt x="61" y="74"/>
                </a:cubicBezTo>
                <a:cubicBezTo>
                  <a:pt x="58" y="74"/>
                  <a:pt x="58" y="74"/>
                  <a:pt x="58" y="74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60" y="122"/>
                  <a:pt x="61" y="122"/>
                  <a:pt x="63" y="12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5" y="122"/>
                  <a:pt x="66" y="122"/>
                  <a:pt x="68" y="122"/>
                </a:cubicBezTo>
                <a:lnTo>
                  <a:pt x="68" y="74"/>
                </a:lnTo>
                <a:close/>
                <a:moveTo>
                  <a:pt x="46" y="54"/>
                </a:moveTo>
                <a:cubicBezTo>
                  <a:pt x="42" y="54"/>
                  <a:pt x="38" y="57"/>
                  <a:pt x="38" y="61"/>
                </a:cubicBezTo>
                <a:cubicBezTo>
                  <a:pt x="38" y="65"/>
                  <a:pt x="42" y="69"/>
                  <a:pt x="46" y="69"/>
                </a:cubicBezTo>
                <a:cubicBezTo>
                  <a:pt x="53" y="69"/>
                  <a:pt x="53" y="69"/>
                  <a:pt x="53" y="69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57"/>
                  <a:pt x="50" y="54"/>
                  <a:pt x="46" y="54"/>
                </a:cubicBezTo>
                <a:close/>
                <a:moveTo>
                  <a:pt x="88" y="61"/>
                </a:moveTo>
                <a:cubicBezTo>
                  <a:pt x="88" y="57"/>
                  <a:pt x="84" y="54"/>
                  <a:pt x="80" y="54"/>
                </a:cubicBezTo>
                <a:cubicBezTo>
                  <a:pt x="76" y="54"/>
                  <a:pt x="73" y="57"/>
                  <a:pt x="73" y="61"/>
                </a:cubicBezTo>
                <a:cubicBezTo>
                  <a:pt x="73" y="69"/>
                  <a:pt x="73" y="69"/>
                  <a:pt x="73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4" y="69"/>
                  <a:pt x="88" y="65"/>
                  <a:pt x="88" y="61"/>
                </a:cubicBezTo>
                <a:close/>
                <a:moveTo>
                  <a:pt x="104" y="48"/>
                </a:moveTo>
                <a:cubicBezTo>
                  <a:pt x="101" y="34"/>
                  <a:pt x="85" y="20"/>
                  <a:pt x="63" y="20"/>
                </a:cubicBezTo>
                <a:cubicBezTo>
                  <a:pt x="41" y="20"/>
                  <a:pt x="25" y="34"/>
                  <a:pt x="22" y="48"/>
                </a:cubicBezTo>
                <a:cubicBezTo>
                  <a:pt x="19" y="58"/>
                  <a:pt x="22" y="67"/>
                  <a:pt x="26" y="77"/>
                </a:cubicBezTo>
                <a:cubicBezTo>
                  <a:pt x="31" y="85"/>
                  <a:pt x="35" y="92"/>
                  <a:pt x="39" y="100"/>
                </a:cubicBezTo>
                <a:cubicBezTo>
                  <a:pt x="41" y="105"/>
                  <a:pt x="42" y="112"/>
                  <a:pt x="43" y="117"/>
                </a:cubicBezTo>
                <a:cubicBezTo>
                  <a:pt x="44" y="121"/>
                  <a:pt x="45" y="122"/>
                  <a:pt x="50" y="122"/>
                </a:cubicBezTo>
                <a:cubicBezTo>
                  <a:pt x="51" y="122"/>
                  <a:pt x="52" y="122"/>
                  <a:pt x="53" y="122"/>
                </a:cubicBezTo>
                <a:cubicBezTo>
                  <a:pt x="53" y="74"/>
                  <a:pt x="53" y="74"/>
                  <a:pt x="53" y="74"/>
                </a:cubicBezTo>
                <a:cubicBezTo>
                  <a:pt x="46" y="74"/>
                  <a:pt x="46" y="74"/>
                  <a:pt x="46" y="74"/>
                </a:cubicBezTo>
                <a:cubicBezTo>
                  <a:pt x="42" y="74"/>
                  <a:pt x="39" y="72"/>
                  <a:pt x="37" y="70"/>
                </a:cubicBezTo>
                <a:cubicBezTo>
                  <a:pt x="35" y="68"/>
                  <a:pt x="33" y="64"/>
                  <a:pt x="33" y="61"/>
                </a:cubicBezTo>
                <a:cubicBezTo>
                  <a:pt x="33" y="58"/>
                  <a:pt x="35" y="55"/>
                  <a:pt x="37" y="52"/>
                </a:cubicBezTo>
                <a:cubicBezTo>
                  <a:pt x="39" y="50"/>
                  <a:pt x="42" y="49"/>
                  <a:pt x="46" y="49"/>
                </a:cubicBezTo>
                <a:cubicBezTo>
                  <a:pt x="52" y="49"/>
                  <a:pt x="58" y="54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9"/>
                  <a:pt x="58" y="69"/>
                  <a:pt x="58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8" y="69"/>
                  <a:pt x="68" y="69"/>
                  <a:pt x="68" y="69"/>
                </a:cubicBezTo>
                <a:cubicBezTo>
                  <a:pt x="68" y="61"/>
                  <a:pt x="68" y="61"/>
                  <a:pt x="68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68" y="58"/>
                  <a:pt x="69" y="55"/>
                  <a:pt x="71" y="52"/>
                </a:cubicBezTo>
                <a:cubicBezTo>
                  <a:pt x="74" y="50"/>
                  <a:pt x="77" y="49"/>
                  <a:pt x="80" y="49"/>
                </a:cubicBezTo>
                <a:cubicBezTo>
                  <a:pt x="83" y="49"/>
                  <a:pt x="87" y="50"/>
                  <a:pt x="89" y="52"/>
                </a:cubicBezTo>
                <a:cubicBezTo>
                  <a:pt x="91" y="55"/>
                  <a:pt x="92" y="58"/>
                  <a:pt x="92" y="61"/>
                </a:cubicBezTo>
                <a:cubicBezTo>
                  <a:pt x="92" y="64"/>
                  <a:pt x="91" y="68"/>
                  <a:pt x="89" y="70"/>
                </a:cubicBezTo>
                <a:cubicBezTo>
                  <a:pt x="87" y="72"/>
                  <a:pt x="83" y="74"/>
                  <a:pt x="80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4" y="122"/>
                  <a:pt x="75" y="122"/>
                  <a:pt x="76" y="122"/>
                </a:cubicBezTo>
                <a:cubicBezTo>
                  <a:pt x="80" y="122"/>
                  <a:pt x="82" y="121"/>
                  <a:pt x="83" y="117"/>
                </a:cubicBezTo>
                <a:cubicBezTo>
                  <a:pt x="84" y="112"/>
                  <a:pt x="85" y="105"/>
                  <a:pt x="87" y="100"/>
                </a:cubicBezTo>
                <a:cubicBezTo>
                  <a:pt x="91" y="92"/>
                  <a:pt x="95" y="85"/>
                  <a:pt x="99" y="77"/>
                </a:cubicBezTo>
                <a:cubicBezTo>
                  <a:pt x="104" y="67"/>
                  <a:pt x="107" y="58"/>
                  <a:pt x="104" y="48"/>
                </a:cubicBezTo>
                <a:close/>
                <a:moveTo>
                  <a:pt x="67" y="5"/>
                </a:moveTo>
                <a:cubicBezTo>
                  <a:pt x="67" y="2"/>
                  <a:pt x="65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0" y="0"/>
                  <a:pt x="58" y="2"/>
                  <a:pt x="58" y="5"/>
                </a:cubicBezTo>
                <a:cubicBezTo>
                  <a:pt x="58" y="13"/>
                  <a:pt x="58" y="13"/>
                  <a:pt x="58" y="13"/>
                </a:cubicBezTo>
                <a:cubicBezTo>
                  <a:pt x="58" y="16"/>
                  <a:pt x="60" y="18"/>
                  <a:pt x="63" y="18"/>
                </a:cubicBezTo>
                <a:cubicBezTo>
                  <a:pt x="63" y="18"/>
                  <a:pt x="63" y="18"/>
                  <a:pt x="63" y="18"/>
                </a:cubicBezTo>
                <a:cubicBezTo>
                  <a:pt x="65" y="18"/>
                  <a:pt x="67" y="16"/>
                  <a:pt x="67" y="13"/>
                </a:cubicBezTo>
                <a:lnTo>
                  <a:pt x="67" y="5"/>
                </a:lnTo>
                <a:close/>
                <a:moveTo>
                  <a:pt x="93" y="12"/>
                </a:moveTo>
                <a:cubicBezTo>
                  <a:pt x="94" y="10"/>
                  <a:pt x="93" y="7"/>
                  <a:pt x="91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8" y="5"/>
                  <a:pt x="86" y="6"/>
                  <a:pt x="85" y="8"/>
                </a:cubicBezTo>
                <a:cubicBezTo>
                  <a:pt x="81" y="15"/>
                  <a:pt x="81" y="15"/>
                  <a:pt x="81" y="15"/>
                </a:cubicBezTo>
                <a:cubicBezTo>
                  <a:pt x="79" y="17"/>
                  <a:pt x="80" y="20"/>
                  <a:pt x="82" y="21"/>
                </a:cubicBezTo>
                <a:cubicBezTo>
                  <a:pt x="82" y="21"/>
                  <a:pt x="82" y="21"/>
                  <a:pt x="82" y="21"/>
                </a:cubicBezTo>
                <a:cubicBezTo>
                  <a:pt x="85" y="23"/>
                  <a:pt x="87" y="22"/>
                  <a:pt x="89" y="20"/>
                </a:cubicBezTo>
                <a:lnTo>
                  <a:pt x="93" y="12"/>
                </a:lnTo>
                <a:close/>
                <a:moveTo>
                  <a:pt x="111" y="27"/>
                </a:moveTo>
                <a:cubicBezTo>
                  <a:pt x="113" y="25"/>
                  <a:pt x="113" y="22"/>
                  <a:pt x="111" y="20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10" y="19"/>
                  <a:pt x="107" y="18"/>
                  <a:pt x="105" y="20"/>
                </a:cubicBezTo>
                <a:cubicBezTo>
                  <a:pt x="99" y="26"/>
                  <a:pt x="99" y="26"/>
                  <a:pt x="99" y="26"/>
                </a:cubicBezTo>
                <a:cubicBezTo>
                  <a:pt x="97" y="27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100" y="34"/>
                  <a:pt x="103" y="34"/>
                  <a:pt x="105" y="32"/>
                </a:cubicBezTo>
                <a:lnTo>
                  <a:pt x="111" y="27"/>
                </a:lnTo>
                <a:close/>
                <a:moveTo>
                  <a:pt x="121" y="49"/>
                </a:moveTo>
                <a:cubicBezTo>
                  <a:pt x="123" y="49"/>
                  <a:pt x="125" y="46"/>
                  <a:pt x="124" y="44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24" y="41"/>
                  <a:pt x="122" y="40"/>
                  <a:pt x="119" y="40"/>
                </a:cubicBezTo>
                <a:cubicBezTo>
                  <a:pt x="111" y="42"/>
                  <a:pt x="111" y="42"/>
                  <a:pt x="111" y="42"/>
                </a:cubicBezTo>
                <a:cubicBezTo>
                  <a:pt x="108" y="42"/>
                  <a:pt x="107" y="44"/>
                  <a:pt x="107" y="47"/>
                </a:cubicBezTo>
                <a:cubicBezTo>
                  <a:pt x="107" y="47"/>
                  <a:pt x="107" y="47"/>
                  <a:pt x="107" y="47"/>
                </a:cubicBezTo>
                <a:cubicBezTo>
                  <a:pt x="108" y="49"/>
                  <a:pt x="110" y="51"/>
                  <a:pt x="113" y="50"/>
                </a:cubicBezTo>
                <a:lnTo>
                  <a:pt x="121" y="49"/>
                </a:lnTo>
                <a:close/>
                <a:moveTo>
                  <a:pt x="119" y="73"/>
                </a:moveTo>
                <a:cubicBezTo>
                  <a:pt x="121" y="74"/>
                  <a:pt x="124" y="72"/>
                  <a:pt x="124" y="70"/>
                </a:cubicBezTo>
                <a:cubicBezTo>
                  <a:pt x="124" y="70"/>
                  <a:pt x="124" y="70"/>
                  <a:pt x="124" y="70"/>
                </a:cubicBezTo>
                <a:cubicBezTo>
                  <a:pt x="125" y="67"/>
                  <a:pt x="123" y="65"/>
                  <a:pt x="121" y="64"/>
                </a:cubicBezTo>
                <a:cubicBezTo>
                  <a:pt x="112" y="63"/>
                  <a:pt x="112" y="63"/>
                  <a:pt x="112" y="63"/>
                </a:cubicBezTo>
                <a:cubicBezTo>
                  <a:pt x="110" y="62"/>
                  <a:pt x="108" y="64"/>
                  <a:pt x="107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69"/>
                  <a:pt x="108" y="71"/>
                  <a:pt x="111" y="72"/>
                </a:cubicBezTo>
                <a:lnTo>
                  <a:pt x="119" y="73"/>
                </a:lnTo>
                <a:close/>
                <a:moveTo>
                  <a:pt x="37" y="20"/>
                </a:moveTo>
                <a:cubicBezTo>
                  <a:pt x="38" y="22"/>
                  <a:pt x="41" y="23"/>
                  <a:pt x="43" y="21"/>
                </a:cubicBezTo>
                <a:cubicBezTo>
                  <a:pt x="43" y="21"/>
                  <a:pt x="43" y="21"/>
                  <a:pt x="43" y="21"/>
                </a:cubicBezTo>
                <a:cubicBezTo>
                  <a:pt x="45" y="20"/>
                  <a:pt x="46" y="17"/>
                  <a:pt x="45" y="15"/>
                </a:cubicBezTo>
                <a:cubicBezTo>
                  <a:pt x="41" y="8"/>
                  <a:pt x="41" y="8"/>
                  <a:pt x="41" y="8"/>
                </a:cubicBezTo>
                <a:cubicBezTo>
                  <a:pt x="39" y="6"/>
                  <a:pt x="37" y="5"/>
                  <a:pt x="34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2" y="7"/>
                  <a:pt x="31" y="10"/>
                  <a:pt x="33" y="12"/>
                </a:cubicBezTo>
                <a:lnTo>
                  <a:pt x="37" y="20"/>
                </a:lnTo>
                <a:close/>
                <a:moveTo>
                  <a:pt x="20" y="32"/>
                </a:moveTo>
                <a:cubicBezTo>
                  <a:pt x="22" y="34"/>
                  <a:pt x="25" y="34"/>
                  <a:pt x="27" y="32"/>
                </a:cubicBezTo>
                <a:cubicBezTo>
                  <a:pt x="27" y="32"/>
                  <a:pt x="27" y="32"/>
                  <a:pt x="27" y="32"/>
                </a:cubicBezTo>
                <a:cubicBezTo>
                  <a:pt x="28" y="30"/>
                  <a:pt x="28" y="27"/>
                  <a:pt x="26" y="26"/>
                </a:cubicBezTo>
                <a:cubicBezTo>
                  <a:pt x="20" y="20"/>
                  <a:pt x="20" y="20"/>
                  <a:pt x="20" y="20"/>
                </a:cubicBezTo>
                <a:cubicBezTo>
                  <a:pt x="18" y="18"/>
                  <a:pt x="15" y="19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22"/>
                  <a:pt x="12" y="25"/>
                  <a:pt x="14" y="27"/>
                </a:cubicBezTo>
                <a:lnTo>
                  <a:pt x="20" y="32"/>
                </a:lnTo>
                <a:close/>
                <a:moveTo>
                  <a:pt x="13" y="50"/>
                </a:moveTo>
                <a:cubicBezTo>
                  <a:pt x="15" y="51"/>
                  <a:pt x="17" y="49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4"/>
                  <a:pt x="17" y="42"/>
                  <a:pt x="14" y="42"/>
                </a:cubicBezTo>
                <a:cubicBezTo>
                  <a:pt x="6" y="40"/>
                  <a:pt x="6" y="40"/>
                  <a:pt x="6" y="40"/>
                </a:cubicBezTo>
                <a:cubicBezTo>
                  <a:pt x="4" y="40"/>
                  <a:pt x="1" y="41"/>
                  <a:pt x="1" y="4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6"/>
                  <a:pt x="2" y="49"/>
                  <a:pt x="4" y="49"/>
                </a:cubicBezTo>
                <a:lnTo>
                  <a:pt x="13" y="50"/>
                </a:lnTo>
                <a:close/>
                <a:moveTo>
                  <a:pt x="15" y="72"/>
                </a:moveTo>
                <a:cubicBezTo>
                  <a:pt x="17" y="71"/>
                  <a:pt x="19" y="69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4"/>
                  <a:pt x="15" y="62"/>
                  <a:pt x="13" y="63"/>
                </a:cubicBezTo>
                <a:cubicBezTo>
                  <a:pt x="5" y="64"/>
                  <a:pt x="5" y="64"/>
                  <a:pt x="5" y="64"/>
                </a:cubicBezTo>
                <a:cubicBezTo>
                  <a:pt x="2" y="65"/>
                  <a:pt x="1" y="67"/>
                  <a:pt x="1" y="70"/>
                </a:cubicBezTo>
                <a:cubicBezTo>
                  <a:pt x="1" y="70"/>
                  <a:pt x="1" y="70"/>
                  <a:pt x="1" y="70"/>
                </a:cubicBezTo>
                <a:cubicBezTo>
                  <a:pt x="2" y="72"/>
                  <a:pt x="4" y="74"/>
                  <a:pt x="6" y="73"/>
                </a:cubicBezTo>
                <a:lnTo>
                  <a:pt x="15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Freeform 28"/>
          <p:cNvSpPr>
            <a:spLocks noEditPoints="1"/>
          </p:cNvSpPr>
          <p:nvPr/>
        </p:nvSpPr>
        <p:spPr bwMode="auto">
          <a:xfrm>
            <a:off x="1363663" y="920750"/>
            <a:ext cx="754062" cy="508000"/>
          </a:xfrm>
          <a:custGeom>
            <a:avLst/>
            <a:gdLst>
              <a:gd name="T0" fmla="*/ 580715 w 174"/>
              <a:gd name="T1" fmla="*/ 264855 h 117"/>
              <a:gd name="T2" fmla="*/ 273023 w 174"/>
              <a:gd name="T3" fmla="*/ 125915 h 117"/>
              <a:gd name="T4" fmla="*/ 255688 w 174"/>
              <a:gd name="T5" fmla="*/ 86838 h 117"/>
              <a:gd name="T6" fmla="*/ 598050 w 174"/>
              <a:gd name="T7" fmla="*/ 52103 h 117"/>
              <a:gd name="T8" fmla="*/ 624052 w 174"/>
              <a:gd name="T9" fmla="*/ 13026 h 117"/>
              <a:gd name="T10" fmla="*/ 684724 w 174"/>
              <a:gd name="T11" fmla="*/ 225778 h 117"/>
              <a:gd name="T12" fmla="*/ 749729 w 174"/>
              <a:gd name="T13" fmla="*/ 212752 h 117"/>
              <a:gd name="T14" fmla="*/ 663055 w 174"/>
              <a:gd name="T15" fmla="*/ 0 h 117"/>
              <a:gd name="T16" fmla="*/ 17335 w 174"/>
              <a:gd name="T17" fmla="*/ 273538 h 117"/>
              <a:gd name="T18" fmla="*/ 86674 w 174"/>
              <a:gd name="T19" fmla="*/ 52103 h 117"/>
              <a:gd name="T20" fmla="*/ 34670 w 174"/>
              <a:gd name="T21" fmla="*/ 30393 h 117"/>
              <a:gd name="T22" fmla="*/ 0 w 174"/>
              <a:gd name="T23" fmla="*/ 251829 h 117"/>
              <a:gd name="T24" fmla="*/ 260022 w 174"/>
              <a:gd name="T25" fmla="*/ 425504 h 117"/>
              <a:gd name="T26" fmla="*/ 229686 w 174"/>
              <a:gd name="T27" fmla="*/ 460239 h 117"/>
              <a:gd name="T28" fmla="*/ 273023 w 174"/>
              <a:gd name="T29" fmla="*/ 494974 h 117"/>
              <a:gd name="T30" fmla="*/ 303359 w 174"/>
              <a:gd name="T31" fmla="*/ 460239 h 117"/>
              <a:gd name="T32" fmla="*/ 173348 w 174"/>
              <a:gd name="T33" fmla="*/ 464581 h 117"/>
              <a:gd name="T34" fmla="*/ 242687 w 174"/>
              <a:gd name="T35" fmla="*/ 373402 h 117"/>
              <a:gd name="T36" fmla="*/ 182015 w 174"/>
              <a:gd name="T37" fmla="*/ 403795 h 117"/>
              <a:gd name="T38" fmla="*/ 112676 w 174"/>
              <a:gd name="T39" fmla="*/ 373402 h 117"/>
              <a:gd name="T40" fmla="*/ 156013 w 174"/>
              <a:gd name="T41" fmla="*/ 408137 h 117"/>
              <a:gd name="T42" fmla="*/ 190683 w 174"/>
              <a:gd name="T43" fmla="*/ 321299 h 117"/>
              <a:gd name="T44" fmla="*/ 130011 w 174"/>
              <a:gd name="T45" fmla="*/ 351692 h 117"/>
              <a:gd name="T46" fmla="*/ 104009 w 174"/>
              <a:gd name="T47" fmla="*/ 356034 h 117"/>
              <a:gd name="T48" fmla="*/ 99675 w 174"/>
              <a:gd name="T49" fmla="*/ 273538 h 117"/>
              <a:gd name="T50" fmla="*/ 82340 w 174"/>
              <a:gd name="T51" fmla="*/ 295248 h 117"/>
              <a:gd name="T52" fmla="*/ 65005 w 174"/>
              <a:gd name="T53" fmla="*/ 351692 h 117"/>
              <a:gd name="T54" fmla="*/ 572048 w 174"/>
              <a:gd name="T55" fmla="*/ 316957 h 117"/>
              <a:gd name="T56" fmla="*/ 381365 w 174"/>
              <a:gd name="T57" fmla="*/ 117231 h 117"/>
              <a:gd name="T58" fmla="*/ 273023 w 174"/>
              <a:gd name="T59" fmla="*/ 143282 h 117"/>
              <a:gd name="T60" fmla="*/ 247021 w 174"/>
              <a:gd name="T61" fmla="*/ 69470 h 117"/>
              <a:gd name="T62" fmla="*/ 121343 w 174"/>
              <a:gd name="T63" fmla="*/ 243145 h 117"/>
              <a:gd name="T64" fmla="*/ 199350 w 174"/>
              <a:gd name="T65" fmla="*/ 308274 h 117"/>
              <a:gd name="T66" fmla="*/ 268689 w 174"/>
              <a:gd name="T67" fmla="*/ 395111 h 117"/>
              <a:gd name="T68" fmla="*/ 338028 w 174"/>
              <a:gd name="T69" fmla="*/ 464581 h 117"/>
              <a:gd name="T70" fmla="*/ 355363 w 174"/>
              <a:gd name="T71" fmla="*/ 473265 h 117"/>
              <a:gd name="T72" fmla="*/ 377032 w 174"/>
              <a:gd name="T73" fmla="*/ 429846 h 117"/>
              <a:gd name="T74" fmla="*/ 312026 w 174"/>
              <a:gd name="T75" fmla="*/ 364718 h 117"/>
              <a:gd name="T76" fmla="*/ 424702 w 174"/>
              <a:gd name="T77" fmla="*/ 438530 h 117"/>
              <a:gd name="T78" fmla="*/ 442037 w 174"/>
              <a:gd name="T79" fmla="*/ 386427 h 117"/>
              <a:gd name="T80" fmla="*/ 385699 w 174"/>
              <a:gd name="T81" fmla="*/ 338667 h 117"/>
              <a:gd name="T82" fmla="*/ 398700 w 174"/>
              <a:gd name="T83" fmla="*/ 321299 h 117"/>
              <a:gd name="T84" fmla="*/ 515710 w 174"/>
              <a:gd name="T85" fmla="*/ 377744 h 117"/>
              <a:gd name="T86" fmla="*/ 489708 w 174"/>
              <a:gd name="T87" fmla="*/ 316957 h 117"/>
              <a:gd name="T88" fmla="*/ 450704 w 174"/>
              <a:gd name="T89" fmla="*/ 273538 h 117"/>
              <a:gd name="T90" fmla="*/ 572048 w 174"/>
              <a:gd name="T91" fmla="*/ 316957 h 1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74" h="117">
                <a:moveTo>
                  <a:pt x="138" y="12"/>
                </a:moveTo>
                <a:cubicBezTo>
                  <a:pt x="154" y="52"/>
                  <a:pt x="154" y="52"/>
                  <a:pt x="154" y="52"/>
                </a:cubicBezTo>
                <a:cubicBezTo>
                  <a:pt x="134" y="61"/>
                  <a:pt x="134" y="61"/>
                  <a:pt x="134" y="61"/>
                </a:cubicBezTo>
                <a:cubicBezTo>
                  <a:pt x="124" y="52"/>
                  <a:pt x="91" y="23"/>
                  <a:pt x="88" y="23"/>
                </a:cubicBezTo>
                <a:cubicBezTo>
                  <a:pt x="86" y="23"/>
                  <a:pt x="76" y="27"/>
                  <a:pt x="75" y="27"/>
                </a:cubicBezTo>
                <a:cubicBezTo>
                  <a:pt x="75" y="27"/>
                  <a:pt x="68" y="29"/>
                  <a:pt x="63" y="29"/>
                </a:cubicBezTo>
                <a:cubicBezTo>
                  <a:pt x="61" y="29"/>
                  <a:pt x="59" y="28"/>
                  <a:pt x="57" y="28"/>
                </a:cubicBezTo>
                <a:cubicBezTo>
                  <a:pt x="56" y="27"/>
                  <a:pt x="55" y="26"/>
                  <a:pt x="55" y="25"/>
                </a:cubicBezTo>
                <a:cubicBezTo>
                  <a:pt x="56" y="23"/>
                  <a:pt x="58" y="21"/>
                  <a:pt x="59" y="20"/>
                </a:cubicBezTo>
                <a:cubicBezTo>
                  <a:pt x="68" y="15"/>
                  <a:pt x="91" y="7"/>
                  <a:pt x="93" y="6"/>
                </a:cubicBezTo>
                <a:cubicBezTo>
                  <a:pt x="93" y="6"/>
                  <a:pt x="93" y="6"/>
                  <a:pt x="93" y="6"/>
                </a:cubicBezTo>
                <a:cubicBezTo>
                  <a:pt x="99" y="6"/>
                  <a:pt x="134" y="11"/>
                  <a:pt x="138" y="12"/>
                </a:cubicBezTo>
                <a:close/>
                <a:moveTo>
                  <a:pt x="153" y="0"/>
                </a:moveTo>
                <a:cubicBezTo>
                  <a:pt x="152" y="0"/>
                  <a:pt x="151" y="1"/>
                  <a:pt x="151" y="1"/>
                </a:cubicBezTo>
                <a:cubicBezTo>
                  <a:pt x="144" y="3"/>
                  <a:pt x="144" y="3"/>
                  <a:pt x="144" y="3"/>
                </a:cubicBezTo>
                <a:cubicBezTo>
                  <a:pt x="143" y="4"/>
                  <a:pt x="142" y="5"/>
                  <a:pt x="142" y="6"/>
                </a:cubicBezTo>
                <a:cubicBezTo>
                  <a:pt x="141" y="7"/>
                  <a:pt x="141" y="8"/>
                  <a:pt x="142" y="9"/>
                </a:cubicBezTo>
                <a:cubicBezTo>
                  <a:pt x="158" y="52"/>
                  <a:pt x="158" y="52"/>
                  <a:pt x="158" y="52"/>
                </a:cubicBezTo>
                <a:cubicBezTo>
                  <a:pt x="159" y="54"/>
                  <a:pt x="162" y="55"/>
                  <a:pt x="164" y="54"/>
                </a:cubicBezTo>
                <a:cubicBezTo>
                  <a:pt x="171" y="51"/>
                  <a:pt x="171" y="51"/>
                  <a:pt x="171" y="51"/>
                </a:cubicBezTo>
                <a:cubicBezTo>
                  <a:pt x="172" y="51"/>
                  <a:pt x="173" y="50"/>
                  <a:pt x="173" y="49"/>
                </a:cubicBezTo>
                <a:cubicBezTo>
                  <a:pt x="174" y="48"/>
                  <a:pt x="174" y="47"/>
                  <a:pt x="173" y="46"/>
                </a:cubicBezTo>
                <a:cubicBezTo>
                  <a:pt x="157" y="3"/>
                  <a:pt x="157" y="3"/>
                  <a:pt x="157" y="3"/>
                </a:cubicBezTo>
                <a:cubicBezTo>
                  <a:pt x="156" y="2"/>
                  <a:pt x="154" y="0"/>
                  <a:pt x="153" y="0"/>
                </a:cubicBezTo>
                <a:close/>
                <a:moveTo>
                  <a:pt x="0" y="58"/>
                </a:moveTo>
                <a:cubicBezTo>
                  <a:pt x="0" y="60"/>
                  <a:pt x="0" y="61"/>
                  <a:pt x="1" y="62"/>
                </a:cubicBezTo>
                <a:cubicBezTo>
                  <a:pt x="2" y="63"/>
                  <a:pt x="3" y="63"/>
                  <a:pt x="4" y="63"/>
                </a:cubicBezTo>
                <a:cubicBezTo>
                  <a:pt x="11" y="64"/>
                  <a:pt x="11" y="64"/>
                  <a:pt x="11" y="64"/>
                </a:cubicBezTo>
                <a:cubicBezTo>
                  <a:pt x="14" y="64"/>
                  <a:pt x="16" y="62"/>
                  <a:pt x="16" y="60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1"/>
                  <a:pt x="19" y="10"/>
                  <a:pt x="19" y="9"/>
                </a:cubicBezTo>
                <a:cubicBezTo>
                  <a:pt x="18" y="8"/>
                  <a:pt x="17" y="7"/>
                  <a:pt x="16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6" y="7"/>
                  <a:pt x="4" y="9"/>
                  <a:pt x="4" y="11"/>
                </a:cubicBezTo>
                <a:lnTo>
                  <a:pt x="0" y="58"/>
                </a:lnTo>
                <a:close/>
                <a:moveTo>
                  <a:pt x="71" y="101"/>
                </a:moveTo>
                <a:cubicBezTo>
                  <a:pt x="71" y="99"/>
                  <a:pt x="70" y="98"/>
                  <a:pt x="69" y="97"/>
                </a:cubicBezTo>
                <a:cubicBezTo>
                  <a:pt x="66" y="94"/>
                  <a:pt x="63" y="94"/>
                  <a:pt x="60" y="98"/>
                </a:cubicBezTo>
                <a:cubicBezTo>
                  <a:pt x="57" y="102"/>
                  <a:pt x="57" y="102"/>
                  <a:pt x="57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3" y="106"/>
                  <a:pt x="53" y="106"/>
                  <a:pt x="53" y="106"/>
                </a:cubicBezTo>
                <a:cubicBezTo>
                  <a:pt x="50" y="110"/>
                  <a:pt x="53" y="114"/>
                  <a:pt x="55" y="115"/>
                </a:cubicBezTo>
                <a:cubicBezTo>
                  <a:pt x="56" y="116"/>
                  <a:pt x="57" y="117"/>
                  <a:pt x="58" y="117"/>
                </a:cubicBezTo>
                <a:cubicBezTo>
                  <a:pt x="60" y="117"/>
                  <a:pt x="62" y="116"/>
                  <a:pt x="63" y="114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70" y="106"/>
                  <a:pt x="70" y="106"/>
                  <a:pt x="70" y="106"/>
                </a:cubicBezTo>
                <a:cubicBezTo>
                  <a:pt x="71" y="104"/>
                  <a:pt x="72" y="102"/>
                  <a:pt x="71" y="101"/>
                </a:cubicBezTo>
                <a:close/>
                <a:moveTo>
                  <a:pt x="38" y="98"/>
                </a:moveTo>
                <a:cubicBezTo>
                  <a:pt x="35" y="101"/>
                  <a:pt x="36" y="103"/>
                  <a:pt x="40" y="107"/>
                </a:cubicBezTo>
                <a:cubicBezTo>
                  <a:pt x="43" y="109"/>
                  <a:pt x="46" y="109"/>
                  <a:pt x="48" y="105"/>
                </a:cubicBezTo>
                <a:cubicBezTo>
                  <a:pt x="57" y="95"/>
                  <a:pt x="57" y="95"/>
                  <a:pt x="57" y="95"/>
                </a:cubicBezTo>
                <a:cubicBezTo>
                  <a:pt x="60" y="91"/>
                  <a:pt x="57" y="87"/>
                  <a:pt x="56" y="86"/>
                </a:cubicBezTo>
                <a:cubicBezTo>
                  <a:pt x="52" y="84"/>
                  <a:pt x="49" y="84"/>
                  <a:pt x="47" y="87"/>
                </a:cubicBezTo>
                <a:cubicBezTo>
                  <a:pt x="42" y="93"/>
                  <a:pt x="42" y="93"/>
                  <a:pt x="42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42" y="93"/>
                  <a:pt x="42" y="93"/>
                  <a:pt x="42" y="93"/>
                </a:cubicBezTo>
                <a:lnTo>
                  <a:pt x="38" y="98"/>
                </a:lnTo>
                <a:close/>
                <a:moveTo>
                  <a:pt x="26" y="86"/>
                </a:moveTo>
                <a:cubicBezTo>
                  <a:pt x="24" y="88"/>
                  <a:pt x="24" y="89"/>
                  <a:pt x="24" y="91"/>
                </a:cubicBezTo>
                <a:cubicBezTo>
                  <a:pt x="24" y="93"/>
                  <a:pt x="25" y="94"/>
                  <a:pt x="27" y="95"/>
                </a:cubicBezTo>
                <a:cubicBezTo>
                  <a:pt x="30" y="98"/>
                  <a:pt x="33" y="97"/>
                  <a:pt x="36" y="94"/>
                </a:cubicBezTo>
                <a:cubicBezTo>
                  <a:pt x="45" y="83"/>
                  <a:pt x="45" y="83"/>
                  <a:pt x="45" y="83"/>
                </a:cubicBezTo>
                <a:cubicBezTo>
                  <a:pt x="46" y="82"/>
                  <a:pt x="47" y="80"/>
                  <a:pt x="46" y="78"/>
                </a:cubicBezTo>
                <a:cubicBezTo>
                  <a:pt x="46" y="77"/>
                  <a:pt x="45" y="75"/>
                  <a:pt x="44" y="74"/>
                </a:cubicBezTo>
                <a:cubicBezTo>
                  <a:pt x="41" y="72"/>
                  <a:pt x="37" y="72"/>
                  <a:pt x="35" y="75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1"/>
                  <a:pt x="30" y="81"/>
                  <a:pt x="30" y="81"/>
                </a:cubicBezTo>
                <a:lnTo>
                  <a:pt x="26" y="86"/>
                </a:lnTo>
                <a:close/>
                <a:moveTo>
                  <a:pt x="24" y="82"/>
                </a:moveTo>
                <a:cubicBezTo>
                  <a:pt x="33" y="71"/>
                  <a:pt x="33" y="71"/>
                  <a:pt x="33" y="71"/>
                </a:cubicBezTo>
                <a:cubicBezTo>
                  <a:pt x="37" y="67"/>
                  <a:pt x="33" y="63"/>
                  <a:pt x="32" y="62"/>
                </a:cubicBezTo>
                <a:cubicBezTo>
                  <a:pt x="29" y="60"/>
                  <a:pt x="25" y="60"/>
                  <a:pt x="23" y="63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7"/>
                  <a:pt x="20" y="67"/>
                </a:cubicBezTo>
                <a:cubicBezTo>
                  <a:pt x="19" y="68"/>
                  <a:pt x="19" y="68"/>
                  <a:pt x="19" y="68"/>
                </a:cubicBezTo>
                <a:cubicBezTo>
                  <a:pt x="15" y="72"/>
                  <a:pt x="15" y="72"/>
                  <a:pt x="15" y="72"/>
                </a:cubicBezTo>
                <a:cubicBezTo>
                  <a:pt x="14" y="74"/>
                  <a:pt x="13" y="76"/>
                  <a:pt x="13" y="78"/>
                </a:cubicBezTo>
                <a:cubicBezTo>
                  <a:pt x="13" y="79"/>
                  <a:pt x="14" y="81"/>
                  <a:pt x="15" y="81"/>
                </a:cubicBezTo>
                <a:cubicBezTo>
                  <a:pt x="17" y="82"/>
                  <a:pt x="18" y="84"/>
                  <a:pt x="20" y="84"/>
                </a:cubicBezTo>
                <a:cubicBezTo>
                  <a:pt x="21" y="84"/>
                  <a:pt x="23" y="83"/>
                  <a:pt x="24" y="82"/>
                </a:cubicBezTo>
                <a:close/>
                <a:moveTo>
                  <a:pt x="132" y="73"/>
                </a:moveTo>
                <a:cubicBezTo>
                  <a:pt x="134" y="70"/>
                  <a:pt x="135" y="67"/>
                  <a:pt x="131" y="64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11" y="46"/>
                  <a:pt x="92" y="30"/>
                  <a:pt x="88" y="27"/>
                </a:cubicBezTo>
                <a:cubicBezTo>
                  <a:pt x="86" y="28"/>
                  <a:pt x="80" y="30"/>
                  <a:pt x="76" y="31"/>
                </a:cubicBezTo>
                <a:cubicBezTo>
                  <a:pt x="76" y="31"/>
                  <a:pt x="76" y="31"/>
                  <a:pt x="76" y="31"/>
                </a:cubicBezTo>
                <a:cubicBezTo>
                  <a:pt x="76" y="31"/>
                  <a:pt x="69" y="33"/>
                  <a:pt x="63" y="33"/>
                </a:cubicBezTo>
                <a:cubicBezTo>
                  <a:pt x="60" y="33"/>
                  <a:pt x="57" y="32"/>
                  <a:pt x="55" y="31"/>
                </a:cubicBezTo>
                <a:cubicBezTo>
                  <a:pt x="52" y="29"/>
                  <a:pt x="51" y="26"/>
                  <a:pt x="51" y="25"/>
                </a:cubicBezTo>
                <a:cubicBezTo>
                  <a:pt x="51" y="21"/>
                  <a:pt x="55" y="18"/>
                  <a:pt x="57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0" y="60"/>
                  <a:pt x="20" y="60"/>
                  <a:pt x="20" y="60"/>
                </a:cubicBezTo>
                <a:cubicBezTo>
                  <a:pt x="23" y="57"/>
                  <a:pt x="26" y="56"/>
                  <a:pt x="28" y="56"/>
                </a:cubicBezTo>
                <a:cubicBezTo>
                  <a:pt x="30" y="56"/>
                  <a:pt x="32" y="57"/>
                  <a:pt x="34" y="59"/>
                </a:cubicBezTo>
                <a:cubicBezTo>
                  <a:pt x="37" y="62"/>
                  <a:pt x="39" y="65"/>
                  <a:pt x="38" y="69"/>
                </a:cubicBezTo>
                <a:cubicBezTo>
                  <a:pt x="41" y="68"/>
                  <a:pt x="44" y="69"/>
                  <a:pt x="46" y="71"/>
                </a:cubicBezTo>
                <a:cubicBezTo>
                  <a:pt x="49" y="74"/>
                  <a:pt x="51" y="77"/>
                  <a:pt x="50" y="81"/>
                </a:cubicBezTo>
                <a:cubicBezTo>
                  <a:pt x="53" y="80"/>
                  <a:pt x="56" y="81"/>
                  <a:pt x="58" y="83"/>
                </a:cubicBezTo>
                <a:cubicBezTo>
                  <a:pt x="61" y="85"/>
                  <a:pt x="62" y="88"/>
                  <a:pt x="62" y="91"/>
                </a:cubicBezTo>
                <a:cubicBezTo>
                  <a:pt x="65" y="90"/>
                  <a:pt x="69" y="91"/>
                  <a:pt x="71" y="93"/>
                </a:cubicBezTo>
                <a:cubicBezTo>
                  <a:pt x="75" y="97"/>
                  <a:pt x="76" y="101"/>
                  <a:pt x="75" y="105"/>
                </a:cubicBezTo>
                <a:cubicBezTo>
                  <a:pt x="78" y="107"/>
                  <a:pt x="78" y="107"/>
                  <a:pt x="78" y="107"/>
                </a:cubicBezTo>
                <a:cubicBezTo>
                  <a:pt x="78" y="107"/>
                  <a:pt x="78" y="108"/>
                  <a:pt x="78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80" y="109"/>
                  <a:pt x="81" y="109"/>
                  <a:pt x="82" y="109"/>
                </a:cubicBezTo>
                <a:cubicBezTo>
                  <a:pt x="84" y="109"/>
                  <a:pt x="86" y="108"/>
                  <a:pt x="87" y="107"/>
                </a:cubicBezTo>
                <a:cubicBezTo>
                  <a:pt x="89" y="104"/>
                  <a:pt x="90" y="102"/>
                  <a:pt x="87" y="100"/>
                </a:cubicBezTo>
                <a:cubicBezTo>
                  <a:pt x="87" y="99"/>
                  <a:pt x="87" y="99"/>
                  <a:pt x="87" y="99"/>
                </a:cubicBezTo>
                <a:cubicBezTo>
                  <a:pt x="72" y="87"/>
                  <a:pt x="72" y="87"/>
                  <a:pt x="72" y="87"/>
                </a:cubicBezTo>
                <a:cubicBezTo>
                  <a:pt x="72" y="87"/>
                  <a:pt x="72" y="86"/>
                  <a:pt x="72" y="85"/>
                </a:cubicBezTo>
                <a:cubicBezTo>
                  <a:pt x="71" y="85"/>
                  <a:pt x="72" y="84"/>
                  <a:pt x="72" y="84"/>
                </a:cubicBezTo>
                <a:cubicBezTo>
                  <a:pt x="73" y="83"/>
                  <a:pt x="74" y="83"/>
                  <a:pt x="75" y="83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6" y="100"/>
                  <a:pt x="97" y="101"/>
                  <a:pt x="98" y="101"/>
                </a:cubicBezTo>
                <a:cubicBezTo>
                  <a:pt x="100" y="101"/>
                  <a:pt x="102" y="100"/>
                  <a:pt x="103" y="98"/>
                </a:cubicBezTo>
                <a:cubicBezTo>
                  <a:pt x="104" y="96"/>
                  <a:pt x="105" y="95"/>
                  <a:pt x="105" y="93"/>
                </a:cubicBezTo>
                <a:cubicBezTo>
                  <a:pt x="105" y="92"/>
                  <a:pt x="104" y="90"/>
                  <a:pt x="102" y="89"/>
                </a:cubicBezTo>
                <a:cubicBezTo>
                  <a:pt x="100" y="87"/>
                  <a:pt x="100" y="87"/>
                  <a:pt x="100" y="87"/>
                </a:cubicBezTo>
                <a:cubicBezTo>
                  <a:pt x="100" y="87"/>
                  <a:pt x="100" y="87"/>
                  <a:pt x="100" y="87"/>
                </a:cubicBezTo>
                <a:cubicBezTo>
                  <a:pt x="89" y="78"/>
                  <a:pt x="89" y="78"/>
                  <a:pt x="89" y="78"/>
                </a:cubicBezTo>
                <a:cubicBezTo>
                  <a:pt x="88" y="78"/>
                  <a:pt x="88" y="77"/>
                  <a:pt x="88" y="76"/>
                </a:cubicBezTo>
                <a:cubicBezTo>
                  <a:pt x="88" y="76"/>
                  <a:pt x="88" y="75"/>
                  <a:pt x="89" y="75"/>
                </a:cubicBezTo>
                <a:cubicBezTo>
                  <a:pt x="89" y="74"/>
                  <a:pt x="91" y="74"/>
                  <a:pt x="92" y="74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111" y="90"/>
                  <a:pt x="112" y="90"/>
                  <a:pt x="114" y="90"/>
                </a:cubicBezTo>
                <a:cubicBezTo>
                  <a:pt x="116" y="90"/>
                  <a:pt x="118" y="89"/>
                  <a:pt x="119" y="87"/>
                </a:cubicBezTo>
                <a:cubicBezTo>
                  <a:pt x="121" y="85"/>
                  <a:pt x="121" y="84"/>
                  <a:pt x="121" y="82"/>
                </a:cubicBezTo>
                <a:cubicBezTo>
                  <a:pt x="121" y="81"/>
                  <a:pt x="120" y="79"/>
                  <a:pt x="118" y="78"/>
                </a:cubicBezTo>
                <a:cubicBezTo>
                  <a:pt x="113" y="73"/>
                  <a:pt x="113" y="73"/>
                  <a:pt x="113" y="73"/>
                </a:cubicBezTo>
                <a:cubicBezTo>
                  <a:pt x="113" y="73"/>
                  <a:pt x="113" y="73"/>
                  <a:pt x="113" y="73"/>
                </a:cubicBezTo>
                <a:cubicBezTo>
                  <a:pt x="104" y="66"/>
                  <a:pt x="104" y="66"/>
                  <a:pt x="104" y="66"/>
                </a:cubicBezTo>
                <a:cubicBezTo>
                  <a:pt x="103" y="65"/>
                  <a:pt x="103" y="64"/>
                  <a:pt x="104" y="63"/>
                </a:cubicBezTo>
                <a:cubicBezTo>
                  <a:pt x="105" y="62"/>
                  <a:pt x="106" y="62"/>
                  <a:pt x="107" y="62"/>
                </a:cubicBezTo>
                <a:cubicBezTo>
                  <a:pt x="122" y="74"/>
                  <a:pt x="122" y="74"/>
                  <a:pt x="122" y="74"/>
                </a:cubicBezTo>
                <a:cubicBezTo>
                  <a:pt x="125" y="77"/>
                  <a:pt x="129" y="76"/>
                  <a:pt x="132" y="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Freeform 29"/>
          <p:cNvSpPr>
            <a:spLocks noEditPoints="1"/>
          </p:cNvSpPr>
          <p:nvPr/>
        </p:nvSpPr>
        <p:spPr bwMode="auto">
          <a:xfrm>
            <a:off x="3613150" y="5446713"/>
            <a:ext cx="581025" cy="525462"/>
          </a:xfrm>
          <a:custGeom>
            <a:avLst/>
            <a:gdLst>
              <a:gd name="T0" fmla="*/ 359889 w 134"/>
              <a:gd name="T1" fmla="*/ 69483 h 121"/>
              <a:gd name="T2" fmla="*/ 260160 w 134"/>
              <a:gd name="T3" fmla="*/ 34741 h 121"/>
              <a:gd name="T4" fmla="*/ 186448 w 134"/>
              <a:gd name="T5" fmla="*/ 69483 h 121"/>
              <a:gd name="T6" fmla="*/ 333873 w 134"/>
              <a:gd name="T7" fmla="*/ 0 h 121"/>
              <a:gd name="T8" fmla="*/ 86720 w 134"/>
              <a:gd name="T9" fmla="*/ 290958 h 121"/>
              <a:gd name="T10" fmla="*/ 234144 w 134"/>
              <a:gd name="T11" fmla="*/ 269245 h 121"/>
              <a:gd name="T12" fmla="*/ 320865 w 134"/>
              <a:gd name="T13" fmla="*/ 243189 h 121"/>
              <a:gd name="T14" fmla="*/ 346881 w 134"/>
              <a:gd name="T15" fmla="*/ 290958 h 121"/>
              <a:gd name="T16" fmla="*/ 581025 w 134"/>
              <a:gd name="T17" fmla="*/ 208448 h 121"/>
              <a:gd name="T18" fmla="*/ 511649 w 134"/>
              <a:gd name="T19" fmla="*/ 86853 h 121"/>
              <a:gd name="T20" fmla="*/ 468289 w 134"/>
              <a:gd name="T21" fmla="*/ 86853 h 121"/>
              <a:gd name="T22" fmla="*/ 416257 w 134"/>
              <a:gd name="T23" fmla="*/ 86853 h 121"/>
              <a:gd name="T24" fmla="*/ 359889 w 134"/>
              <a:gd name="T25" fmla="*/ 86853 h 121"/>
              <a:gd name="T26" fmla="*/ 182112 w 134"/>
              <a:gd name="T27" fmla="*/ 86853 h 121"/>
              <a:gd name="T28" fmla="*/ 112736 w 134"/>
              <a:gd name="T29" fmla="*/ 86853 h 121"/>
              <a:gd name="T30" fmla="*/ 69376 w 134"/>
              <a:gd name="T31" fmla="*/ 86853 h 121"/>
              <a:gd name="T32" fmla="*/ 0 w 134"/>
              <a:gd name="T33" fmla="*/ 208448 h 121"/>
              <a:gd name="T34" fmla="*/ 494305 w 134"/>
              <a:gd name="T35" fmla="*/ 317014 h 121"/>
              <a:gd name="T36" fmla="*/ 346881 w 134"/>
              <a:gd name="T37" fmla="*/ 334385 h 121"/>
              <a:gd name="T38" fmla="*/ 264496 w 134"/>
              <a:gd name="T39" fmla="*/ 364784 h 121"/>
              <a:gd name="T40" fmla="*/ 234144 w 134"/>
              <a:gd name="T41" fmla="*/ 317014 h 121"/>
              <a:gd name="T42" fmla="*/ 0 w 134"/>
              <a:gd name="T43" fmla="*/ 264902 h 121"/>
              <a:gd name="T44" fmla="*/ 69376 w 134"/>
              <a:gd name="T45" fmla="*/ 525462 h 121"/>
              <a:gd name="T46" fmla="*/ 112736 w 134"/>
              <a:gd name="T47" fmla="*/ 525462 h 121"/>
              <a:gd name="T48" fmla="*/ 442273 w 134"/>
              <a:gd name="T49" fmla="*/ 525462 h 121"/>
              <a:gd name="T50" fmla="*/ 481297 w 134"/>
              <a:gd name="T51" fmla="*/ 525462 h 121"/>
              <a:gd name="T52" fmla="*/ 581025 w 134"/>
              <a:gd name="T53" fmla="*/ 447294 h 121"/>
              <a:gd name="T54" fmla="*/ 494305 w 134"/>
              <a:gd name="T55" fmla="*/ 317014 h 121"/>
              <a:gd name="T56" fmla="*/ 264496 w 134"/>
              <a:gd name="T57" fmla="*/ 264902 h 121"/>
              <a:gd name="T58" fmla="*/ 255824 w 134"/>
              <a:gd name="T59" fmla="*/ 286616 h 121"/>
              <a:gd name="T60" fmla="*/ 255824 w 134"/>
              <a:gd name="T61" fmla="*/ 312672 h 121"/>
              <a:gd name="T62" fmla="*/ 255824 w 134"/>
              <a:gd name="T63" fmla="*/ 334385 h 121"/>
              <a:gd name="T64" fmla="*/ 316529 w 134"/>
              <a:gd name="T65" fmla="*/ 343070 h 121"/>
              <a:gd name="T66" fmla="*/ 329537 w 134"/>
              <a:gd name="T67" fmla="*/ 321357 h 121"/>
              <a:gd name="T68" fmla="*/ 329537 w 134"/>
              <a:gd name="T69" fmla="*/ 295301 h 121"/>
              <a:gd name="T70" fmla="*/ 329537 w 134"/>
              <a:gd name="T71" fmla="*/ 273588 h 12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34" h="121">
                <a:moveTo>
                  <a:pt x="91" y="16"/>
                </a:moveTo>
                <a:cubicBezTo>
                  <a:pt x="83" y="16"/>
                  <a:pt x="83" y="16"/>
                  <a:pt x="83" y="16"/>
                </a:cubicBezTo>
                <a:cubicBezTo>
                  <a:pt x="83" y="11"/>
                  <a:pt x="79" y="8"/>
                  <a:pt x="75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55" y="8"/>
                  <a:pt x="51" y="11"/>
                  <a:pt x="51" y="16"/>
                </a:cubicBezTo>
                <a:cubicBezTo>
                  <a:pt x="43" y="16"/>
                  <a:pt x="43" y="16"/>
                  <a:pt x="43" y="16"/>
                </a:cubicBezTo>
                <a:cubicBezTo>
                  <a:pt x="43" y="7"/>
                  <a:pt x="50" y="0"/>
                  <a:pt x="58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4" y="0"/>
                  <a:pt x="91" y="7"/>
                  <a:pt x="91" y="16"/>
                </a:cubicBezTo>
                <a:close/>
                <a:moveTo>
                  <a:pt x="20" y="67"/>
                </a:moveTo>
                <a:cubicBezTo>
                  <a:pt x="54" y="67"/>
                  <a:pt x="54" y="67"/>
                  <a:pt x="54" y="67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59"/>
                  <a:pt x="57" y="56"/>
                  <a:pt x="61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7" y="56"/>
                  <a:pt x="80" y="59"/>
                  <a:pt x="80" y="62"/>
                </a:cubicBezTo>
                <a:cubicBezTo>
                  <a:pt x="80" y="67"/>
                  <a:pt x="80" y="67"/>
                  <a:pt x="80" y="67"/>
                </a:cubicBezTo>
                <a:cubicBezTo>
                  <a:pt x="114" y="67"/>
                  <a:pt x="114" y="67"/>
                  <a:pt x="114" y="67"/>
                </a:cubicBezTo>
                <a:cubicBezTo>
                  <a:pt x="124" y="67"/>
                  <a:pt x="132" y="59"/>
                  <a:pt x="134" y="48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34" y="28"/>
                  <a:pt x="127" y="20"/>
                  <a:pt x="118" y="20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2" y="20"/>
                  <a:pt x="102" y="20"/>
                  <a:pt x="102" y="20"/>
                </a:cubicBezTo>
                <a:cubicBezTo>
                  <a:pt x="96" y="20"/>
                  <a:pt x="96" y="20"/>
                  <a:pt x="96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83" y="20"/>
                  <a:pt x="83" y="20"/>
                  <a:pt x="83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42" y="20"/>
                  <a:pt x="42" y="20"/>
                  <a:pt x="42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7" y="20"/>
                  <a:pt x="0" y="28"/>
                  <a:pt x="0" y="37"/>
                </a:cubicBezTo>
                <a:cubicBezTo>
                  <a:pt x="0" y="48"/>
                  <a:pt x="0" y="48"/>
                  <a:pt x="0" y="48"/>
                </a:cubicBezTo>
                <a:cubicBezTo>
                  <a:pt x="2" y="59"/>
                  <a:pt x="10" y="67"/>
                  <a:pt x="20" y="67"/>
                </a:cubicBezTo>
                <a:close/>
                <a:moveTo>
                  <a:pt x="114" y="73"/>
                </a:moveTo>
                <a:cubicBezTo>
                  <a:pt x="80" y="73"/>
                  <a:pt x="80" y="73"/>
                  <a:pt x="80" y="73"/>
                </a:cubicBezTo>
                <a:cubicBezTo>
                  <a:pt x="80" y="77"/>
                  <a:pt x="80" y="77"/>
                  <a:pt x="80" y="77"/>
                </a:cubicBezTo>
                <a:cubicBezTo>
                  <a:pt x="80" y="81"/>
                  <a:pt x="77" y="84"/>
                  <a:pt x="74" y="84"/>
                </a:cubicBezTo>
                <a:cubicBezTo>
                  <a:pt x="61" y="84"/>
                  <a:pt x="61" y="84"/>
                  <a:pt x="61" y="84"/>
                </a:cubicBezTo>
                <a:cubicBezTo>
                  <a:pt x="57" y="84"/>
                  <a:pt x="54" y="81"/>
                  <a:pt x="54" y="77"/>
                </a:cubicBezTo>
                <a:cubicBezTo>
                  <a:pt x="54" y="73"/>
                  <a:pt x="54" y="73"/>
                  <a:pt x="54" y="73"/>
                </a:cubicBezTo>
                <a:cubicBezTo>
                  <a:pt x="20" y="73"/>
                  <a:pt x="20" y="73"/>
                  <a:pt x="20" y="73"/>
                </a:cubicBezTo>
                <a:cubicBezTo>
                  <a:pt x="12" y="73"/>
                  <a:pt x="4" y="68"/>
                  <a:pt x="0" y="61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3"/>
                  <a:pt x="7" y="121"/>
                  <a:pt x="16" y="121"/>
                </a:cubicBezTo>
                <a:cubicBezTo>
                  <a:pt x="21" y="121"/>
                  <a:pt x="21" y="121"/>
                  <a:pt x="21" y="121"/>
                </a:cubicBezTo>
                <a:cubicBezTo>
                  <a:pt x="26" y="121"/>
                  <a:pt x="26" y="121"/>
                  <a:pt x="26" y="121"/>
                </a:cubicBezTo>
                <a:cubicBezTo>
                  <a:pt x="31" y="121"/>
                  <a:pt x="31" y="121"/>
                  <a:pt x="31" y="121"/>
                </a:cubicBezTo>
                <a:cubicBezTo>
                  <a:pt x="102" y="121"/>
                  <a:pt x="102" y="121"/>
                  <a:pt x="102" y="121"/>
                </a:cubicBezTo>
                <a:cubicBezTo>
                  <a:pt x="108" y="121"/>
                  <a:pt x="108" y="121"/>
                  <a:pt x="108" y="121"/>
                </a:cubicBezTo>
                <a:cubicBezTo>
                  <a:pt x="111" y="121"/>
                  <a:pt x="111" y="121"/>
                  <a:pt x="111" y="121"/>
                </a:cubicBezTo>
                <a:cubicBezTo>
                  <a:pt x="118" y="121"/>
                  <a:pt x="118" y="121"/>
                  <a:pt x="118" y="121"/>
                </a:cubicBezTo>
                <a:cubicBezTo>
                  <a:pt x="127" y="121"/>
                  <a:pt x="134" y="113"/>
                  <a:pt x="134" y="103"/>
                </a:cubicBezTo>
                <a:cubicBezTo>
                  <a:pt x="134" y="61"/>
                  <a:pt x="134" y="61"/>
                  <a:pt x="134" y="61"/>
                </a:cubicBezTo>
                <a:cubicBezTo>
                  <a:pt x="130" y="68"/>
                  <a:pt x="122" y="73"/>
                  <a:pt x="114" y="73"/>
                </a:cubicBezTo>
                <a:close/>
                <a:moveTo>
                  <a:pt x="73" y="61"/>
                </a:moveTo>
                <a:cubicBezTo>
                  <a:pt x="61" y="61"/>
                  <a:pt x="61" y="61"/>
                  <a:pt x="61" y="61"/>
                </a:cubicBezTo>
                <a:cubicBezTo>
                  <a:pt x="60" y="61"/>
                  <a:pt x="59" y="62"/>
                  <a:pt x="59" y="63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72"/>
                  <a:pt x="59" y="72"/>
                  <a:pt x="59" y="72"/>
                </a:cubicBezTo>
                <a:cubicBezTo>
                  <a:pt x="59" y="74"/>
                  <a:pt x="59" y="74"/>
                  <a:pt x="59" y="74"/>
                </a:cubicBezTo>
                <a:cubicBezTo>
                  <a:pt x="59" y="77"/>
                  <a:pt x="59" y="77"/>
                  <a:pt x="59" y="77"/>
                </a:cubicBezTo>
                <a:cubicBezTo>
                  <a:pt x="59" y="78"/>
                  <a:pt x="60" y="79"/>
                  <a:pt x="61" y="79"/>
                </a:cubicBezTo>
                <a:cubicBezTo>
                  <a:pt x="73" y="79"/>
                  <a:pt x="73" y="79"/>
                  <a:pt x="73" y="79"/>
                </a:cubicBezTo>
                <a:cubicBezTo>
                  <a:pt x="75" y="79"/>
                  <a:pt x="76" y="78"/>
                  <a:pt x="76" y="77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2"/>
                  <a:pt x="76" y="72"/>
                  <a:pt x="76" y="72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6"/>
                  <a:pt x="76" y="66"/>
                  <a:pt x="76" y="66"/>
                </a:cubicBezTo>
                <a:cubicBezTo>
                  <a:pt x="76" y="63"/>
                  <a:pt x="76" y="63"/>
                  <a:pt x="76" y="63"/>
                </a:cubicBezTo>
                <a:cubicBezTo>
                  <a:pt x="76" y="62"/>
                  <a:pt x="75" y="61"/>
                  <a:pt x="73" y="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Freeform 30"/>
          <p:cNvSpPr/>
          <p:nvPr/>
        </p:nvSpPr>
        <p:spPr bwMode="auto">
          <a:xfrm>
            <a:off x="8074025" y="5451475"/>
            <a:ext cx="428625" cy="628650"/>
          </a:xfrm>
          <a:custGeom>
            <a:avLst/>
            <a:gdLst>
              <a:gd name="T0" fmla="*/ 428625 w 99"/>
              <a:gd name="T1" fmla="*/ 416210 h 145"/>
              <a:gd name="T2" fmla="*/ 277091 w 99"/>
              <a:gd name="T3" fmla="*/ 277473 h 145"/>
              <a:gd name="T4" fmla="*/ 199159 w 99"/>
              <a:gd name="T5" fmla="*/ 255796 h 145"/>
              <a:gd name="T6" fmla="*/ 99580 w 99"/>
              <a:gd name="T7" fmla="*/ 203769 h 145"/>
              <a:gd name="T8" fmla="*/ 207818 w 99"/>
              <a:gd name="T9" fmla="*/ 156079 h 145"/>
              <a:gd name="T10" fmla="*/ 320386 w 99"/>
              <a:gd name="T11" fmla="*/ 199434 h 145"/>
              <a:gd name="T12" fmla="*/ 372341 w 99"/>
              <a:gd name="T13" fmla="*/ 195098 h 145"/>
              <a:gd name="T14" fmla="*/ 393989 w 99"/>
              <a:gd name="T15" fmla="*/ 156079 h 145"/>
              <a:gd name="T16" fmla="*/ 259773 w 99"/>
              <a:gd name="T17" fmla="*/ 73704 h 145"/>
              <a:gd name="T18" fmla="*/ 259773 w 99"/>
              <a:gd name="T19" fmla="*/ 21678 h 145"/>
              <a:gd name="T20" fmla="*/ 229466 w 99"/>
              <a:gd name="T21" fmla="*/ 0 h 145"/>
              <a:gd name="T22" fmla="*/ 199159 w 99"/>
              <a:gd name="T23" fmla="*/ 0 h 145"/>
              <a:gd name="T24" fmla="*/ 168852 w 99"/>
              <a:gd name="T25" fmla="*/ 21678 h 145"/>
              <a:gd name="T26" fmla="*/ 168852 w 99"/>
              <a:gd name="T27" fmla="*/ 69368 h 145"/>
              <a:gd name="T28" fmla="*/ 0 w 99"/>
              <a:gd name="T29" fmla="*/ 208105 h 145"/>
              <a:gd name="T30" fmla="*/ 160193 w 99"/>
              <a:gd name="T31" fmla="*/ 342506 h 145"/>
              <a:gd name="T32" fmla="*/ 251114 w 99"/>
              <a:gd name="T33" fmla="*/ 364183 h 145"/>
              <a:gd name="T34" fmla="*/ 324716 w 99"/>
              <a:gd name="T35" fmla="*/ 420545 h 145"/>
              <a:gd name="T36" fmla="*/ 216477 w 99"/>
              <a:gd name="T37" fmla="*/ 468236 h 145"/>
              <a:gd name="T38" fmla="*/ 86591 w 99"/>
              <a:gd name="T39" fmla="*/ 424881 h 145"/>
              <a:gd name="T40" fmla="*/ 30307 w 99"/>
              <a:gd name="T41" fmla="*/ 433552 h 145"/>
              <a:gd name="T42" fmla="*/ 12989 w 99"/>
              <a:gd name="T43" fmla="*/ 472571 h 145"/>
              <a:gd name="T44" fmla="*/ 168852 w 99"/>
              <a:gd name="T45" fmla="*/ 554946 h 145"/>
              <a:gd name="T46" fmla="*/ 168852 w 99"/>
              <a:gd name="T47" fmla="*/ 602637 h 145"/>
              <a:gd name="T48" fmla="*/ 199159 w 99"/>
              <a:gd name="T49" fmla="*/ 628650 h 145"/>
              <a:gd name="T50" fmla="*/ 229466 w 99"/>
              <a:gd name="T51" fmla="*/ 628650 h 145"/>
              <a:gd name="T52" fmla="*/ 259773 w 99"/>
              <a:gd name="T53" fmla="*/ 602637 h 145"/>
              <a:gd name="T54" fmla="*/ 259773 w 99"/>
              <a:gd name="T55" fmla="*/ 559282 h 145"/>
              <a:gd name="T56" fmla="*/ 428625 w 99"/>
              <a:gd name="T57" fmla="*/ 416210 h 1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9" h="145">
                <a:moveTo>
                  <a:pt x="99" y="96"/>
                </a:moveTo>
                <a:cubicBezTo>
                  <a:pt x="99" y="81"/>
                  <a:pt x="87" y="69"/>
                  <a:pt x="64" y="64"/>
                </a:cubicBezTo>
                <a:cubicBezTo>
                  <a:pt x="62" y="63"/>
                  <a:pt x="49" y="60"/>
                  <a:pt x="46" y="59"/>
                </a:cubicBezTo>
                <a:cubicBezTo>
                  <a:pt x="28" y="55"/>
                  <a:pt x="23" y="52"/>
                  <a:pt x="23" y="47"/>
                </a:cubicBezTo>
                <a:cubicBezTo>
                  <a:pt x="23" y="42"/>
                  <a:pt x="30" y="36"/>
                  <a:pt x="48" y="36"/>
                </a:cubicBezTo>
                <a:cubicBezTo>
                  <a:pt x="61" y="36"/>
                  <a:pt x="74" y="46"/>
                  <a:pt x="74" y="46"/>
                </a:cubicBezTo>
                <a:cubicBezTo>
                  <a:pt x="79" y="49"/>
                  <a:pt x="82" y="49"/>
                  <a:pt x="86" y="45"/>
                </a:cubicBezTo>
                <a:cubicBezTo>
                  <a:pt x="86" y="45"/>
                  <a:pt x="91" y="40"/>
                  <a:pt x="91" y="36"/>
                </a:cubicBezTo>
                <a:cubicBezTo>
                  <a:pt x="91" y="29"/>
                  <a:pt x="76" y="20"/>
                  <a:pt x="60" y="17"/>
                </a:cubicBezTo>
                <a:cubicBezTo>
                  <a:pt x="60" y="5"/>
                  <a:pt x="60" y="5"/>
                  <a:pt x="60" y="5"/>
                </a:cubicBezTo>
                <a:cubicBezTo>
                  <a:pt x="60" y="2"/>
                  <a:pt x="57" y="0"/>
                  <a:pt x="53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2" y="0"/>
                  <a:pt x="39" y="2"/>
                  <a:pt x="39" y="5"/>
                </a:cubicBezTo>
                <a:cubicBezTo>
                  <a:pt x="39" y="16"/>
                  <a:pt x="39" y="16"/>
                  <a:pt x="39" y="16"/>
                </a:cubicBezTo>
                <a:cubicBezTo>
                  <a:pt x="13" y="19"/>
                  <a:pt x="0" y="32"/>
                  <a:pt x="0" y="48"/>
                </a:cubicBezTo>
                <a:cubicBezTo>
                  <a:pt x="0" y="66"/>
                  <a:pt x="17" y="74"/>
                  <a:pt x="37" y="79"/>
                </a:cubicBezTo>
                <a:cubicBezTo>
                  <a:pt x="40" y="80"/>
                  <a:pt x="55" y="83"/>
                  <a:pt x="58" y="84"/>
                </a:cubicBezTo>
                <a:cubicBezTo>
                  <a:pt x="72" y="88"/>
                  <a:pt x="75" y="93"/>
                  <a:pt x="75" y="97"/>
                </a:cubicBezTo>
                <a:cubicBezTo>
                  <a:pt x="75" y="103"/>
                  <a:pt x="69" y="108"/>
                  <a:pt x="50" y="108"/>
                </a:cubicBezTo>
                <a:cubicBezTo>
                  <a:pt x="38" y="108"/>
                  <a:pt x="20" y="98"/>
                  <a:pt x="20" y="98"/>
                </a:cubicBezTo>
                <a:cubicBezTo>
                  <a:pt x="15" y="95"/>
                  <a:pt x="11" y="95"/>
                  <a:pt x="7" y="100"/>
                </a:cubicBezTo>
                <a:cubicBezTo>
                  <a:pt x="7" y="100"/>
                  <a:pt x="3" y="104"/>
                  <a:pt x="3" y="109"/>
                </a:cubicBezTo>
                <a:cubicBezTo>
                  <a:pt x="3" y="115"/>
                  <a:pt x="22" y="125"/>
                  <a:pt x="39" y="128"/>
                </a:cubicBezTo>
                <a:cubicBezTo>
                  <a:pt x="39" y="139"/>
                  <a:pt x="39" y="139"/>
                  <a:pt x="39" y="139"/>
                </a:cubicBezTo>
                <a:cubicBezTo>
                  <a:pt x="39" y="142"/>
                  <a:pt x="42" y="145"/>
                  <a:pt x="46" y="145"/>
                </a:cubicBezTo>
                <a:cubicBezTo>
                  <a:pt x="53" y="145"/>
                  <a:pt x="53" y="145"/>
                  <a:pt x="53" y="145"/>
                </a:cubicBezTo>
                <a:cubicBezTo>
                  <a:pt x="57" y="145"/>
                  <a:pt x="60" y="142"/>
                  <a:pt x="60" y="139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87" y="126"/>
                  <a:pt x="99" y="111"/>
                  <a:pt x="99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Freeform 31"/>
          <p:cNvSpPr>
            <a:spLocks noEditPoints="1"/>
          </p:cNvSpPr>
          <p:nvPr/>
        </p:nvSpPr>
        <p:spPr bwMode="auto">
          <a:xfrm>
            <a:off x="10258425" y="812800"/>
            <a:ext cx="568325" cy="573088"/>
          </a:xfrm>
          <a:custGeom>
            <a:avLst/>
            <a:gdLst>
              <a:gd name="T0" fmla="*/ 268978 w 131"/>
              <a:gd name="T1" fmla="*/ 303910 h 132"/>
              <a:gd name="T2" fmla="*/ 537956 w 131"/>
              <a:gd name="T3" fmla="*/ 303910 h 132"/>
              <a:gd name="T4" fmla="*/ 268978 w 131"/>
              <a:gd name="T5" fmla="*/ 573087 h 132"/>
              <a:gd name="T6" fmla="*/ 0 w 131"/>
              <a:gd name="T7" fmla="*/ 303910 h 132"/>
              <a:gd name="T8" fmla="*/ 268978 w 131"/>
              <a:gd name="T9" fmla="*/ 30391 h 132"/>
              <a:gd name="T10" fmla="*/ 268978 w 131"/>
              <a:gd name="T11" fmla="*/ 303910 h 132"/>
              <a:gd name="T12" fmla="*/ 299347 w 131"/>
              <a:gd name="T13" fmla="*/ 0 h 132"/>
              <a:gd name="T14" fmla="*/ 299347 w 131"/>
              <a:gd name="T15" fmla="*/ 269177 h 132"/>
              <a:gd name="T16" fmla="*/ 568325 w 131"/>
              <a:gd name="T17" fmla="*/ 269177 h 132"/>
              <a:gd name="T18" fmla="*/ 299347 w 131"/>
              <a:gd name="T19" fmla="*/ 0 h 1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1" h="132">
                <a:moveTo>
                  <a:pt x="62" y="70"/>
                </a:moveTo>
                <a:cubicBezTo>
                  <a:pt x="124" y="70"/>
                  <a:pt x="124" y="70"/>
                  <a:pt x="124" y="70"/>
                </a:cubicBezTo>
                <a:cubicBezTo>
                  <a:pt x="124" y="104"/>
                  <a:pt x="96" y="132"/>
                  <a:pt x="62" y="132"/>
                </a:cubicBezTo>
                <a:cubicBezTo>
                  <a:pt x="27" y="132"/>
                  <a:pt x="0" y="104"/>
                  <a:pt x="0" y="70"/>
                </a:cubicBezTo>
                <a:cubicBezTo>
                  <a:pt x="0" y="35"/>
                  <a:pt x="27" y="7"/>
                  <a:pt x="62" y="7"/>
                </a:cubicBezTo>
                <a:lnTo>
                  <a:pt x="62" y="70"/>
                </a:lnTo>
                <a:close/>
                <a:moveTo>
                  <a:pt x="69" y="0"/>
                </a:moveTo>
                <a:cubicBezTo>
                  <a:pt x="69" y="62"/>
                  <a:pt x="69" y="62"/>
                  <a:pt x="69" y="62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31" y="28"/>
                  <a:pt x="104" y="0"/>
                  <a:pt x="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TextBox 93"/>
          <p:cNvSpPr txBox="1">
            <a:spLocks noChangeArrowheads="1"/>
          </p:cNvSpPr>
          <p:nvPr/>
        </p:nvSpPr>
        <p:spPr bwMode="auto">
          <a:xfrm>
            <a:off x="7585075" y="561975"/>
            <a:ext cx="1406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7" name="TextBox 93"/>
          <p:cNvSpPr txBox="1">
            <a:spLocks noChangeArrowheads="1"/>
          </p:cNvSpPr>
          <p:nvPr/>
        </p:nvSpPr>
        <p:spPr bwMode="auto">
          <a:xfrm>
            <a:off x="1042988" y="5172075"/>
            <a:ext cx="1406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8" name="TextBox 93"/>
          <p:cNvSpPr txBox="1">
            <a:spLocks noChangeArrowheads="1"/>
          </p:cNvSpPr>
          <p:nvPr/>
        </p:nvSpPr>
        <p:spPr bwMode="auto">
          <a:xfrm>
            <a:off x="5429250" y="5176838"/>
            <a:ext cx="14081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9" name="TextBox 93"/>
          <p:cNvSpPr txBox="1">
            <a:spLocks noChangeArrowheads="1"/>
          </p:cNvSpPr>
          <p:nvPr/>
        </p:nvSpPr>
        <p:spPr bwMode="auto">
          <a:xfrm>
            <a:off x="9815513" y="5199063"/>
            <a:ext cx="14065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7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3756025" y="711200"/>
            <a:ext cx="2060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8769350" y="3205163"/>
            <a:ext cx="2640013" cy="449262"/>
          </a:xfrm>
          <a:custGeom>
            <a:avLst/>
            <a:gdLst>
              <a:gd name="T0" fmla="*/ 2640012 w 616"/>
              <a:gd name="T1" fmla="*/ 222492 h 105"/>
              <a:gd name="T2" fmla="*/ 2507154 w 616"/>
              <a:gd name="T3" fmla="*/ 0 h 105"/>
              <a:gd name="T4" fmla="*/ 0 w 616"/>
              <a:gd name="T5" fmla="*/ 0 h 105"/>
              <a:gd name="T6" fmla="*/ 90000 w 616"/>
              <a:gd name="T7" fmla="*/ 222492 h 105"/>
              <a:gd name="T8" fmla="*/ 0 w 616"/>
              <a:gd name="T9" fmla="*/ 449262 h 105"/>
              <a:gd name="T10" fmla="*/ 2507154 w 616"/>
              <a:gd name="T11" fmla="*/ 449262 h 105"/>
              <a:gd name="T12" fmla="*/ 2640012 w 616"/>
              <a:gd name="T13" fmla="*/ 222492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16" h="105">
                <a:moveTo>
                  <a:pt x="616" y="52"/>
                </a:moveTo>
                <a:cubicBezTo>
                  <a:pt x="616" y="31"/>
                  <a:pt x="604" y="12"/>
                  <a:pt x="585" y="0"/>
                </a:cubicBezTo>
                <a:cubicBezTo>
                  <a:pt x="0" y="0"/>
                  <a:pt x="0" y="0"/>
                  <a:pt x="0" y="0"/>
                </a:cubicBezTo>
                <a:cubicBezTo>
                  <a:pt x="13" y="15"/>
                  <a:pt x="21" y="33"/>
                  <a:pt x="21" y="52"/>
                </a:cubicBezTo>
                <a:cubicBezTo>
                  <a:pt x="21" y="72"/>
                  <a:pt x="13" y="90"/>
                  <a:pt x="0" y="105"/>
                </a:cubicBezTo>
                <a:cubicBezTo>
                  <a:pt x="585" y="105"/>
                  <a:pt x="585" y="105"/>
                  <a:pt x="585" y="105"/>
                </a:cubicBezTo>
                <a:cubicBezTo>
                  <a:pt x="604" y="92"/>
                  <a:pt x="616" y="73"/>
                  <a:pt x="616" y="52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6075363" y="3205163"/>
            <a:ext cx="2638425" cy="449262"/>
          </a:xfrm>
          <a:custGeom>
            <a:avLst/>
            <a:gdLst>
              <a:gd name="T0" fmla="*/ 2638425 w 616"/>
              <a:gd name="T1" fmla="*/ 222492 h 105"/>
              <a:gd name="T2" fmla="*/ 2501364 w 616"/>
              <a:gd name="T3" fmla="*/ 0 h 105"/>
              <a:gd name="T4" fmla="*/ 0 w 616"/>
              <a:gd name="T5" fmla="*/ 0 h 105"/>
              <a:gd name="T6" fmla="*/ 85663 w 616"/>
              <a:gd name="T7" fmla="*/ 222492 h 105"/>
              <a:gd name="T8" fmla="*/ 0 w 616"/>
              <a:gd name="T9" fmla="*/ 449262 h 105"/>
              <a:gd name="T10" fmla="*/ 2501364 w 616"/>
              <a:gd name="T11" fmla="*/ 449262 h 105"/>
              <a:gd name="T12" fmla="*/ 2638425 w 616"/>
              <a:gd name="T13" fmla="*/ 222492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16" h="105">
                <a:moveTo>
                  <a:pt x="616" y="52"/>
                </a:moveTo>
                <a:cubicBezTo>
                  <a:pt x="616" y="31"/>
                  <a:pt x="603" y="12"/>
                  <a:pt x="584" y="0"/>
                </a:cubicBezTo>
                <a:cubicBezTo>
                  <a:pt x="0" y="0"/>
                  <a:pt x="0" y="0"/>
                  <a:pt x="0" y="0"/>
                </a:cubicBezTo>
                <a:cubicBezTo>
                  <a:pt x="13" y="15"/>
                  <a:pt x="20" y="33"/>
                  <a:pt x="20" y="52"/>
                </a:cubicBezTo>
                <a:cubicBezTo>
                  <a:pt x="20" y="72"/>
                  <a:pt x="13" y="90"/>
                  <a:pt x="0" y="105"/>
                </a:cubicBezTo>
                <a:cubicBezTo>
                  <a:pt x="584" y="105"/>
                  <a:pt x="584" y="105"/>
                  <a:pt x="584" y="105"/>
                </a:cubicBezTo>
                <a:cubicBezTo>
                  <a:pt x="603" y="92"/>
                  <a:pt x="616" y="73"/>
                  <a:pt x="616" y="52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3376613" y="3205163"/>
            <a:ext cx="2638425" cy="449262"/>
          </a:xfrm>
          <a:custGeom>
            <a:avLst/>
            <a:gdLst>
              <a:gd name="T0" fmla="*/ 2638425 w 616"/>
              <a:gd name="T1" fmla="*/ 222492 h 105"/>
              <a:gd name="T2" fmla="*/ 2501364 w 616"/>
              <a:gd name="T3" fmla="*/ 0 h 105"/>
              <a:gd name="T4" fmla="*/ 0 w 616"/>
              <a:gd name="T5" fmla="*/ 0 h 105"/>
              <a:gd name="T6" fmla="*/ 89946 w 616"/>
              <a:gd name="T7" fmla="*/ 222492 h 105"/>
              <a:gd name="T8" fmla="*/ 0 w 616"/>
              <a:gd name="T9" fmla="*/ 449262 h 105"/>
              <a:gd name="T10" fmla="*/ 2501364 w 616"/>
              <a:gd name="T11" fmla="*/ 449262 h 105"/>
              <a:gd name="T12" fmla="*/ 2638425 w 616"/>
              <a:gd name="T13" fmla="*/ 222492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16" h="105">
                <a:moveTo>
                  <a:pt x="616" y="52"/>
                </a:moveTo>
                <a:cubicBezTo>
                  <a:pt x="616" y="31"/>
                  <a:pt x="604" y="12"/>
                  <a:pt x="584" y="0"/>
                </a:cubicBezTo>
                <a:cubicBezTo>
                  <a:pt x="0" y="0"/>
                  <a:pt x="0" y="0"/>
                  <a:pt x="0" y="0"/>
                </a:cubicBezTo>
                <a:cubicBezTo>
                  <a:pt x="13" y="15"/>
                  <a:pt x="21" y="33"/>
                  <a:pt x="21" y="52"/>
                </a:cubicBezTo>
                <a:cubicBezTo>
                  <a:pt x="21" y="72"/>
                  <a:pt x="13" y="90"/>
                  <a:pt x="0" y="105"/>
                </a:cubicBezTo>
                <a:cubicBezTo>
                  <a:pt x="584" y="105"/>
                  <a:pt x="584" y="105"/>
                  <a:pt x="584" y="105"/>
                </a:cubicBezTo>
                <a:cubicBezTo>
                  <a:pt x="604" y="92"/>
                  <a:pt x="616" y="73"/>
                  <a:pt x="616" y="52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/>
          <p:nvPr/>
        </p:nvSpPr>
        <p:spPr bwMode="auto">
          <a:xfrm>
            <a:off x="595313" y="3205163"/>
            <a:ext cx="2720975" cy="449262"/>
          </a:xfrm>
          <a:custGeom>
            <a:avLst/>
            <a:gdLst>
              <a:gd name="T0" fmla="*/ 0 w 635"/>
              <a:gd name="T1" fmla="*/ 449262 h 105"/>
              <a:gd name="T2" fmla="*/ 2588140 w 635"/>
              <a:gd name="T3" fmla="*/ 449262 h 105"/>
              <a:gd name="T4" fmla="*/ 2720975 w 635"/>
              <a:gd name="T5" fmla="*/ 222492 h 105"/>
              <a:gd name="T6" fmla="*/ 2588140 w 635"/>
              <a:gd name="T7" fmla="*/ 0 h 105"/>
              <a:gd name="T8" fmla="*/ 0 w 635"/>
              <a:gd name="T9" fmla="*/ 0 h 105"/>
              <a:gd name="T10" fmla="*/ 0 w 635"/>
              <a:gd name="T11" fmla="*/ 449262 h 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5" h="105">
                <a:moveTo>
                  <a:pt x="0" y="105"/>
                </a:moveTo>
                <a:cubicBezTo>
                  <a:pt x="604" y="105"/>
                  <a:pt x="604" y="105"/>
                  <a:pt x="604" y="105"/>
                </a:cubicBezTo>
                <a:cubicBezTo>
                  <a:pt x="623" y="92"/>
                  <a:pt x="635" y="73"/>
                  <a:pt x="635" y="52"/>
                </a:cubicBezTo>
                <a:cubicBezTo>
                  <a:pt x="635" y="31"/>
                  <a:pt x="623" y="12"/>
                  <a:pt x="604" y="0"/>
                </a:cubicBezTo>
                <a:cubicBezTo>
                  <a:pt x="0" y="0"/>
                  <a:pt x="0" y="0"/>
                  <a:pt x="0" y="0"/>
                </a:cubicBezTo>
                <a:lnTo>
                  <a:pt x="0" y="105"/>
                </a:lnTo>
                <a:close/>
              </a:path>
            </a:pathLst>
          </a:cu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9429750" y="2419350"/>
            <a:ext cx="14827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424242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4229100" y="2419350"/>
            <a:ext cx="14144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424242"/>
                </a:solidFill>
                <a:latin typeface="Montserrat" panose="02000505000000020004" pitchFamily="2" charset="0"/>
              </a:rPr>
              <a:t>1975</a:t>
            </a:r>
            <a:endParaRPr lang="en-US" altLang="en-US"/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6892925" y="3873500"/>
            <a:ext cx="14303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424242"/>
                </a:solidFill>
                <a:latin typeface="Montserrat" panose="02000505000000020004" pitchFamily="2" charset="0"/>
              </a:rPr>
              <a:t>1997</a:t>
            </a:r>
            <a:endParaRPr lang="en-US" altLang="en-US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1409700" y="3873500"/>
            <a:ext cx="14906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424242"/>
                </a:solidFill>
                <a:latin typeface="Montserrat" panose="02000505000000020004" pitchFamily="2" charset="0"/>
              </a:rPr>
              <a:t>1960</a:t>
            </a:r>
            <a:endParaRPr lang="en-US" altLang="en-US"/>
          </a:p>
        </p:txBody>
      </p:sp>
      <p:sp>
        <p:nvSpPr>
          <p:cNvPr id="2059" name="Line 15"/>
          <p:cNvSpPr>
            <a:spLocks noChangeShapeType="1"/>
          </p:cNvSpPr>
          <p:nvPr/>
        </p:nvSpPr>
        <p:spPr bwMode="auto">
          <a:xfrm flipV="1">
            <a:off x="7442200" y="1965325"/>
            <a:ext cx="0" cy="1028700"/>
          </a:xfrm>
          <a:prstGeom prst="line">
            <a:avLst/>
          </a:prstGeom>
          <a:noFill/>
          <a:ln w="42863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6"/>
          <p:cNvSpPr>
            <a:spLocks noChangeShapeType="1"/>
          </p:cNvSpPr>
          <p:nvPr/>
        </p:nvSpPr>
        <p:spPr bwMode="auto">
          <a:xfrm>
            <a:off x="4786313" y="3921125"/>
            <a:ext cx="0" cy="1033463"/>
          </a:xfrm>
          <a:prstGeom prst="line">
            <a:avLst/>
          </a:prstGeom>
          <a:noFill/>
          <a:ln w="42863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7"/>
          <p:cNvSpPr>
            <a:spLocks noChangeShapeType="1"/>
          </p:cNvSpPr>
          <p:nvPr/>
        </p:nvSpPr>
        <p:spPr bwMode="auto">
          <a:xfrm>
            <a:off x="10098088" y="3921125"/>
            <a:ext cx="0" cy="1033463"/>
          </a:xfrm>
          <a:prstGeom prst="line">
            <a:avLst/>
          </a:prstGeom>
          <a:noFill/>
          <a:ln w="42863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8"/>
          <p:cNvSpPr>
            <a:spLocks noChangeShapeType="1"/>
          </p:cNvSpPr>
          <p:nvPr/>
        </p:nvSpPr>
        <p:spPr bwMode="auto">
          <a:xfrm flipV="1">
            <a:off x="1949450" y="1965325"/>
            <a:ext cx="0" cy="1028700"/>
          </a:xfrm>
          <a:prstGeom prst="line">
            <a:avLst/>
          </a:prstGeom>
          <a:noFill/>
          <a:ln w="42863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Oval 19"/>
          <p:cNvSpPr>
            <a:spLocks noChangeArrowheads="1"/>
          </p:cNvSpPr>
          <p:nvPr/>
        </p:nvSpPr>
        <p:spPr bwMode="auto">
          <a:xfrm>
            <a:off x="6859588" y="528638"/>
            <a:ext cx="1165225" cy="1166812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4" name="Oval 20"/>
          <p:cNvSpPr>
            <a:spLocks noChangeArrowheads="1"/>
          </p:cNvSpPr>
          <p:nvPr/>
        </p:nvSpPr>
        <p:spPr bwMode="auto">
          <a:xfrm>
            <a:off x="4203700" y="5159375"/>
            <a:ext cx="1165225" cy="1166813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5" name="Oval 21"/>
          <p:cNvSpPr>
            <a:spLocks noChangeArrowheads="1"/>
          </p:cNvSpPr>
          <p:nvPr/>
        </p:nvSpPr>
        <p:spPr bwMode="auto">
          <a:xfrm>
            <a:off x="9515475" y="5159375"/>
            <a:ext cx="1165225" cy="1166813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6" name="Oval 22"/>
          <p:cNvSpPr>
            <a:spLocks noChangeArrowheads="1"/>
          </p:cNvSpPr>
          <p:nvPr/>
        </p:nvSpPr>
        <p:spPr bwMode="auto">
          <a:xfrm>
            <a:off x="1371600" y="528638"/>
            <a:ext cx="1160463" cy="1166812"/>
          </a:xfrm>
          <a:prstGeom prst="ellipse">
            <a:avLst/>
          </a:pr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7" name="Freeform 23"/>
          <p:cNvSpPr>
            <a:spLocks noEditPoints="1"/>
          </p:cNvSpPr>
          <p:nvPr/>
        </p:nvSpPr>
        <p:spPr bwMode="auto">
          <a:xfrm>
            <a:off x="7150100" y="768350"/>
            <a:ext cx="579438" cy="690563"/>
          </a:xfrm>
          <a:custGeom>
            <a:avLst/>
            <a:gdLst>
              <a:gd name="T0" fmla="*/ 218898 w 135"/>
              <a:gd name="T1" fmla="*/ 690562 h 161"/>
              <a:gd name="T2" fmla="*/ 218898 w 135"/>
              <a:gd name="T3" fmla="*/ 643381 h 161"/>
              <a:gd name="T4" fmla="*/ 390583 w 135"/>
              <a:gd name="T5" fmla="*/ 604778 h 161"/>
              <a:gd name="T6" fmla="*/ 197438 w 135"/>
              <a:gd name="T7" fmla="*/ 604778 h 161"/>
              <a:gd name="T8" fmla="*/ 364831 w 135"/>
              <a:gd name="T9" fmla="*/ 626224 h 161"/>
              <a:gd name="T10" fmla="*/ 283280 w 135"/>
              <a:gd name="T11" fmla="*/ 338847 h 161"/>
              <a:gd name="T12" fmla="*/ 291865 w 135"/>
              <a:gd name="T13" fmla="*/ 566175 h 161"/>
              <a:gd name="T14" fmla="*/ 291865 w 135"/>
              <a:gd name="T15" fmla="*/ 566175 h 161"/>
              <a:gd name="T16" fmla="*/ 313325 w 135"/>
              <a:gd name="T17" fmla="*/ 338847 h 161"/>
              <a:gd name="T18" fmla="*/ 210314 w 135"/>
              <a:gd name="T19" fmla="*/ 317401 h 161"/>
              <a:gd name="T20" fmla="*/ 210314 w 135"/>
              <a:gd name="T21" fmla="*/ 248774 h 161"/>
              <a:gd name="T22" fmla="*/ 339078 w 135"/>
              <a:gd name="T23" fmla="*/ 283088 h 161"/>
              <a:gd name="T24" fmla="*/ 407752 w 135"/>
              <a:gd name="T25" fmla="*/ 283088 h 161"/>
              <a:gd name="T26" fmla="*/ 103011 w 135"/>
              <a:gd name="T27" fmla="*/ 223039 h 161"/>
              <a:gd name="T28" fmla="*/ 197438 w 135"/>
              <a:gd name="T29" fmla="*/ 540440 h 161"/>
              <a:gd name="T30" fmla="*/ 244651 w 135"/>
              <a:gd name="T31" fmla="*/ 338847 h 161"/>
              <a:gd name="T32" fmla="*/ 154517 w 135"/>
              <a:gd name="T33" fmla="*/ 283088 h 161"/>
              <a:gd name="T34" fmla="*/ 270404 w 135"/>
              <a:gd name="T35" fmla="*/ 283088 h 161"/>
              <a:gd name="T36" fmla="*/ 283280 w 135"/>
              <a:gd name="T37" fmla="*/ 317401 h 161"/>
              <a:gd name="T38" fmla="*/ 313325 w 135"/>
              <a:gd name="T39" fmla="*/ 283088 h 161"/>
              <a:gd name="T40" fmla="*/ 412044 w 135"/>
              <a:gd name="T41" fmla="*/ 244485 h 161"/>
              <a:gd name="T42" fmla="*/ 373415 w 135"/>
              <a:gd name="T43" fmla="*/ 338847 h 161"/>
              <a:gd name="T44" fmla="*/ 351954 w 135"/>
              <a:gd name="T45" fmla="*/ 566175 h 161"/>
              <a:gd name="T46" fmla="*/ 463550 w 135"/>
              <a:gd name="T47" fmla="*/ 356004 h 161"/>
              <a:gd name="T48" fmla="*/ 291865 w 135"/>
              <a:gd name="T49" fmla="*/ 0 h 161"/>
              <a:gd name="T50" fmla="*/ 270404 w 135"/>
              <a:gd name="T51" fmla="*/ 60049 h 161"/>
              <a:gd name="T52" fmla="*/ 313325 w 135"/>
              <a:gd name="T53" fmla="*/ 60049 h 161"/>
              <a:gd name="T54" fmla="*/ 420628 w 135"/>
              <a:gd name="T55" fmla="*/ 25735 h 161"/>
              <a:gd name="T56" fmla="*/ 373415 w 135"/>
              <a:gd name="T57" fmla="*/ 68627 h 161"/>
              <a:gd name="T58" fmla="*/ 412044 w 135"/>
              <a:gd name="T59" fmla="*/ 90073 h 161"/>
              <a:gd name="T60" fmla="*/ 519347 w 135"/>
              <a:gd name="T61" fmla="*/ 94363 h 161"/>
              <a:gd name="T62" fmla="*/ 459257 w 135"/>
              <a:gd name="T63" fmla="*/ 120098 h 161"/>
              <a:gd name="T64" fmla="*/ 485010 w 135"/>
              <a:gd name="T65" fmla="*/ 150122 h 161"/>
              <a:gd name="T66" fmla="*/ 579437 w 135"/>
              <a:gd name="T67" fmla="*/ 201593 h 161"/>
              <a:gd name="T68" fmla="*/ 515055 w 135"/>
              <a:gd name="T69" fmla="*/ 193014 h 161"/>
              <a:gd name="T70" fmla="*/ 523639 w 135"/>
              <a:gd name="T71" fmla="*/ 235906 h 161"/>
              <a:gd name="T72" fmla="*/ 575145 w 135"/>
              <a:gd name="T73" fmla="*/ 321690 h 161"/>
              <a:gd name="T74" fmla="*/ 523639 w 135"/>
              <a:gd name="T75" fmla="*/ 291666 h 161"/>
              <a:gd name="T76" fmla="*/ 515055 w 135"/>
              <a:gd name="T77" fmla="*/ 330269 h 161"/>
              <a:gd name="T78" fmla="*/ 197438 w 135"/>
              <a:gd name="T79" fmla="*/ 98652 h 161"/>
              <a:gd name="T80" fmla="*/ 188854 w 135"/>
              <a:gd name="T81" fmla="*/ 34314 h 161"/>
              <a:gd name="T82" fmla="*/ 150224 w 135"/>
              <a:gd name="T83" fmla="*/ 55760 h 161"/>
              <a:gd name="T84" fmla="*/ 124472 w 135"/>
              <a:gd name="T85" fmla="*/ 145833 h 161"/>
              <a:gd name="T86" fmla="*/ 94427 w 135"/>
              <a:gd name="T87" fmla="*/ 94363 h 161"/>
              <a:gd name="T88" fmla="*/ 64382 w 135"/>
              <a:gd name="T89" fmla="*/ 124387 h 161"/>
              <a:gd name="T90" fmla="*/ 81550 w 135"/>
              <a:gd name="T91" fmla="*/ 218749 h 161"/>
              <a:gd name="T92" fmla="*/ 30045 w 135"/>
              <a:gd name="T93" fmla="*/ 184436 h 161"/>
              <a:gd name="T94" fmla="*/ 21461 w 135"/>
              <a:gd name="T95" fmla="*/ 227328 h 161"/>
              <a:gd name="T96" fmla="*/ 85843 w 135"/>
              <a:gd name="T97" fmla="*/ 308823 h 161"/>
              <a:gd name="T98" fmla="*/ 21461 w 135"/>
              <a:gd name="T99" fmla="*/ 300244 h 161"/>
              <a:gd name="T100" fmla="*/ 30045 w 135"/>
              <a:gd name="T101" fmla="*/ 338847 h 1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5" h="161">
                <a:moveTo>
                  <a:pt x="91" y="156"/>
                </a:moveTo>
                <a:cubicBezTo>
                  <a:pt x="91" y="159"/>
                  <a:pt x="88" y="161"/>
                  <a:pt x="85" y="161"/>
                </a:cubicBezTo>
                <a:cubicBezTo>
                  <a:pt x="51" y="161"/>
                  <a:pt x="51" y="161"/>
                  <a:pt x="51" y="161"/>
                </a:cubicBezTo>
                <a:cubicBezTo>
                  <a:pt x="48" y="161"/>
                  <a:pt x="46" y="159"/>
                  <a:pt x="46" y="156"/>
                </a:cubicBezTo>
                <a:cubicBezTo>
                  <a:pt x="46" y="156"/>
                  <a:pt x="46" y="156"/>
                  <a:pt x="46" y="156"/>
                </a:cubicBezTo>
                <a:cubicBezTo>
                  <a:pt x="46" y="152"/>
                  <a:pt x="48" y="150"/>
                  <a:pt x="51" y="150"/>
                </a:cubicBezTo>
                <a:cubicBezTo>
                  <a:pt x="85" y="150"/>
                  <a:pt x="85" y="150"/>
                  <a:pt x="85" y="150"/>
                </a:cubicBezTo>
                <a:cubicBezTo>
                  <a:pt x="88" y="150"/>
                  <a:pt x="91" y="152"/>
                  <a:pt x="91" y="156"/>
                </a:cubicBezTo>
                <a:close/>
                <a:moveTo>
                  <a:pt x="91" y="141"/>
                </a:moveTo>
                <a:cubicBezTo>
                  <a:pt x="91" y="138"/>
                  <a:pt x="88" y="135"/>
                  <a:pt x="85" y="135"/>
                </a:cubicBezTo>
                <a:cubicBezTo>
                  <a:pt x="51" y="135"/>
                  <a:pt x="51" y="135"/>
                  <a:pt x="51" y="135"/>
                </a:cubicBezTo>
                <a:cubicBezTo>
                  <a:pt x="48" y="135"/>
                  <a:pt x="46" y="138"/>
                  <a:pt x="46" y="141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46" y="144"/>
                  <a:pt x="48" y="146"/>
                  <a:pt x="51" y="146"/>
                </a:cubicBezTo>
                <a:cubicBezTo>
                  <a:pt x="85" y="146"/>
                  <a:pt x="85" y="146"/>
                  <a:pt x="85" y="146"/>
                </a:cubicBezTo>
                <a:cubicBezTo>
                  <a:pt x="88" y="146"/>
                  <a:pt x="91" y="144"/>
                  <a:pt x="91" y="141"/>
                </a:cubicBezTo>
                <a:close/>
                <a:moveTo>
                  <a:pt x="73" y="79"/>
                </a:moveTo>
                <a:cubicBezTo>
                  <a:pt x="66" y="79"/>
                  <a:pt x="66" y="79"/>
                  <a:pt x="66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132"/>
                  <a:pt x="63" y="132"/>
                  <a:pt x="63" y="132"/>
                </a:cubicBezTo>
                <a:cubicBezTo>
                  <a:pt x="64" y="132"/>
                  <a:pt x="66" y="132"/>
                  <a:pt x="68" y="132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70" y="132"/>
                  <a:pt x="72" y="132"/>
                  <a:pt x="73" y="132"/>
                </a:cubicBezTo>
                <a:lnTo>
                  <a:pt x="73" y="79"/>
                </a:lnTo>
                <a:close/>
                <a:moveTo>
                  <a:pt x="49" y="58"/>
                </a:moveTo>
                <a:cubicBezTo>
                  <a:pt x="45" y="58"/>
                  <a:pt x="41" y="62"/>
                  <a:pt x="41" y="66"/>
                </a:cubicBezTo>
                <a:cubicBezTo>
                  <a:pt x="41" y="71"/>
                  <a:pt x="45" y="74"/>
                  <a:pt x="49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2"/>
                  <a:pt x="54" y="58"/>
                  <a:pt x="49" y="58"/>
                </a:cubicBezTo>
                <a:close/>
                <a:moveTo>
                  <a:pt x="95" y="66"/>
                </a:moveTo>
                <a:cubicBezTo>
                  <a:pt x="95" y="62"/>
                  <a:pt x="91" y="58"/>
                  <a:pt x="87" y="58"/>
                </a:cubicBezTo>
                <a:cubicBezTo>
                  <a:pt x="82" y="58"/>
                  <a:pt x="79" y="62"/>
                  <a:pt x="79" y="66"/>
                </a:cubicBezTo>
                <a:cubicBezTo>
                  <a:pt x="79" y="74"/>
                  <a:pt x="79" y="74"/>
                  <a:pt x="79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91" y="74"/>
                  <a:pt x="95" y="71"/>
                  <a:pt x="95" y="66"/>
                </a:cubicBezTo>
                <a:close/>
                <a:moveTo>
                  <a:pt x="113" y="52"/>
                </a:moveTo>
                <a:cubicBezTo>
                  <a:pt x="109" y="37"/>
                  <a:pt x="92" y="22"/>
                  <a:pt x="68" y="22"/>
                </a:cubicBezTo>
                <a:cubicBezTo>
                  <a:pt x="44" y="22"/>
                  <a:pt x="27" y="37"/>
                  <a:pt x="24" y="52"/>
                </a:cubicBezTo>
                <a:cubicBezTo>
                  <a:pt x="21" y="62"/>
                  <a:pt x="23" y="73"/>
                  <a:pt x="29" y="83"/>
                </a:cubicBezTo>
                <a:cubicBezTo>
                  <a:pt x="33" y="92"/>
                  <a:pt x="38" y="99"/>
                  <a:pt x="42" y="109"/>
                </a:cubicBezTo>
                <a:cubicBezTo>
                  <a:pt x="44" y="114"/>
                  <a:pt x="45" y="121"/>
                  <a:pt x="46" y="126"/>
                </a:cubicBezTo>
                <a:cubicBezTo>
                  <a:pt x="47" y="130"/>
                  <a:pt x="49" y="132"/>
                  <a:pt x="54" y="132"/>
                </a:cubicBezTo>
                <a:cubicBezTo>
                  <a:pt x="55" y="132"/>
                  <a:pt x="56" y="132"/>
                  <a:pt x="57" y="132"/>
                </a:cubicBezTo>
                <a:cubicBezTo>
                  <a:pt x="57" y="79"/>
                  <a:pt x="57" y="79"/>
                  <a:pt x="57" y="79"/>
                </a:cubicBezTo>
                <a:cubicBezTo>
                  <a:pt x="49" y="79"/>
                  <a:pt x="49" y="79"/>
                  <a:pt x="49" y="79"/>
                </a:cubicBezTo>
                <a:cubicBezTo>
                  <a:pt x="46" y="79"/>
                  <a:pt x="42" y="78"/>
                  <a:pt x="40" y="76"/>
                </a:cubicBezTo>
                <a:cubicBezTo>
                  <a:pt x="37" y="73"/>
                  <a:pt x="36" y="70"/>
                  <a:pt x="36" y="66"/>
                </a:cubicBezTo>
                <a:cubicBezTo>
                  <a:pt x="36" y="63"/>
                  <a:pt x="37" y="59"/>
                  <a:pt x="40" y="57"/>
                </a:cubicBezTo>
                <a:cubicBezTo>
                  <a:pt x="42" y="54"/>
                  <a:pt x="46" y="53"/>
                  <a:pt x="49" y="53"/>
                </a:cubicBezTo>
                <a:cubicBezTo>
                  <a:pt x="57" y="53"/>
                  <a:pt x="63" y="59"/>
                  <a:pt x="63" y="66"/>
                </a:cubicBezTo>
                <a:cubicBezTo>
                  <a:pt x="63" y="66"/>
                  <a:pt x="63" y="66"/>
                  <a:pt x="63" y="66"/>
                </a:cubicBezTo>
                <a:cubicBezTo>
                  <a:pt x="63" y="74"/>
                  <a:pt x="63" y="74"/>
                  <a:pt x="63" y="74"/>
                </a:cubicBezTo>
                <a:cubicBezTo>
                  <a:pt x="66" y="74"/>
                  <a:pt x="66" y="74"/>
                  <a:pt x="66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2"/>
                  <a:pt x="75" y="59"/>
                  <a:pt x="77" y="57"/>
                </a:cubicBezTo>
                <a:cubicBezTo>
                  <a:pt x="80" y="54"/>
                  <a:pt x="83" y="53"/>
                  <a:pt x="87" y="53"/>
                </a:cubicBezTo>
                <a:cubicBezTo>
                  <a:pt x="90" y="53"/>
                  <a:pt x="94" y="54"/>
                  <a:pt x="96" y="57"/>
                </a:cubicBezTo>
                <a:cubicBezTo>
                  <a:pt x="99" y="59"/>
                  <a:pt x="100" y="63"/>
                  <a:pt x="100" y="66"/>
                </a:cubicBezTo>
                <a:cubicBezTo>
                  <a:pt x="100" y="70"/>
                  <a:pt x="99" y="73"/>
                  <a:pt x="96" y="76"/>
                </a:cubicBezTo>
                <a:cubicBezTo>
                  <a:pt x="94" y="78"/>
                  <a:pt x="90" y="79"/>
                  <a:pt x="87" y="79"/>
                </a:cubicBezTo>
                <a:cubicBezTo>
                  <a:pt x="79" y="79"/>
                  <a:pt x="79" y="79"/>
                  <a:pt x="79" y="79"/>
                </a:cubicBezTo>
                <a:cubicBezTo>
                  <a:pt x="79" y="132"/>
                  <a:pt x="79" y="132"/>
                  <a:pt x="79" y="132"/>
                </a:cubicBezTo>
                <a:cubicBezTo>
                  <a:pt x="80" y="132"/>
                  <a:pt x="81" y="132"/>
                  <a:pt x="82" y="132"/>
                </a:cubicBezTo>
                <a:cubicBezTo>
                  <a:pt x="87" y="132"/>
                  <a:pt x="89" y="130"/>
                  <a:pt x="90" y="126"/>
                </a:cubicBezTo>
                <a:cubicBezTo>
                  <a:pt x="91" y="121"/>
                  <a:pt x="92" y="114"/>
                  <a:pt x="94" y="109"/>
                </a:cubicBezTo>
                <a:cubicBezTo>
                  <a:pt x="98" y="99"/>
                  <a:pt x="103" y="92"/>
                  <a:pt x="108" y="83"/>
                </a:cubicBezTo>
                <a:cubicBezTo>
                  <a:pt x="113" y="73"/>
                  <a:pt x="115" y="62"/>
                  <a:pt x="113" y="52"/>
                </a:cubicBezTo>
                <a:close/>
                <a:moveTo>
                  <a:pt x="73" y="5"/>
                </a:moveTo>
                <a:cubicBezTo>
                  <a:pt x="73" y="2"/>
                  <a:pt x="71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5" y="0"/>
                  <a:pt x="63" y="2"/>
                  <a:pt x="63" y="5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7"/>
                  <a:pt x="65" y="19"/>
                  <a:pt x="68" y="19"/>
                </a:cubicBezTo>
                <a:cubicBezTo>
                  <a:pt x="68" y="19"/>
                  <a:pt x="68" y="19"/>
                  <a:pt x="68" y="19"/>
                </a:cubicBezTo>
                <a:cubicBezTo>
                  <a:pt x="71" y="19"/>
                  <a:pt x="73" y="17"/>
                  <a:pt x="73" y="14"/>
                </a:cubicBezTo>
                <a:lnTo>
                  <a:pt x="73" y="5"/>
                </a:lnTo>
                <a:close/>
                <a:moveTo>
                  <a:pt x="100" y="13"/>
                </a:moveTo>
                <a:cubicBezTo>
                  <a:pt x="101" y="11"/>
                  <a:pt x="101" y="8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6" y="5"/>
                  <a:pt x="93" y="6"/>
                  <a:pt x="92" y="8"/>
                </a:cubicBezTo>
                <a:cubicBezTo>
                  <a:pt x="87" y="16"/>
                  <a:pt x="87" y="16"/>
                  <a:pt x="87" y="16"/>
                </a:cubicBezTo>
                <a:cubicBezTo>
                  <a:pt x="86" y="19"/>
                  <a:pt x="87" y="22"/>
                  <a:pt x="89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2" y="24"/>
                  <a:pt x="95" y="23"/>
                  <a:pt x="96" y="21"/>
                </a:cubicBezTo>
                <a:lnTo>
                  <a:pt x="100" y="13"/>
                </a:lnTo>
                <a:close/>
                <a:moveTo>
                  <a:pt x="120" y="29"/>
                </a:moveTo>
                <a:cubicBezTo>
                  <a:pt x="122" y="27"/>
                  <a:pt x="122" y="24"/>
                  <a:pt x="121" y="22"/>
                </a:cubicBezTo>
                <a:cubicBezTo>
                  <a:pt x="121" y="22"/>
                  <a:pt x="121" y="22"/>
                  <a:pt x="121" y="22"/>
                </a:cubicBezTo>
                <a:cubicBezTo>
                  <a:pt x="119" y="20"/>
                  <a:pt x="116" y="20"/>
                  <a:pt x="114" y="22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5" y="29"/>
                  <a:pt x="105" y="32"/>
                  <a:pt x="107" y="34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108" y="36"/>
                  <a:pt x="111" y="37"/>
                  <a:pt x="113" y="35"/>
                </a:cubicBezTo>
                <a:lnTo>
                  <a:pt x="120" y="29"/>
                </a:lnTo>
                <a:close/>
                <a:moveTo>
                  <a:pt x="131" y="53"/>
                </a:moveTo>
                <a:cubicBezTo>
                  <a:pt x="133" y="52"/>
                  <a:pt x="135" y="50"/>
                  <a:pt x="135" y="47"/>
                </a:cubicBezTo>
                <a:cubicBezTo>
                  <a:pt x="135" y="47"/>
                  <a:pt x="135" y="47"/>
                  <a:pt x="135" y="47"/>
                </a:cubicBezTo>
                <a:cubicBezTo>
                  <a:pt x="134" y="45"/>
                  <a:pt x="132" y="43"/>
                  <a:pt x="129" y="43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17" y="45"/>
                  <a:pt x="116" y="48"/>
                  <a:pt x="116" y="51"/>
                </a:cubicBezTo>
                <a:cubicBezTo>
                  <a:pt x="116" y="51"/>
                  <a:pt x="116" y="51"/>
                  <a:pt x="116" y="51"/>
                </a:cubicBezTo>
                <a:cubicBezTo>
                  <a:pt x="117" y="53"/>
                  <a:pt x="119" y="55"/>
                  <a:pt x="122" y="55"/>
                </a:cubicBezTo>
                <a:lnTo>
                  <a:pt x="131" y="53"/>
                </a:lnTo>
                <a:close/>
                <a:moveTo>
                  <a:pt x="129" y="79"/>
                </a:moveTo>
                <a:cubicBezTo>
                  <a:pt x="131" y="80"/>
                  <a:pt x="134" y="78"/>
                  <a:pt x="134" y="75"/>
                </a:cubicBezTo>
                <a:cubicBezTo>
                  <a:pt x="134" y="75"/>
                  <a:pt x="134" y="75"/>
                  <a:pt x="134" y="75"/>
                </a:cubicBezTo>
                <a:cubicBezTo>
                  <a:pt x="135" y="73"/>
                  <a:pt x="133" y="70"/>
                  <a:pt x="131" y="70"/>
                </a:cubicBezTo>
                <a:cubicBezTo>
                  <a:pt x="122" y="68"/>
                  <a:pt x="122" y="68"/>
                  <a:pt x="122" y="68"/>
                </a:cubicBezTo>
                <a:cubicBezTo>
                  <a:pt x="119" y="67"/>
                  <a:pt x="116" y="69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5" y="74"/>
                  <a:pt x="117" y="77"/>
                  <a:pt x="120" y="77"/>
                </a:cubicBezTo>
                <a:lnTo>
                  <a:pt x="129" y="79"/>
                </a:lnTo>
                <a:close/>
                <a:moveTo>
                  <a:pt x="40" y="21"/>
                </a:moveTo>
                <a:cubicBezTo>
                  <a:pt x="41" y="23"/>
                  <a:pt x="44" y="24"/>
                  <a:pt x="46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9" y="22"/>
                  <a:pt x="50" y="19"/>
                  <a:pt x="48" y="16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6"/>
                  <a:pt x="40" y="5"/>
                  <a:pt x="37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5" y="8"/>
                  <a:pt x="34" y="11"/>
                  <a:pt x="35" y="13"/>
                </a:cubicBezTo>
                <a:lnTo>
                  <a:pt x="40" y="21"/>
                </a:lnTo>
                <a:close/>
                <a:moveTo>
                  <a:pt x="22" y="35"/>
                </a:moveTo>
                <a:cubicBezTo>
                  <a:pt x="24" y="37"/>
                  <a:pt x="27" y="36"/>
                  <a:pt x="29" y="34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2"/>
                  <a:pt x="31" y="29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0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3" y="24"/>
                  <a:pt x="13" y="27"/>
                  <a:pt x="15" y="29"/>
                </a:cubicBezTo>
                <a:lnTo>
                  <a:pt x="22" y="35"/>
                </a:lnTo>
                <a:close/>
                <a:moveTo>
                  <a:pt x="14" y="55"/>
                </a:moveTo>
                <a:cubicBezTo>
                  <a:pt x="16" y="55"/>
                  <a:pt x="19" y="53"/>
                  <a:pt x="19" y="51"/>
                </a:cubicBezTo>
                <a:cubicBezTo>
                  <a:pt x="19" y="51"/>
                  <a:pt x="19" y="51"/>
                  <a:pt x="19" y="51"/>
                </a:cubicBezTo>
                <a:cubicBezTo>
                  <a:pt x="20" y="48"/>
                  <a:pt x="18" y="45"/>
                  <a:pt x="15" y="45"/>
                </a:cubicBezTo>
                <a:cubicBezTo>
                  <a:pt x="7" y="43"/>
                  <a:pt x="7" y="43"/>
                  <a:pt x="7" y="43"/>
                </a:cubicBezTo>
                <a:cubicBezTo>
                  <a:pt x="4" y="43"/>
                  <a:pt x="1" y="45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0" y="50"/>
                  <a:pt x="2" y="52"/>
                  <a:pt x="5" y="53"/>
                </a:cubicBezTo>
                <a:lnTo>
                  <a:pt x="14" y="55"/>
                </a:lnTo>
                <a:close/>
                <a:moveTo>
                  <a:pt x="16" y="77"/>
                </a:moveTo>
                <a:cubicBezTo>
                  <a:pt x="18" y="77"/>
                  <a:pt x="20" y="74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19" y="69"/>
                  <a:pt x="17" y="67"/>
                  <a:pt x="14" y="68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70"/>
                  <a:pt x="1" y="73"/>
                  <a:pt x="1" y="75"/>
                </a:cubicBezTo>
                <a:cubicBezTo>
                  <a:pt x="1" y="75"/>
                  <a:pt x="1" y="75"/>
                  <a:pt x="1" y="75"/>
                </a:cubicBezTo>
                <a:cubicBezTo>
                  <a:pt x="2" y="78"/>
                  <a:pt x="4" y="80"/>
                  <a:pt x="7" y="79"/>
                </a:cubicBezTo>
                <a:lnTo>
                  <a:pt x="16" y="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Freeform 24"/>
          <p:cNvSpPr>
            <a:spLocks noEditPoints="1"/>
          </p:cNvSpPr>
          <p:nvPr/>
        </p:nvSpPr>
        <p:spPr bwMode="auto">
          <a:xfrm>
            <a:off x="1581150" y="901700"/>
            <a:ext cx="804863" cy="541338"/>
          </a:xfrm>
          <a:custGeom>
            <a:avLst/>
            <a:gdLst>
              <a:gd name="T0" fmla="*/ 620771 w 188"/>
              <a:gd name="T1" fmla="*/ 279261 h 126"/>
              <a:gd name="T2" fmla="*/ 291120 w 188"/>
              <a:gd name="T3" fmla="*/ 133186 h 126"/>
              <a:gd name="T4" fmla="*/ 273996 w 188"/>
              <a:gd name="T5" fmla="*/ 90223 h 126"/>
              <a:gd name="T6" fmla="*/ 642177 w 188"/>
              <a:gd name="T7" fmla="*/ 51556 h 126"/>
              <a:gd name="T8" fmla="*/ 667864 w 188"/>
              <a:gd name="T9" fmla="*/ 12889 h 126"/>
              <a:gd name="T10" fmla="*/ 736363 w 188"/>
              <a:gd name="T11" fmla="*/ 236298 h 126"/>
              <a:gd name="T12" fmla="*/ 804862 w 188"/>
              <a:gd name="T13" fmla="*/ 223409 h 126"/>
              <a:gd name="T14" fmla="*/ 706395 w 188"/>
              <a:gd name="T15" fmla="*/ 0 h 126"/>
              <a:gd name="T16" fmla="*/ 17125 w 188"/>
              <a:gd name="T17" fmla="*/ 292150 h 126"/>
              <a:gd name="T18" fmla="*/ 89905 w 188"/>
              <a:gd name="T19" fmla="*/ 51556 h 126"/>
              <a:gd name="T20" fmla="*/ 38531 w 188"/>
              <a:gd name="T21" fmla="*/ 30074 h 126"/>
              <a:gd name="T22" fmla="*/ 0 w 188"/>
              <a:gd name="T23" fmla="*/ 270669 h 126"/>
              <a:gd name="T24" fmla="*/ 278277 w 188"/>
              <a:gd name="T25" fmla="*/ 451114 h 126"/>
              <a:gd name="T26" fmla="*/ 248308 w 188"/>
              <a:gd name="T27" fmla="*/ 489781 h 126"/>
              <a:gd name="T28" fmla="*/ 295401 w 188"/>
              <a:gd name="T29" fmla="*/ 528448 h 126"/>
              <a:gd name="T30" fmla="*/ 325370 w 188"/>
              <a:gd name="T31" fmla="*/ 489781 h 126"/>
              <a:gd name="T32" fmla="*/ 184091 w 188"/>
              <a:gd name="T33" fmla="*/ 494077 h 126"/>
              <a:gd name="T34" fmla="*/ 256871 w 188"/>
              <a:gd name="T35" fmla="*/ 399558 h 126"/>
              <a:gd name="T36" fmla="*/ 196934 w 188"/>
              <a:gd name="T37" fmla="*/ 429633 h 126"/>
              <a:gd name="T38" fmla="*/ 119873 w 188"/>
              <a:gd name="T39" fmla="*/ 399558 h 126"/>
              <a:gd name="T40" fmla="*/ 162685 w 188"/>
              <a:gd name="T41" fmla="*/ 433929 h 126"/>
              <a:gd name="T42" fmla="*/ 201216 w 188"/>
              <a:gd name="T43" fmla="*/ 343706 h 126"/>
              <a:gd name="T44" fmla="*/ 141279 w 188"/>
              <a:gd name="T45" fmla="*/ 373780 h 126"/>
              <a:gd name="T46" fmla="*/ 111311 w 188"/>
              <a:gd name="T47" fmla="*/ 378077 h 126"/>
              <a:gd name="T48" fmla="*/ 107030 w 188"/>
              <a:gd name="T49" fmla="*/ 292150 h 126"/>
              <a:gd name="T50" fmla="*/ 89905 w 188"/>
              <a:gd name="T51" fmla="*/ 313632 h 126"/>
              <a:gd name="T52" fmla="*/ 68499 w 188"/>
              <a:gd name="T53" fmla="*/ 373780 h 126"/>
              <a:gd name="T54" fmla="*/ 612209 w 188"/>
              <a:gd name="T55" fmla="*/ 335113 h 126"/>
              <a:gd name="T56" fmla="*/ 406712 w 188"/>
              <a:gd name="T57" fmla="*/ 124593 h 126"/>
              <a:gd name="T58" fmla="*/ 291120 w 188"/>
              <a:gd name="T59" fmla="*/ 150371 h 126"/>
              <a:gd name="T60" fmla="*/ 261152 w 188"/>
              <a:gd name="T61" fmla="*/ 73038 h 126"/>
              <a:gd name="T62" fmla="*/ 128435 w 188"/>
              <a:gd name="T63" fmla="*/ 257780 h 126"/>
              <a:gd name="T64" fmla="*/ 214059 w 188"/>
              <a:gd name="T65" fmla="*/ 326521 h 126"/>
              <a:gd name="T66" fmla="*/ 286839 w 188"/>
              <a:gd name="T67" fmla="*/ 421040 h 126"/>
              <a:gd name="T68" fmla="*/ 359619 w 188"/>
              <a:gd name="T69" fmla="*/ 498374 h 126"/>
              <a:gd name="T70" fmla="*/ 381025 w 188"/>
              <a:gd name="T71" fmla="*/ 502670 h 126"/>
              <a:gd name="T72" fmla="*/ 402431 w 188"/>
              <a:gd name="T73" fmla="*/ 459707 h 126"/>
              <a:gd name="T74" fmla="*/ 333932 w 188"/>
              <a:gd name="T75" fmla="*/ 386669 h 126"/>
              <a:gd name="T76" fmla="*/ 453805 w 188"/>
              <a:gd name="T77" fmla="*/ 464003 h 126"/>
              <a:gd name="T78" fmla="*/ 470930 w 188"/>
              <a:gd name="T79" fmla="*/ 408151 h 126"/>
              <a:gd name="T80" fmla="*/ 410993 w 188"/>
              <a:gd name="T81" fmla="*/ 360891 h 126"/>
              <a:gd name="T82" fmla="*/ 423837 w 188"/>
              <a:gd name="T83" fmla="*/ 343706 h 126"/>
              <a:gd name="T84" fmla="*/ 552272 w 188"/>
              <a:gd name="T85" fmla="*/ 403855 h 126"/>
              <a:gd name="T86" fmla="*/ 526585 w 188"/>
              <a:gd name="T87" fmla="*/ 339410 h 126"/>
              <a:gd name="T88" fmla="*/ 479492 w 188"/>
              <a:gd name="T89" fmla="*/ 287854 h 126"/>
              <a:gd name="T90" fmla="*/ 612209 w 188"/>
              <a:gd name="T91" fmla="*/ 335113 h 1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8" h="126">
                <a:moveTo>
                  <a:pt x="150" y="12"/>
                </a:moveTo>
                <a:cubicBezTo>
                  <a:pt x="167" y="56"/>
                  <a:pt x="167" y="56"/>
                  <a:pt x="167" y="56"/>
                </a:cubicBezTo>
                <a:cubicBezTo>
                  <a:pt x="145" y="65"/>
                  <a:pt x="145" y="65"/>
                  <a:pt x="145" y="65"/>
                </a:cubicBezTo>
                <a:cubicBezTo>
                  <a:pt x="134" y="55"/>
                  <a:pt x="98" y="25"/>
                  <a:pt x="95" y="24"/>
                </a:cubicBezTo>
                <a:cubicBezTo>
                  <a:pt x="93" y="24"/>
                  <a:pt x="82" y="28"/>
                  <a:pt x="81" y="29"/>
                </a:cubicBezTo>
                <a:cubicBezTo>
                  <a:pt x="81" y="29"/>
                  <a:pt x="74" y="31"/>
                  <a:pt x="68" y="31"/>
                </a:cubicBezTo>
                <a:cubicBezTo>
                  <a:pt x="65" y="31"/>
                  <a:pt x="63" y="30"/>
                  <a:pt x="62" y="29"/>
                </a:cubicBezTo>
                <a:cubicBezTo>
                  <a:pt x="61" y="28"/>
                  <a:pt x="60" y="27"/>
                  <a:pt x="60" y="26"/>
                </a:cubicBezTo>
                <a:cubicBezTo>
                  <a:pt x="60" y="24"/>
                  <a:pt x="63" y="22"/>
                  <a:pt x="64" y="21"/>
                </a:cubicBezTo>
                <a:cubicBezTo>
                  <a:pt x="73" y="16"/>
                  <a:pt x="98" y="7"/>
                  <a:pt x="101" y="6"/>
                </a:cubicBezTo>
                <a:cubicBezTo>
                  <a:pt x="101" y="6"/>
                  <a:pt x="101" y="6"/>
                  <a:pt x="101" y="6"/>
                </a:cubicBezTo>
                <a:cubicBezTo>
                  <a:pt x="107" y="6"/>
                  <a:pt x="145" y="11"/>
                  <a:pt x="150" y="12"/>
                </a:cubicBezTo>
                <a:close/>
                <a:moveTo>
                  <a:pt x="165" y="0"/>
                </a:moveTo>
                <a:cubicBezTo>
                  <a:pt x="165" y="0"/>
                  <a:pt x="164" y="0"/>
                  <a:pt x="163" y="0"/>
                </a:cubicBezTo>
                <a:cubicBezTo>
                  <a:pt x="156" y="3"/>
                  <a:pt x="156" y="3"/>
                  <a:pt x="156" y="3"/>
                </a:cubicBezTo>
                <a:cubicBezTo>
                  <a:pt x="155" y="4"/>
                  <a:pt x="154" y="4"/>
                  <a:pt x="153" y="6"/>
                </a:cubicBezTo>
                <a:cubicBezTo>
                  <a:pt x="153" y="7"/>
                  <a:pt x="153" y="8"/>
                  <a:pt x="153" y="9"/>
                </a:cubicBezTo>
                <a:cubicBezTo>
                  <a:pt x="172" y="55"/>
                  <a:pt x="172" y="55"/>
                  <a:pt x="172" y="55"/>
                </a:cubicBezTo>
                <a:cubicBezTo>
                  <a:pt x="172" y="58"/>
                  <a:pt x="175" y="59"/>
                  <a:pt x="178" y="58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186" y="55"/>
                  <a:pt x="187" y="54"/>
                  <a:pt x="188" y="52"/>
                </a:cubicBezTo>
                <a:cubicBezTo>
                  <a:pt x="188" y="51"/>
                  <a:pt x="188" y="50"/>
                  <a:pt x="188" y="49"/>
                </a:cubicBezTo>
                <a:cubicBezTo>
                  <a:pt x="170" y="3"/>
                  <a:pt x="170" y="3"/>
                  <a:pt x="170" y="3"/>
                </a:cubicBezTo>
                <a:cubicBezTo>
                  <a:pt x="169" y="1"/>
                  <a:pt x="167" y="0"/>
                  <a:pt x="165" y="0"/>
                </a:cubicBezTo>
                <a:close/>
                <a:moveTo>
                  <a:pt x="0" y="63"/>
                </a:moveTo>
                <a:cubicBezTo>
                  <a:pt x="0" y="64"/>
                  <a:pt x="0" y="65"/>
                  <a:pt x="1" y="66"/>
                </a:cubicBezTo>
                <a:cubicBezTo>
                  <a:pt x="2" y="67"/>
                  <a:pt x="3" y="68"/>
                  <a:pt x="4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5" y="69"/>
                  <a:pt x="17" y="67"/>
                  <a:pt x="17" y="64"/>
                </a:cubicBezTo>
                <a:cubicBezTo>
                  <a:pt x="21" y="12"/>
                  <a:pt x="21" y="12"/>
                  <a:pt x="21" y="12"/>
                </a:cubicBezTo>
                <a:cubicBezTo>
                  <a:pt x="21" y="11"/>
                  <a:pt x="21" y="10"/>
                  <a:pt x="20" y="9"/>
                </a:cubicBezTo>
                <a:cubicBezTo>
                  <a:pt x="19" y="8"/>
                  <a:pt x="18" y="7"/>
                  <a:pt x="17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6" y="7"/>
                  <a:pt x="4" y="9"/>
                  <a:pt x="4" y="11"/>
                </a:cubicBezTo>
                <a:lnTo>
                  <a:pt x="0" y="63"/>
                </a:lnTo>
                <a:close/>
                <a:moveTo>
                  <a:pt x="77" y="108"/>
                </a:moveTo>
                <a:cubicBezTo>
                  <a:pt x="77" y="107"/>
                  <a:pt x="76" y="105"/>
                  <a:pt x="74" y="104"/>
                </a:cubicBezTo>
                <a:cubicBezTo>
                  <a:pt x="71" y="101"/>
                  <a:pt x="68" y="102"/>
                  <a:pt x="65" y="105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1" y="110"/>
                  <a:pt x="61" y="110"/>
                  <a:pt x="61" y="110"/>
                </a:cubicBezTo>
                <a:cubicBezTo>
                  <a:pt x="58" y="114"/>
                  <a:pt x="58" y="114"/>
                  <a:pt x="58" y="114"/>
                </a:cubicBezTo>
                <a:cubicBezTo>
                  <a:pt x="54" y="119"/>
                  <a:pt x="58" y="123"/>
                  <a:pt x="59" y="124"/>
                </a:cubicBezTo>
                <a:cubicBezTo>
                  <a:pt x="60" y="125"/>
                  <a:pt x="62" y="126"/>
                  <a:pt x="63" y="126"/>
                </a:cubicBezTo>
                <a:cubicBezTo>
                  <a:pt x="65" y="126"/>
                  <a:pt x="67" y="125"/>
                  <a:pt x="69" y="123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6" y="114"/>
                  <a:pt x="76" y="114"/>
                  <a:pt x="76" y="114"/>
                </a:cubicBezTo>
                <a:cubicBezTo>
                  <a:pt x="77" y="112"/>
                  <a:pt x="78" y="110"/>
                  <a:pt x="77" y="108"/>
                </a:cubicBezTo>
                <a:close/>
                <a:moveTo>
                  <a:pt x="41" y="106"/>
                </a:moveTo>
                <a:cubicBezTo>
                  <a:pt x="38" y="109"/>
                  <a:pt x="39" y="111"/>
                  <a:pt x="43" y="115"/>
                </a:cubicBezTo>
                <a:cubicBezTo>
                  <a:pt x="46" y="117"/>
                  <a:pt x="49" y="117"/>
                  <a:pt x="52" y="113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5" y="98"/>
                  <a:pt x="61" y="94"/>
                  <a:pt x="60" y="93"/>
                </a:cubicBezTo>
                <a:cubicBezTo>
                  <a:pt x="57" y="90"/>
                  <a:pt x="53" y="90"/>
                  <a:pt x="50" y="94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5" y="100"/>
                  <a:pt x="45" y="100"/>
                  <a:pt x="45" y="100"/>
                </a:cubicBezTo>
                <a:lnTo>
                  <a:pt x="41" y="106"/>
                </a:lnTo>
                <a:close/>
                <a:moveTo>
                  <a:pt x="28" y="93"/>
                </a:moveTo>
                <a:cubicBezTo>
                  <a:pt x="26" y="94"/>
                  <a:pt x="26" y="96"/>
                  <a:pt x="26" y="98"/>
                </a:cubicBezTo>
                <a:cubicBezTo>
                  <a:pt x="26" y="100"/>
                  <a:pt x="27" y="101"/>
                  <a:pt x="29" y="103"/>
                </a:cubicBezTo>
                <a:cubicBezTo>
                  <a:pt x="32" y="105"/>
                  <a:pt x="35" y="105"/>
                  <a:pt x="38" y="101"/>
                </a:cubicBezTo>
                <a:cubicBezTo>
                  <a:pt x="48" y="90"/>
                  <a:pt x="48" y="90"/>
                  <a:pt x="48" y="90"/>
                </a:cubicBezTo>
                <a:cubicBezTo>
                  <a:pt x="50" y="88"/>
                  <a:pt x="50" y="86"/>
                  <a:pt x="50" y="84"/>
                </a:cubicBezTo>
                <a:cubicBezTo>
                  <a:pt x="50" y="82"/>
                  <a:pt x="49" y="81"/>
                  <a:pt x="47" y="80"/>
                </a:cubicBezTo>
                <a:cubicBezTo>
                  <a:pt x="44" y="77"/>
                  <a:pt x="40" y="77"/>
                  <a:pt x="38" y="81"/>
                </a:cubicBezTo>
                <a:cubicBezTo>
                  <a:pt x="33" y="87"/>
                  <a:pt x="33" y="87"/>
                  <a:pt x="33" y="87"/>
                </a:cubicBezTo>
                <a:cubicBezTo>
                  <a:pt x="33" y="87"/>
                  <a:pt x="33" y="87"/>
                  <a:pt x="33" y="87"/>
                </a:cubicBezTo>
                <a:cubicBezTo>
                  <a:pt x="32" y="87"/>
                  <a:pt x="32" y="87"/>
                  <a:pt x="32" y="87"/>
                </a:cubicBezTo>
                <a:lnTo>
                  <a:pt x="28" y="93"/>
                </a:lnTo>
                <a:close/>
                <a:moveTo>
                  <a:pt x="26" y="88"/>
                </a:moveTo>
                <a:cubicBezTo>
                  <a:pt x="35" y="77"/>
                  <a:pt x="35" y="77"/>
                  <a:pt x="35" y="77"/>
                </a:cubicBezTo>
                <a:cubicBezTo>
                  <a:pt x="39" y="72"/>
                  <a:pt x="35" y="68"/>
                  <a:pt x="34" y="67"/>
                </a:cubicBezTo>
                <a:cubicBezTo>
                  <a:pt x="31" y="64"/>
                  <a:pt x="27" y="64"/>
                  <a:pt x="25" y="68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73"/>
                  <a:pt x="21" y="73"/>
                  <a:pt x="21" y="73"/>
                </a:cubicBezTo>
                <a:cubicBezTo>
                  <a:pt x="16" y="78"/>
                  <a:pt x="16" y="78"/>
                  <a:pt x="16" y="78"/>
                </a:cubicBezTo>
                <a:cubicBezTo>
                  <a:pt x="15" y="80"/>
                  <a:pt x="14" y="82"/>
                  <a:pt x="14" y="83"/>
                </a:cubicBezTo>
                <a:cubicBezTo>
                  <a:pt x="14" y="85"/>
                  <a:pt x="16" y="87"/>
                  <a:pt x="16" y="87"/>
                </a:cubicBezTo>
                <a:cubicBezTo>
                  <a:pt x="18" y="88"/>
                  <a:pt x="20" y="90"/>
                  <a:pt x="22" y="90"/>
                </a:cubicBezTo>
                <a:cubicBezTo>
                  <a:pt x="23" y="90"/>
                  <a:pt x="24" y="89"/>
                  <a:pt x="26" y="88"/>
                </a:cubicBezTo>
                <a:close/>
                <a:moveTo>
                  <a:pt x="143" y="78"/>
                </a:moveTo>
                <a:cubicBezTo>
                  <a:pt x="145" y="76"/>
                  <a:pt x="146" y="72"/>
                  <a:pt x="142" y="68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20" y="50"/>
                  <a:pt x="100" y="32"/>
                  <a:pt x="95" y="29"/>
                </a:cubicBezTo>
                <a:cubicBezTo>
                  <a:pt x="93" y="29"/>
                  <a:pt x="87" y="31"/>
                  <a:pt x="82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2" y="33"/>
                  <a:pt x="75" y="35"/>
                  <a:pt x="68" y="35"/>
                </a:cubicBezTo>
                <a:cubicBezTo>
                  <a:pt x="65" y="35"/>
                  <a:pt x="62" y="34"/>
                  <a:pt x="60" y="33"/>
                </a:cubicBezTo>
                <a:cubicBezTo>
                  <a:pt x="56" y="31"/>
                  <a:pt x="55" y="28"/>
                  <a:pt x="55" y="26"/>
                </a:cubicBezTo>
                <a:cubicBezTo>
                  <a:pt x="56" y="22"/>
                  <a:pt x="59" y="19"/>
                  <a:pt x="61" y="17"/>
                </a:cubicBezTo>
                <a:cubicBezTo>
                  <a:pt x="26" y="13"/>
                  <a:pt x="26" y="13"/>
                  <a:pt x="26" y="13"/>
                </a:cubicBezTo>
                <a:cubicBezTo>
                  <a:pt x="22" y="64"/>
                  <a:pt x="22" y="64"/>
                  <a:pt x="22" y="64"/>
                </a:cubicBezTo>
                <a:cubicBezTo>
                  <a:pt x="25" y="61"/>
                  <a:pt x="28" y="60"/>
                  <a:pt x="30" y="60"/>
                </a:cubicBezTo>
                <a:cubicBezTo>
                  <a:pt x="32" y="60"/>
                  <a:pt x="35" y="61"/>
                  <a:pt x="37" y="63"/>
                </a:cubicBezTo>
                <a:cubicBezTo>
                  <a:pt x="40" y="66"/>
                  <a:pt x="42" y="70"/>
                  <a:pt x="41" y="74"/>
                </a:cubicBezTo>
                <a:cubicBezTo>
                  <a:pt x="44" y="73"/>
                  <a:pt x="47" y="74"/>
                  <a:pt x="50" y="76"/>
                </a:cubicBezTo>
                <a:cubicBezTo>
                  <a:pt x="53" y="79"/>
                  <a:pt x="55" y="83"/>
                  <a:pt x="54" y="87"/>
                </a:cubicBezTo>
                <a:cubicBezTo>
                  <a:pt x="57" y="86"/>
                  <a:pt x="60" y="87"/>
                  <a:pt x="63" y="89"/>
                </a:cubicBezTo>
                <a:cubicBezTo>
                  <a:pt x="66" y="92"/>
                  <a:pt x="67" y="95"/>
                  <a:pt x="67" y="98"/>
                </a:cubicBezTo>
                <a:cubicBezTo>
                  <a:pt x="71" y="97"/>
                  <a:pt x="74" y="98"/>
                  <a:pt x="77" y="100"/>
                </a:cubicBezTo>
                <a:cubicBezTo>
                  <a:pt x="81" y="104"/>
                  <a:pt x="83" y="109"/>
                  <a:pt x="81" y="113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4" y="116"/>
                  <a:pt x="85" y="116"/>
                  <a:pt x="85" y="116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6" y="117"/>
                  <a:pt x="88" y="117"/>
                  <a:pt x="89" y="117"/>
                </a:cubicBezTo>
                <a:cubicBezTo>
                  <a:pt x="91" y="117"/>
                  <a:pt x="93" y="116"/>
                  <a:pt x="94" y="115"/>
                </a:cubicBezTo>
                <a:cubicBezTo>
                  <a:pt x="96" y="112"/>
                  <a:pt x="97" y="110"/>
                  <a:pt x="94" y="107"/>
                </a:cubicBezTo>
                <a:cubicBezTo>
                  <a:pt x="94" y="107"/>
                  <a:pt x="94" y="107"/>
                  <a:pt x="94" y="107"/>
                </a:cubicBezTo>
                <a:cubicBezTo>
                  <a:pt x="78" y="94"/>
                  <a:pt x="78" y="94"/>
                  <a:pt x="78" y="94"/>
                </a:cubicBezTo>
                <a:cubicBezTo>
                  <a:pt x="78" y="93"/>
                  <a:pt x="77" y="93"/>
                  <a:pt x="77" y="92"/>
                </a:cubicBezTo>
                <a:cubicBezTo>
                  <a:pt x="77" y="91"/>
                  <a:pt x="78" y="90"/>
                  <a:pt x="78" y="90"/>
                </a:cubicBezTo>
                <a:cubicBezTo>
                  <a:pt x="79" y="89"/>
                  <a:pt x="81" y="89"/>
                  <a:pt x="82" y="90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3" y="108"/>
                  <a:pt x="105" y="108"/>
                  <a:pt x="106" y="108"/>
                </a:cubicBezTo>
                <a:cubicBezTo>
                  <a:pt x="108" y="108"/>
                  <a:pt x="110" y="107"/>
                  <a:pt x="112" y="105"/>
                </a:cubicBezTo>
                <a:cubicBezTo>
                  <a:pt x="113" y="104"/>
                  <a:pt x="113" y="102"/>
                  <a:pt x="113" y="100"/>
                </a:cubicBezTo>
                <a:cubicBezTo>
                  <a:pt x="113" y="98"/>
                  <a:pt x="112" y="97"/>
                  <a:pt x="110" y="95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96" y="84"/>
                  <a:pt x="96" y="84"/>
                  <a:pt x="96" y="84"/>
                </a:cubicBezTo>
                <a:cubicBezTo>
                  <a:pt x="96" y="83"/>
                  <a:pt x="95" y="83"/>
                  <a:pt x="95" y="82"/>
                </a:cubicBezTo>
                <a:cubicBezTo>
                  <a:pt x="95" y="81"/>
                  <a:pt x="95" y="81"/>
                  <a:pt x="96" y="80"/>
                </a:cubicBezTo>
                <a:cubicBezTo>
                  <a:pt x="97" y="79"/>
                  <a:pt x="98" y="79"/>
                  <a:pt x="99" y="80"/>
                </a:cubicBezTo>
                <a:cubicBezTo>
                  <a:pt x="118" y="95"/>
                  <a:pt x="118" y="95"/>
                  <a:pt x="118" y="95"/>
                </a:cubicBezTo>
                <a:cubicBezTo>
                  <a:pt x="120" y="96"/>
                  <a:pt x="121" y="97"/>
                  <a:pt x="123" y="97"/>
                </a:cubicBezTo>
                <a:cubicBezTo>
                  <a:pt x="125" y="97"/>
                  <a:pt x="127" y="96"/>
                  <a:pt x="129" y="94"/>
                </a:cubicBezTo>
                <a:cubicBezTo>
                  <a:pt x="131" y="92"/>
                  <a:pt x="131" y="90"/>
                  <a:pt x="131" y="88"/>
                </a:cubicBezTo>
                <a:cubicBezTo>
                  <a:pt x="131" y="87"/>
                  <a:pt x="130" y="85"/>
                  <a:pt x="128" y="83"/>
                </a:cubicBezTo>
                <a:cubicBezTo>
                  <a:pt x="123" y="79"/>
                  <a:pt x="123" y="79"/>
                  <a:pt x="123" y="79"/>
                </a:cubicBezTo>
                <a:cubicBezTo>
                  <a:pt x="123" y="79"/>
                  <a:pt x="123" y="79"/>
                  <a:pt x="123" y="79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2" y="70"/>
                  <a:pt x="111" y="68"/>
                  <a:pt x="112" y="67"/>
                </a:cubicBezTo>
                <a:cubicBezTo>
                  <a:pt x="113" y="66"/>
                  <a:pt x="115" y="66"/>
                  <a:pt x="116" y="67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5" y="83"/>
                  <a:pt x="139" y="82"/>
                  <a:pt x="143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5"/>
          <p:cNvSpPr>
            <a:spLocks noEditPoints="1"/>
          </p:cNvSpPr>
          <p:nvPr/>
        </p:nvSpPr>
        <p:spPr bwMode="auto">
          <a:xfrm>
            <a:off x="4476750" y="5426075"/>
            <a:ext cx="622300" cy="557213"/>
          </a:xfrm>
          <a:custGeom>
            <a:avLst/>
            <a:gdLst>
              <a:gd name="T0" fmla="*/ 386255 w 145"/>
              <a:gd name="T1" fmla="*/ 72866 h 130"/>
              <a:gd name="T2" fmla="*/ 274670 w 145"/>
              <a:gd name="T3" fmla="*/ 34290 h 130"/>
              <a:gd name="T4" fmla="*/ 197419 w 145"/>
              <a:gd name="T5" fmla="*/ 72866 h 130"/>
              <a:gd name="T6" fmla="*/ 356213 w 145"/>
              <a:gd name="T7" fmla="*/ 0 h 130"/>
              <a:gd name="T8" fmla="*/ 94418 w 145"/>
              <a:gd name="T9" fmla="*/ 308610 h 130"/>
              <a:gd name="T10" fmla="*/ 248920 w 145"/>
              <a:gd name="T11" fmla="*/ 287178 h 130"/>
              <a:gd name="T12" fmla="*/ 339046 w 145"/>
              <a:gd name="T13" fmla="*/ 257175 h 130"/>
              <a:gd name="T14" fmla="*/ 369088 w 145"/>
              <a:gd name="T15" fmla="*/ 308610 h 130"/>
              <a:gd name="T16" fmla="*/ 622300 w 145"/>
              <a:gd name="T17" fmla="*/ 222885 h 130"/>
              <a:gd name="T18" fmla="*/ 549341 w 145"/>
              <a:gd name="T19" fmla="*/ 90011 h 130"/>
              <a:gd name="T20" fmla="*/ 497840 w 145"/>
              <a:gd name="T21" fmla="*/ 90011 h 130"/>
              <a:gd name="T22" fmla="*/ 446339 w 145"/>
              <a:gd name="T23" fmla="*/ 90011 h 130"/>
              <a:gd name="T24" fmla="*/ 381963 w 145"/>
              <a:gd name="T25" fmla="*/ 90011 h 130"/>
              <a:gd name="T26" fmla="*/ 193128 w 145"/>
              <a:gd name="T27" fmla="*/ 90011 h 130"/>
              <a:gd name="T28" fmla="*/ 115877 w 145"/>
              <a:gd name="T29" fmla="*/ 90011 h 130"/>
              <a:gd name="T30" fmla="*/ 72959 w 145"/>
              <a:gd name="T31" fmla="*/ 90011 h 130"/>
              <a:gd name="T32" fmla="*/ 0 w 145"/>
              <a:gd name="T33" fmla="*/ 222885 h 130"/>
              <a:gd name="T34" fmla="*/ 527882 w 145"/>
              <a:gd name="T35" fmla="*/ 334327 h 130"/>
              <a:gd name="T36" fmla="*/ 369088 w 145"/>
              <a:gd name="T37" fmla="*/ 360045 h 130"/>
              <a:gd name="T38" fmla="*/ 278962 w 145"/>
              <a:gd name="T39" fmla="*/ 390048 h 130"/>
              <a:gd name="T40" fmla="*/ 248920 w 145"/>
              <a:gd name="T41" fmla="*/ 334327 h 130"/>
              <a:gd name="T42" fmla="*/ 0 w 145"/>
              <a:gd name="T43" fmla="*/ 282892 h 130"/>
              <a:gd name="T44" fmla="*/ 72959 w 145"/>
              <a:gd name="T45" fmla="*/ 557212 h 130"/>
              <a:gd name="T46" fmla="*/ 115877 w 145"/>
              <a:gd name="T47" fmla="*/ 557212 h 130"/>
              <a:gd name="T48" fmla="*/ 472090 w 145"/>
              <a:gd name="T49" fmla="*/ 557212 h 130"/>
              <a:gd name="T50" fmla="*/ 515007 w 145"/>
              <a:gd name="T51" fmla="*/ 557212 h 130"/>
              <a:gd name="T52" fmla="*/ 622300 w 145"/>
              <a:gd name="T53" fmla="*/ 475773 h 130"/>
              <a:gd name="T54" fmla="*/ 527882 w 145"/>
              <a:gd name="T55" fmla="*/ 334327 h 130"/>
              <a:gd name="T56" fmla="*/ 283254 w 145"/>
              <a:gd name="T57" fmla="*/ 278606 h 130"/>
              <a:gd name="T58" fmla="*/ 270379 w 145"/>
              <a:gd name="T59" fmla="*/ 304323 h 130"/>
              <a:gd name="T60" fmla="*/ 270379 w 145"/>
              <a:gd name="T61" fmla="*/ 334327 h 130"/>
              <a:gd name="T62" fmla="*/ 270379 w 145"/>
              <a:gd name="T63" fmla="*/ 355758 h 130"/>
              <a:gd name="T64" fmla="*/ 339046 w 145"/>
              <a:gd name="T65" fmla="*/ 368617 h 130"/>
              <a:gd name="T66" fmla="*/ 351921 w 145"/>
              <a:gd name="T67" fmla="*/ 342900 h 130"/>
              <a:gd name="T68" fmla="*/ 351921 w 145"/>
              <a:gd name="T69" fmla="*/ 312896 h 130"/>
              <a:gd name="T70" fmla="*/ 351921 w 145"/>
              <a:gd name="T71" fmla="*/ 291465 h 13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45" h="130">
                <a:moveTo>
                  <a:pt x="99" y="17"/>
                </a:moveTo>
                <a:cubicBezTo>
                  <a:pt x="90" y="17"/>
                  <a:pt x="90" y="17"/>
                  <a:pt x="90" y="17"/>
                </a:cubicBezTo>
                <a:cubicBezTo>
                  <a:pt x="89" y="12"/>
                  <a:pt x="85" y="8"/>
                  <a:pt x="81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59" y="8"/>
                  <a:pt x="55" y="12"/>
                  <a:pt x="55" y="17"/>
                </a:cubicBezTo>
                <a:cubicBezTo>
                  <a:pt x="46" y="17"/>
                  <a:pt x="46" y="17"/>
                  <a:pt x="46" y="17"/>
                </a:cubicBezTo>
                <a:cubicBezTo>
                  <a:pt x="47" y="8"/>
                  <a:pt x="54" y="0"/>
                  <a:pt x="62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1" y="0"/>
                  <a:pt x="98" y="8"/>
                  <a:pt x="99" y="17"/>
                </a:cubicBezTo>
                <a:close/>
                <a:moveTo>
                  <a:pt x="22" y="72"/>
                </a:moveTo>
                <a:cubicBezTo>
                  <a:pt x="58" y="72"/>
                  <a:pt x="58" y="72"/>
                  <a:pt x="58" y="72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63"/>
                  <a:pt x="61" y="60"/>
                  <a:pt x="65" y="60"/>
                </a:cubicBezTo>
                <a:cubicBezTo>
                  <a:pt x="79" y="60"/>
                  <a:pt x="79" y="60"/>
                  <a:pt x="79" y="60"/>
                </a:cubicBezTo>
                <a:cubicBezTo>
                  <a:pt x="83" y="60"/>
                  <a:pt x="86" y="63"/>
                  <a:pt x="86" y="67"/>
                </a:cubicBezTo>
                <a:cubicBezTo>
                  <a:pt x="86" y="72"/>
                  <a:pt x="86" y="72"/>
                  <a:pt x="86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34" y="72"/>
                  <a:pt x="143" y="64"/>
                  <a:pt x="145" y="52"/>
                </a:cubicBezTo>
                <a:cubicBezTo>
                  <a:pt x="145" y="40"/>
                  <a:pt x="145" y="40"/>
                  <a:pt x="145" y="40"/>
                </a:cubicBezTo>
                <a:cubicBezTo>
                  <a:pt x="145" y="30"/>
                  <a:pt x="137" y="21"/>
                  <a:pt x="128" y="21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16" y="21"/>
                  <a:pt x="116" y="21"/>
                  <a:pt x="116" y="21"/>
                </a:cubicBezTo>
                <a:cubicBezTo>
                  <a:pt x="110" y="21"/>
                  <a:pt x="110" y="21"/>
                  <a:pt x="110" y="21"/>
                </a:cubicBezTo>
                <a:cubicBezTo>
                  <a:pt x="104" y="21"/>
                  <a:pt x="104" y="21"/>
                  <a:pt x="104" y="21"/>
                </a:cubicBezTo>
                <a:cubicBezTo>
                  <a:pt x="99" y="21"/>
                  <a:pt x="99" y="21"/>
                  <a:pt x="99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7" y="21"/>
                  <a:pt x="0" y="30"/>
                  <a:pt x="0" y="40"/>
                </a:cubicBezTo>
                <a:cubicBezTo>
                  <a:pt x="0" y="52"/>
                  <a:pt x="0" y="52"/>
                  <a:pt x="0" y="52"/>
                </a:cubicBezTo>
                <a:cubicBezTo>
                  <a:pt x="2" y="64"/>
                  <a:pt x="11" y="72"/>
                  <a:pt x="22" y="72"/>
                </a:cubicBezTo>
                <a:close/>
                <a:moveTo>
                  <a:pt x="123" y="78"/>
                </a:moveTo>
                <a:cubicBezTo>
                  <a:pt x="86" y="78"/>
                  <a:pt x="86" y="78"/>
                  <a:pt x="86" y="78"/>
                </a:cubicBezTo>
                <a:cubicBezTo>
                  <a:pt x="86" y="84"/>
                  <a:pt x="86" y="84"/>
                  <a:pt x="86" y="84"/>
                </a:cubicBezTo>
                <a:cubicBezTo>
                  <a:pt x="86" y="88"/>
                  <a:pt x="83" y="91"/>
                  <a:pt x="79" y="91"/>
                </a:cubicBezTo>
                <a:cubicBezTo>
                  <a:pt x="65" y="91"/>
                  <a:pt x="65" y="91"/>
                  <a:pt x="65" y="91"/>
                </a:cubicBezTo>
                <a:cubicBezTo>
                  <a:pt x="61" y="91"/>
                  <a:pt x="58" y="88"/>
                  <a:pt x="58" y="84"/>
                </a:cubicBezTo>
                <a:cubicBezTo>
                  <a:pt x="58" y="78"/>
                  <a:pt x="58" y="78"/>
                  <a:pt x="58" y="78"/>
                </a:cubicBezTo>
                <a:cubicBezTo>
                  <a:pt x="22" y="78"/>
                  <a:pt x="22" y="78"/>
                  <a:pt x="22" y="78"/>
                </a:cubicBezTo>
                <a:cubicBezTo>
                  <a:pt x="13" y="78"/>
                  <a:pt x="5" y="73"/>
                  <a:pt x="0" y="66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22"/>
                  <a:pt x="7" y="130"/>
                  <a:pt x="17" y="130"/>
                </a:cubicBezTo>
                <a:cubicBezTo>
                  <a:pt x="22" y="130"/>
                  <a:pt x="22" y="130"/>
                  <a:pt x="22" y="130"/>
                </a:cubicBezTo>
                <a:cubicBezTo>
                  <a:pt x="27" y="130"/>
                  <a:pt x="27" y="130"/>
                  <a:pt x="27" y="130"/>
                </a:cubicBezTo>
                <a:cubicBezTo>
                  <a:pt x="34" y="130"/>
                  <a:pt x="34" y="130"/>
                  <a:pt x="34" y="130"/>
                </a:cubicBezTo>
                <a:cubicBezTo>
                  <a:pt x="110" y="130"/>
                  <a:pt x="110" y="130"/>
                  <a:pt x="110" y="130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8" y="130"/>
                  <a:pt x="128" y="130"/>
                  <a:pt x="128" y="130"/>
                </a:cubicBezTo>
                <a:cubicBezTo>
                  <a:pt x="137" y="130"/>
                  <a:pt x="145" y="122"/>
                  <a:pt x="145" y="111"/>
                </a:cubicBezTo>
                <a:cubicBezTo>
                  <a:pt x="145" y="66"/>
                  <a:pt x="145" y="66"/>
                  <a:pt x="145" y="66"/>
                </a:cubicBezTo>
                <a:cubicBezTo>
                  <a:pt x="140" y="73"/>
                  <a:pt x="132" y="78"/>
                  <a:pt x="123" y="78"/>
                </a:cubicBezTo>
                <a:close/>
                <a:moveTo>
                  <a:pt x="79" y="65"/>
                </a:moveTo>
                <a:cubicBezTo>
                  <a:pt x="66" y="65"/>
                  <a:pt x="66" y="65"/>
                  <a:pt x="66" y="65"/>
                </a:cubicBezTo>
                <a:cubicBezTo>
                  <a:pt x="64" y="65"/>
                  <a:pt x="63" y="67"/>
                  <a:pt x="63" y="68"/>
                </a:cubicBezTo>
                <a:cubicBezTo>
                  <a:pt x="63" y="71"/>
                  <a:pt x="63" y="71"/>
                  <a:pt x="63" y="71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78"/>
                  <a:pt x="63" y="78"/>
                  <a:pt x="63" y="78"/>
                </a:cubicBezTo>
                <a:cubicBezTo>
                  <a:pt x="63" y="80"/>
                  <a:pt x="63" y="80"/>
                  <a:pt x="63" y="80"/>
                </a:cubicBezTo>
                <a:cubicBezTo>
                  <a:pt x="63" y="83"/>
                  <a:pt x="63" y="83"/>
                  <a:pt x="63" y="83"/>
                </a:cubicBezTo>
                <a:cubicBezTo>
                  <a:pt x="63" y="85"/>
                  <a:pt x="64" y="86"/>
                  <a:pt x="66" y="86"/>
                </a:cubicBezTo>
                <a:cubicBezTo>
                  <a:pt x="79" y="86"/>
                  <a:pt x="79" y="86"/>
                  <a:pt x="79" y="86"/>
                </a:cubicBezTo>
                <a:cubicBezTo>
                  <a:pt x="80" y="86"/>
                  <a:pt x="82" y="85"/>
                  <a:pt x="82" y="83"/>
                </a:cubicBezTo>
                <a:cubicBezTo>
                  <a:pt x="82" y="80"/>
                  <a:pt x="82" y="80"/>
                  <a:pt x="82" y="80"/>
                </a:cubicBezTo>
                <a:cubicBezTo>
                  <a:pt x="82" y="78"/>
                  <a:pt x="82" y="78"/>
                  <a:pt x="82" y="78"/>
                </a:cubicBezTo>
                <a:cubicBezTo>
                  <a:pt x="82" y="73"/>
                  <a:pt x="82" y="73"/>
                  <a:pt x="82" y="73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68"/>
                  <a:pt x="82" y="68"/>
                  <a:pt x="82" y="68"/>
                </a:cubicBezTo>
                <a:cubicBezTo>
                  <a:pt x="82" y="67"/>
                  <a:pt x="80" y="65"/>
                  <a:pt x="79" y="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Freeform 26"/>
          <p:cNvSpPr/>
          <p:nvPr/>
        </p:nvSpPr>
        <p:spPr bwMode="auto">
          <a:xfrm>
            <a:off x="9866313" y="5426075"/>
            <a:ext cx="458787" cy="673100"/>
          </a:xfrm>
          <a:custGeom>
            <a:avLst/>
            <a:gdLst>
              <a:gd name="T0" fmla="*/ 458787 w 107"/>
              <a:gd name="T1" fmla="*/ 445875 h 157"/>
              <a:gd name="T2" fmla="*/ 300141 w 107"/>
              <a:gd name="T3" fmla="*/ 295821 h 157"/>
              <a:gd name="T4" fmla="*/ 214386 w 107"/>
              <a:gd name="T5" fmla="*/ 274385 h 157"/>
              <a:gd name="T6" fmla="*/ 107193 w 107"/>
              <a:gd name="T7" fmla="*/ 218650 h 157"/>
              <a:gd name="T8" fmla="*/ 222962 w 107"/>
              <a:gd name="T9" fmla="*/ 167203 h 157"/>
              <a:gd name="T10" fmla="*/ 343018 w 107"/>
              <a:gd name="T11" fmla="*/ 214363 h 157"/>
              <a:gd name="T12" fmla="*/ 398759 w 107"/>
              <a:gd name="T13" fmla="*/ 210076 h 157"/>
              <a:gd name="T14" fmla="*/ 424485 w 107"/>
              <a:gd name="T15" fmla="*/ 167203 h 157"/>
              <a:gd name="T16" fmla="*/ 278702 w 107"/>
              <a:gd name="T17" fmla="*/ 77171 h 157"/>
              <a:gd name="T18" fmla="*/ 278702 w 107"/>
              <a:gd name="T19" fmla="*/ 25724 h 157"/>
              <a:gd name="T20" fmla="*/ 248688 w 107"/>
              <a:gd name="T21" fmla="*/ 0 h 157"/>
              <a:gd name="T22" fmla="*/ 210099 w 107"/>
              <a:gd name="T23" fmla="*/ 0 h 157"/>
              <a:gd name="T24" fmla="*/ 180085 w 107"/>
              <a:gd name="T25" fmla="*/ 25724 h 157"/>
              <a:gd name="T26" fmla="*/ 180085 w 107"/>
              <a:gd name="T27" fmla="*/ 72883 h 157"/>
              <a:gd name="T28" fmla="*/ 0 w 107"/>
              <a:gd name="T29" fmla="*/ 222938 h 157"/>
              <a:gd name="T30" fmla="*/ 171509 w 107"/>
              <a:gd name="T31" fmla="*/ 364417 h 157"/>
              <a:gd name="T32" fmla="*/ 265839 w 107"/>
              <a:gd name="T33" fmla="*/ 390141 h 157"/>
              <a:gd name="T34" fmla="*/ 351594 w 107"/>
              <a:gd name="T35" fmla="*/ 450162 h 157"/>
              <a:gd name="T36" fmla="*/ 235825 w 107"/>
              <a:gd name="T37" fmla="*/ 501610 h 157"/>
              <a:gd name="T38" fmla="*/ 94330 w 107"/>
              <a:gd name="T39" fmla="*/ 454450 h 157"/>
              <a:gd name="T40" fmla="*/ 30014 w 107"/>
              <a:gd name="T41" fmla="*/ 463024 h 157"/>
              <a:gd name="T42" fmla="*/ 17151 w 107"/>
              <a:gd name="T43" fmla="*/ 505897 h 157"/>
              <a:gd name="T44" fmla="*/ 180085 w 107"/>
              <a:gd name="T45" fmla="*/ 595929 h 157"/>
              <a:gd name="T46" fmla="*/ 180085 w 107"/>
              <a:gd name="T47" fmla="*/ 647376 h 157"/>
              <a:gd name="T48" fmla="*/ 210099 w 107"/>
              <a:gd name="T49" fmla="*/ 673100 h 157"/>
              <a:gd name="T50" fmla="*/ 248688 w 107"/>
              <a:gd name="T51" fmla="*/ 673100 h 157"/>
              <a:gd name="T52" fmla="*/ 278702 w 107"/>
              <a:gd name="T53" fmla="*/ 647376 h 157"/>
              <a:gd name="T54" fmla="*/ 278702 w 107"/>
              <a:gd name="T55" fmla="*/ 595929 h 157"/>
              <a:gd name="T56" fmla="*/ 458787 w 107"/>
              <a:gd name="T57" fmla="*/ 445875 h 15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7" h="157">
                <a:moveTo>
                  <a:pt x="107" y="104"/>
                </a:moveTo>
                <a:cubicBezTo>
                  <a:pt x="107" y="88"/>
                  <a:pt x="95" y="75"/>
                  <a:pt x="70" y="69"/>
                </a:cubicBezTo>
                <a:cubicBezTo>
                  <a:pt x="67" y="68"/>
                  <a:pt x="53" y="65"/>
                  <a:pt x="50" y="64"/>
                </a:cubicBezTo>
                <a:cubicBezTo>
                  <a:pt x="31" y="59"/>
                  <a:pt x="25" y="56"/>
                  <a:pt x="25" y="51"/>
                </a:cubicBezTo>
                <a:cubicBezTo>
                  <a:pt x="25" y="45"/>
                  <a:pt x="33" y="39"/>
                  <a:pt x="52" y="39"/>
                </a:cubicBezTo>
                <a:cubicBezTo>
                  <a:pt x="66" y="39"/>
                  <a:pt x="80" y="50"/>
                  <a:pt x="80" y="50"/>
                </a:cubicBezTo>
                <a:cubicBezTo>
                  <a:pt x="85" y="53"/>
                  <a:pt x="89" y="53"/>
                  <a:pt x="93" y="49"/>
                </a:cubicBezTo>
                <a:cubicBezTo>
                  <a:pt x="93" y="49"/>
                  <a:pt x="99" y="44"/>
                  <a:pt x="99" y="39"/>
                </a:cubicBezTo>
                <a:cubicBezTo>
                  <a:pt x="99" y="32"/>
                  <a:pt x="82" y="22"/>
                  <a:pt x="65" y="18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2"/>
                  <a:pt x="61" y="0"/>
                  <a:pt x="58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5" y="0"/>
                  <a:pt x="42" y="2"/>
                  <a:pt x="42" y="6"/>
                </a:cubicBezTo>
                <a:cubicBezTo>
                  <a:pt x="42" y="17"/>
                  <a:pt x="42" y="17"/>
                  <a:pt x="42" y="17"/>
                </a:cubicBezTo>
                <a:cubicBezTo>
                  <a:pt x="14" y="20"/>
                  <a:pt x="0" y="34"/>
                  <a:pt x="0" y="52"/>
                </a:cubicBezTo>
                <a:cubicBezTo>
                  <a:pt x="0" y="72"/>
                  <a:pt x="19" y="80"/>
                  <a:pt x="40" y="85"/>
                </a:cubicBezTo>
                <a:cubicBezTo>
                  <a:pt x="43" y="86"/>
                  <a:pt x="60" y="90"/>
                  <a:pt x="62" y="91"/>
                </a:cubicBezTo>
                <a:cubicBezTo>
                  <a:pt x="78" y="95"/>
                  <a:pt x="82" y="101"/>
                  <a:pt x="82" y="105"/>
                </a:cubicBezTo>
                <a:cubicBezTo>
                  <a:pt x="82" y="111"/>
                  <a:pt x="74" y="117"/>
                  <a:pt x="55" y="117"/>
                </a:cubicBezTo>
                <a:cubicBezTo>
                  <a:pt x="41" y="117"/>
                  <a:pt x="22" y="106"/>
                  <a:pt x="22" y="106"/>
                </a:cubicBezTo>
                <a:cubicBezTo>
                  <a:pt x="17" y="102"/>
                  <a:pt x="12" y="103"/>
                  <a:pt x="7" y="108"/>
                </a:cubicBezTo>
                <a:cubicBezTo>
                  <a:pt x="7" y="108"/>
                  <a:pt x="4" y="113"/>
                  <a:pt x="4" y="118"/>
                </a:cubicBezTo>
                <a:cubicBezTo>
                  <a:pt x="4" y="125"/>
                  <a:pt x="24" y="135"/>
                  <a:pt x="42" y="139"/>
                </a:cubicBezTo>
                <a:cubicBezTo>
                  <a:pt x="42" y="151"/>
                  <a:pt x="42" y="151"/>
                  <a:pt x="42" y="151"/>
                </a:cubicBezTo>
                <a:cubicBezTo>
                  <a:pt x="42" y="154"/>
                  <a:pt x="45" y="157"/>
                  <a:pt x="49" y="157"/>
                </a:cubicBezTo>
                <a:cubicBezTo>
                  <a:pt x="58" y="157"/>
                  <a:pt x="58" y="157"/>
                  <a:pt x="58" y="157"/>
                </a:cubicBezTo>
                <a:cubicBezTo>
                  <a:pt x="61" y="157"/>
                  <a:pt x="65" y="154"/>
                  <a:pt x="65" y="151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94" y="136"/>
                  <a:pt x="107" y="121"/>
                  <a:pt x="107" y="1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TextBox 93"/>
          <p:cNvSpPr txBox="1">
            <a:spLocks noChangeArrowheads="1"/>
          </p:cNvSpPr>
          <p:nvPr/>
        </p:nvSpPr>
        <p:spPr bwMode="auto">
          <a:xfrm>
            <a:off x="8909050" y="665163"/>
            <a:ext cx="20621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TextBox 93"/>
          <p:cNvSpPr txBox="1">
            <a:spLocks noChangeArrowheads="1"/>
          </p:cNvSpPr>
          <p:nvPr/>
        </p:nvSpPr>
        <p:spPr bwMode="auto">
          <a:xfrm>
            <a:off x="1362075" y="5267325"/>
            <a:ext cx="2062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3" name="TextBox 93"/>
          <p:cNvSpPr txBox="1">
            <a:spLocks noChangeArrowheads="1"/>
          </p:cNvSpPr>
          <p:nvPr/>
        </p:nvSpPr>
        <p:spPr bwMode="auto">
          <a:xfrm>
            <a:off x="6515100" y="5221288"/>
            <a:ext cx="2062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1139825" y="1200150"/>
            <a:ext cx="269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/>
          <p:nvPr/>
        </p:nvSpPr>
        <p:spPr bwMode="auto">
          <a:xfrm>
            <a:off x="8007350" y="3116263"/>
            <a:ext cx="3644900" cy="623887"/>
          </a:xfrm>
          <a:custGeom>
            <a:avLst/>
            <a:gdLst>
              <a:gd name="T0" fmla="*/ 3644900 w 942"/>
              <a:gd name="T1" fmla="*/ 313881 h 161"/>
              <a:gd name="T2" fmla="*/ 3455303 w 942"/>
              <a:gd name="T3" fmla="*/ 0 h 161"/>
              <a:gd name="T4" fmla="*/ 0 w 942"/>
              <a:gd name="T5" fmla="*/ 0 h 161"/>
              <a:gd name="T6" fmla="*/ 119949 w 942"/>
              <a:gd name="T7" fmla="*/ 313881 h 161"/>
              <a:gd name="T8" fmla="*/ 0 w 942"/>
              <a:gd name="T9" fmla="*/ 623887 h 161"/>
              <a:gd name="T10" fmla="*/ 3455303 w 942"/>
              <a:gd name="T11" fmla="*/ 623887 h 161"/>
              <a:gd name="T12" fmla="*/ 3644900 w 942"/>
              <a:gd name="T13" fmla="*/ 313881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2" h="161">
                <a:moveTo>
                  <a:pt x="942" y="81"/>
                </a:moveTo>
                <a:cubicBezTo>
                  <a:pt x="942" y="48"/>
                  <a:pt x="923" y="20"/>
                  <a:pt x="893" y="0"/>
                </a:cubicBezTo>
                <a:cubicBezTo>
                  <a:pt x="0" y="0"/>
                  <a:pt x="0" y="0"/>
                  <a:pt x="0" y="0"/>
                </a:cubicBezTo>
                <a:cubicBezTo>
                  <a:pt x="20" y="23"/>
                  <a:pt x="31" y="51"/>
                  <a:pt x="31" y="81"/>
                </a:cubicBezTo>
                <a:cubicBezTo>
                  <a:pt x="31" y="110"/>
                  <a:pt x="20" y="138"/>
                  <a:pt x="0" y="161"/>
                </a:cubicBezTo>
                <a:cubicBezTo>
                  <a:pt x="893" y="161"/>
                  <a:pt x="893" y="161"/>
                  <a:pt x="893" y="161"/>
                </a:cubicBezTo>
                <a:cubicBezTo>
                  <a:pt x="923" y="141"/>
                  <a:pt x="942" y="113"/>
                  <a:pt x="942" y="81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/>
          <p:nvPr/>
        </p:nvSpPr>
        <p:spPr bwMode="auto">
          <a:xfrm>
            <a:off x="4279900" y="3116263"/>
            <a:ext cx="3644900" cy="623887"/>
          </a:xfrm>
          <a:custGeom>
            <a:avLst/>
            <a:gdLst>
              <a:gd name="T0" fmla="*/ 3644900 w 942"/>
              <a:gd name="T1" fmla="*/ 313881 h 161"/>
              <a:gd name="T2" fmla="*/ 3455303 w 942"/>
              <a:gd name="T3" fmla="*/ 0 h 161"/>
              <a:gd name="T4" fmla="*/ 0 w 942"/>
              <a:gd name="T5" fmla="*/ 0 h 161"/>
              <a:gd name="T6" fmla="*/ 123818 w 942"/>
              <a:gd name="T7" fmla="*/ 313881 h 161"/>
              <a:gd name="T8" fmla="*/ 0 w 942"/>
              <a:gd name="T9" fmla="*/ 623887 h 161"/>
              <a:gd name="T10" fmla="*/ 3455303 w 942"/>
              <a:gd name="T11" fmla="*/ 623887 h 161"/>
              <a:gd name="T12" fmla="*/ 3644900 w 942"/>
              <a:gd name="T13" fmla="*/ 313881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2" h="161">
                <a:moveTo>
                  <a:pt x="942" y="81"/>
                </a:moveTo>
                <a:cubicBezTo>
                  <a:pt x="942" y="48"/>
                  <a:pt x="923" y="20"/>
                  <a:pt x="893" y="0"/>
                </a:cubicBezTo>
                <a:cubicBezTo>
                  <a:pt x="0" y="0"/>
                  <a:pt x="0" y="0"/>
                  <a:pt x="0" y="0"/>
                </a:cubicBezTo>
                <a:cubicBezTo>
                  <a:pt x="20" y="23"/>
                  <a:pt x="32" y="51"/>
                  <a:pt x="32" y="81"/>
                </a:cubicBezTo>
                <a:cubicBezTo>
                  <a:pt x="32" y="110"/>
                  <a:pt x="20" y="138"/>
                  <a:pt x="0" y="161"/>
                </a:cubicBezTo>
                <a:cubicBezTo>
                  <a:pt x="893" y="161"/>
                  <a:pt x="893" y="161"/>
                  <a:pt x="893" y="161"/>
                </a:cubicBezTo>
                <a:cubicBezTo>
                  <a:pt x="923" y="141"/>
                  <a:pt x="942" y="113"/>
                  <a:pt x="942" y="81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/>
          <p:nvPr/>
        </p:nvSpPr>
        <p:spPr bwMode="auto">
          <a:xfrm>
            <a:off x="552450" y="3116263"/>
            <a:ext cx="3646488" cy="623887"/>
          </a:xfrm>
          <a:custGeom>
            <a:avLst/>
            <a:gdLst>
              <a:gd name="T0" fmla="*/ 3646488 w 942"/>
              <a:gd name="T1" fmla="*/ 313881 h 161"/>
              <a:gd name="T2" fmla="*/ 3460680 w 942"/>
              <a:gd name="T3" fmla="*/ 0 h 161"/>
              <a:gd name="T4" fmla="*/ 0 w 942"/>
              <a:gd name="T5" fmla="*/ 0 h 161"/>
              <a:gd name="T6" fmla="*/ 123872 w 942"/>
              <a:gd name="T7" fmla="*/ 313881 h 161"/>
              <a:gd name="T8" fmla="*/ 0 w 942"/>
              <a:gd name="T9" fmla="*/ 623887 h 161"/>
              <a:gd name="T10" fmla="*/ 3460680 w 942"/>
              <a:gd name="T11" fmla="*/ 623887 h 161"/>
              <a:gd name="T12" fmla="*/ 3646488 w 942"/>
              <a:gd name="T13" fmla="*/ 313881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2" h="161">
                <a:moveTo>
                  <a:pt x="942" y="81"/>
                </a:moveTo>
                <a:cubicBezTo>
                  <a:pt x="942" y="48"/>
                  <a:pt x="923" y="20"/>
                  <a:pt x="894" y="0"/>
                </a:cubicBezTo>
                <a:cubicBezTo>
                  <a:pt x="0" y="0"/>
                  <a:pt x="0" y="0"/>
                  <a:pt x="0" y="0"/>
                </a:cubicBezTo>
                <a:cubicBezTo>
                  <a:pt x="20" y="23"/>
                  <a:pt x="32" y="51"/>
                  <a:pt x="32" y="81"/>
                </a:cubicBezTo>
                <a:cubicBezTo>
                  <a:pt x="32" y="110"/>
                  <a:pt x="20" y="138"/>
                  <a:pt x="0" y="161"/>
                </a:cubicBezTo>
                <a:cubicBezTo>
                  <a:pt x="894" y="161"/>
                  <a:pt x="894" y="161"/>
                  <a:pt x="894" y="161"/>
                </a:cubicBezTo>
                <a:cubicBezTo>
                  <a:pt x="923" y="141"/>
                  <a:pt x="942" y="113"/>
                  <a:pt x="942" y="81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9144000" y="609600"/>
            <a:ext cx="1393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2029</a:t>
            </a:r>
            <a:endParaRPr lang="en-US" altLang="en-US"/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1914525" y="609600"/>
            <a:ext cx="14700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1998</a:t>
            </a:r>
            <a:endParaRPr lang="en-US" altLang="en-US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5603875" y="4513263"/>
            <a:ext cx="14859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900" b="1">
                <a:solidFill>
                  <a:srgbClr val="000000"/>
                </a:solidFill>
                <a:latin typeface="Montserrat" panose="02000505000000020004" pitchFamily="2" charset="0"/>
              </a:rPr>
              <a:t>2018</a:t>
            </a:r>
            <a:endParaRPr lang="en-US" altLang="en-US"/>
          </a:p>
        </p:txBody>
      </p:sp>
      <p:sp>
        <p:nvSpPr>
          <p:cNvPr id="2057" name="Line 13"/>
          <p:cNvSpPr>
            <a:spLocks noChangeShapeType="1"/>
          </p:cNvSpPr>
          <p:nvPr/>
        </p:nvSpPr>
        <p:spPr bwMode="auto">
          <a:xfrm flipV="1">
            <a:off x="6169025" y="2271713"/>
            <a:ext cx="0" cy="615950"/>
          </a:xfrm>
          <a:prstGeom prst="line">
            <a:avLst/>
          </a:prstGeom>
          <a:noFill/>
          <a:ln w="3810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Line 14"/>
          <p:cNvSpPr>
            <a:spLocks noChangeShapeType="1"/>
          </p:cNvSpPr>
          <p:nvPr/>
        </p:nvSpPr>
        <p:spPr bwMode="auto">
          <a:xfrm>
            <a:off x="2498725" y="4014788"/>
            <a:ext cx="0" cy="615950"/>
          </a:xfrm>
          <a:prstGeom prst="line">
            <a:avLst/>
          </a:prstGeom>
          <a:noFill/>
          <a:ln w="3810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Line 15"/>
          <p:cNvSpPr>
            <a:spLocks noChangeShapeType="1"/>
          </p:cNvSpPr>
          <p:nvPr/>
        </p:nvSpPr>
        <p:spPr bwMode="auto">
          <a:xfrm>
            <a:off x="9840913" y="4014788"/>
            <a:ext cx="0" cy="615950"/>
          </a:xfrm>
          <a:prstGeom prst="line">
            <a:avLst/>
          </a:prstGeom>
          <a:noFill/>
          <a:ln w="38100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Oval 16"/>
          <p:cNvSpPr>
            <a:spLocks noChangeArrowheads="1"/>
          </p:cNvSpPr>
          <p:nvPr/>
        </p:nvSpPr>
        <p:spPr bwMode="auto">
          <a:xfrm>
            <a:off x="5526088" y="733425"/>
            <a:ext cx="1289050" cy="1290638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1" name="Oval 17"/>
          <p:cNvSpPr>
            <a:spLocks noChangeArrowheads="1"/>
          </p:cNvSpPr>
          <p:nvPr/>
        </p:nvSpPr>
        <p:spPr bwMode="auto">
          <a:xfrm>
            <a:off x="1857375" y="4835525"/>
            <a:ext cx="1287463" cy="1285875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9199563" y="4835525"/>
            <a:ext cx="1284287" cy="1285875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Freeform 19"/>
          <p:cNvSpPr>
            <a:spLocks noEditPoints="1"/>
          </p:cNvSpPr>
          <p:nvPr/>
        </p:nvSpPr>
        <p:spPr bwMode="auto">
          <a:xfrm>
            <a:off x="5846763" y="985838"/>
            <a:ext cx="638175" cy="763587"/>
          </a:xfrm>
          <a:custGeom>
            <a:avLst/>
            <a:gdLst>
              <a:gd name="T0" fmla="*/ 243667 w 165"/>
              <a:gd name="T1" fmla="*/ 763587 h 197"/>
              <a:gd name="T2" fmla="*/ 243667 w 165"/>
              <a:gd name="T3" fmla="*/ 713198 h 197"/>
              <a:gd name="T4" fmla="*/ 429318 w 165"/>
              <a:gd name="T5" fmla="*/ 666685 h 197"/>
              <a:gd name="T6" fmla="*/ 216593 w 165"/>
              <a:gd name="T7" fmla="*/ 666685 h 197"/>
              <a:gd name="T8" fmla="*/ 402244 w 165"/>
              <a:gd name="T9" fmla="*/ 693818 h 197"/>
              <a:gd name="T10" fmla="*/ 313286 w 165"/>
              <a:gd name="T11" fmla="*/ 375979 h 197"/>
              <a:gd name="T12" fmla="*/ 321021 w 165"/>
              <a:gd name="T13" fmla="*/ 627924 h 197"/>
              <a:gd name="T14" fmla="*/ 324889 w 165"/>
              <a:gd name="T15" fmla="*/ 627924 h 197"/>
              <a:gd name="T16" fmla="*/ 348095 w 165"/>
              <a:gd name="T17" fmla="*/ 375979 h 197"/>
              <a:gd name="T18" fmla="*/ 232064 w 165"/>
              <a:gd name="T19" fmla="*/ 352723 h 197"/>
              <a:gd name="T20" fmla="*/ 232064 w 165"/>
              <a:gd name="T21" fmla="*/ 275201 h 197"/>
              <a:gd name="T22" fmla="*/ 371302 w 165"/>
              <a:gd name="T23" fmla="*/ 313962 h 197"/>
              <a:gd name="T24" fmla="*/ 448656 w 165"/>
              <a:gd name="T25" fmla="*/ 313962 h 197"/>
              <a:gd name="T26" fmla="*/ 112164 w 165"/>
              <a:gd name="T27" fmla="*/ 244193 h 197"/>
              <a:gd name="T28" fmla="*/ 220460 w 165"/>
              <a:gd name="T29" fmla="*/ 600792 h 197"/>
              <a:gd name="T30" fmla="*/ 270741 w 165"/>
              <a:gd name="T31" fmla="*/ 375979 h 197"/>
              <a:gd name="T32" fmla="*/ 170180 w 165"/>
              <a:gd name="T33" fmla="*/ 313962 h 197"/>
              <a:gd name="T34" fmla="*/ 297815 w 165"/>
              <a:gd name="T35" fmla="*/ 313962 h 197"/>
              <a:gd name="T36" fmla="*/ 313286 w 165"/>
              <a:gd name="T37" fmla="*/ 352723 h 197"/>
              <a:gd name="T38" fmla="*/ 348095 w 165"/>
              <a:gd name="T39" fmla="*/ 313962 h 197"/>
              <a:gd name="T40" fmla="*/ 456392 w 165"/>
              <a:gd name="T41" fmla="*/ 267449 h 197"/>
              <a:gd name="T42" fmla="*/ 409979 w 165"/>
              <a:gd name="T43" fmla="*/ 375979 h 197"/>
              <a:gd name="T44" fmla="*/ 386773 w 165"/>
              <a:gd name="T45" fmla="*/ 627924 h 197"/>
              <a:gd name="T46" fmla="*/ 510540 w 165"/>
              <a:gd name="T47" fmla="*/ 391484 h 197"/>
              <a:gd name="T48" fmla="*/ 321021 w 165"/>
              <a:gd name="T49" fmla="*/ 0 h 197"/>
              <a:gd name="T50" fmla="*/ 297815 w 165"/>
              <a:gd name="T51" fmla="*/ 65893 h 197"/>
              <a:gd name="T52" fmla="*/ 344228 w 165"/>
              <a:gd name="T53" fmla="*/ 65893 h 197"/>
              <a:gd name="T54" fmla="*/ 464127 w 165"/>
              <a:gd name="T55" fmla="*/ 31009 h 197"/>
              <a:gd name="T56" fmla="*/ 413847 w 165"/>
              <a:gd name="T57" fmla="*/ 77522 h 197"/>
              <a:gd name="T58" fmla="*/ 452524 w 165"/>
              <a:gd name="T59" fmla="*/ 100778 h 197"/>
              <a:gd name="T60" fmla="*/ 572424 w 165"/>
              <a:gd name="T61" fmla="*/ 104654 h 197"/>
              <a:gd name="T62" fmla="*/ 506672 w 165"/>
              <a:gd name="T63" fmla="*/ 131787 h 197"/>
              <a:gd name="T64" fmla="*/ 537614 w 165"/>
              <a:gd name="T65" fmla="*/ 166671 h 197"/>
              <a:gd name="T66" fmla="*/ 638175 w 165"/>
              <a:gd name="T67" fmla="*/ 224812 h 197"/>
              <a:gd name="T68" fmla="*/ 568556 w 165"/>
              <a:gd name="T69" fmla="*/ 213184 h 197"/>
              <a:gd name="T70" fmla="*/ 576291 w 165"/>
              <a:gd name="T71" fmla="*/ 259697 h 197"/>
              <a:gd name="T72" fmla="*/ 634307 w 165"/>
              <a:gd name="T73" fmla="*/ 356599 h 197"/>
              <a:gd name="T74" fmla="*/ 576291 w 165"/>
              <a:gd name="T75" fmla="*/ 321714 h 197"/>
              <a:gd name="T76" fmla="*/ 564688 w 165"/>
              <a:gd name="T77" fmla="*/ 368227 h 197"/>
              <a:gd name="T78" fmla="*/ 220460 w 165"/>
              <a:gd name="T79" fmla="*/ 108530 h 197"/>
              <a:gd name="T80" fmla="*/ 208857 w 165"/>
              <a:gd name="T81" fmla="*/ 38761 h 197"/>
              <a:gd name="T82" fmla="*/ 166312 w 165"/>
              <a:gd name="T83" fmla="*/ 62017 h 197"/>
              <a:gd name="T84" fmla="*/ 139238 w 165"/>
              <a:gd name="T85" fmla="*/ 162795 h 197"/>
              <a:gd name="T86" fmla="*/ 104429 w 165"/>
              <a:gd name="T87" fmla="*/ 100778 h 197"/>
              <a:gd name="T88" fmla="*/ 73487 w 165"/>
              <a:gd name="T89" fmla="*/ 135663 h 197"/>
              <a:gd name="T90" fmla="*/ 92825 w 165"/>
              <a:gd name="T91" fmla="*/ 240317 h 197"/>
              <a:gd name="T92" fmla="*/ 30942 w 165"/>
              <a:gd name="T93" fmla="*/ 205432 h 197"/>
              <a:gd name="T94" fmla="*/ 23206 w 165"/>
              <a:gd name="T95" fmla="*/ 251945 h 197"/>
              <a:gd name="T96" fmla="*/ 92825 w 165"/>
              <a:gd name="T97" fmla="*/ 341095 h 197"/>
              <a:gd name="T98" fmla="*/ 23206 w 165"/>
              <a:gd name="T99" fmla="*/ 329466 h 197"/>
              <a:gd name="T100" fmla="*/ 34810 w 165"/>
              <a:gd name="T101" fmla="*/ 375979 h 19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5" h="197">
                <a:moveTo>
                  <a:pt x="111" y="190"/>
                </a:moveTo>
                <a:cubicBezTo>
                  <a:pt x="111" y="194"/>
                  <a:pt x="108" y="197"/>
                  <a:pt x="104" y="197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59" y="197"/>
                  <a:pt x="56" y="194"/>
                  <a:pt x="56" y="190"/>
                </a:cubicBezTo>
                <a:cubicBezTo>
                  <a:pt x="56" y="190"/>
                  <a:pt x="56" y="190"/>
                  <a:pt x="56" y="190"/>
                </a:cubicBezTo>
                <a:cubicBezTo>
                  <a:pt x="56" y="187"/>
                  <a:pt x="59" y="184"/>
                  <a:pt x="63" y="184"/>
                </a:cubicBezTo>
                <a:cubicBezTo>
                  <a:pt x="104" y="184"/>
                  <a:pt x="104" y="184"/>
                  <a:pt x="104" y="184"/>
                </a:cubicBezTo>
                <a:cubicBezTo>
                  <a:pt x="108" y="184"/>
                  <a:pt x="111" y="187"/>
                  <a:pt x="111" y="190"/>
                </a:cubicBezTo>
                <a:close/>
                <a:moveTo>
                  <a:pt x="111" y="172"/>
                </a:moveTo>
                <a:cubicBezTo>
                  <a:pt x="111" y="169"/>
                  <a:pt x="108" y="166"/>
                  <a:pt x="104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59" y="166"/>
                  <a:pt x="56" y="169"/>
                  <a:pt x="56" y="172"/>
                </a:cubicBezTo>
                <a:cubicBezTo>
                  <a:pt x="56" y="172"/>
                  <a:pt x="56" y="172"/>
                  <a:pt x="56" y="172"/>
                </a:cubicBezTo>
                <a:cubicBezTo>
                  <a:pt x="56" y="176"/>
                  <a:pt x="59" y="179"/>
                  <a:pt x="63" y="179"/>
                </a:cubicBezTo>
                <a:cubicBezTo>
                  <a:pt x="104" y="179"/>
                  <a:pt x="104" y="179"/>
                  <a:pt x="104" y="179"/>
                </a:cubicBezTo>
                <a:cubicBezTo>
                  <a:pt x="108" y="179"/>
                  <a:pt x="111" y="176"/>
                  <a:pt x="111" y="172"/>
                </a:cubicBezTo>
                <a:close/>
                <a:moveTo>
                  <a:pt x="90" y="97"/>
                </a:moveTo>
                <a:cubicBezTo>
                  <a:pt x="81" y="97"/>
                  <a:pt x="81" y="97"/>
                  <a:pt x="81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162"/>
                  <a:pt x="77" y="162"/>
                  <a:pt x="77" y="162"/>
                </a:cubicBezTo>
                <a:cubicBezTo>
                  <a:pt x="79" y="162"/>
                  <a:pt x="81" y="162"/>
                  <a:pt x="83" y="162"/>
                </a:cubicBezTo>
                <a:cubicBezTo>
                  <a:pt x="83" y="161"/>
                  <a:pt x="83" y="162"/>
                  <a:pt x="83" y="162"/>
                </a:cubicBezTo>
                <a:cubicBezTo>
                  <a:pt x="83" y="162"/>
                  <a:pt x="83" y="162"/>
                  <a:pt x="83" y="162"/>
                </a:cubicBezTo>
                <a:cubicBezTo>
                  <a:pt x="83" y="162"/>
                  <a:pt x="84" y="162"/>
                  <a:pt x="84" y="162"/>
                </a:cubicBezTo>
                <a:cubicBezTo>
                  <a:pt x="84" y="162"/>
                  <a:pt x="84" y="161"/>
                  <a:pt x="84" y="162"/>
                </a:cubicBezTo>
                <a:cubicBezTo>
                  <a:pt x="86" y="162"/>
                  <a:pt x="88" y="162"/>
                  <a:pt x="90" y="162"/>
                </a:cubicBezTo>
                <a:lnTo>
                  <a:pt x="90" y="97"/>
                </a:lnTo>
                <a:close/>
                <a:moveTo>
                  <a:pt x="60" y="71"/>
                </a:moveTo>
                <a:cubicBezTo>
                  <a:pt x="55" y="71"/>
                  <a:pt x="51" y="76"/>
                  <a:pt x="51" y="81"/>
                </a:cubicBezTo>
                <a:cubicBezTo>
                  <a:pt x="51" y="86"/>
                  <a:pt x="55" y="91"/>
                  <a:pt x="60" y="91"/>
                </a:cubicBezTo>
                <a:cubicBezTo>
                  <a:pt x="70" y="91"/>
                  <a:pt x="70" y="91"/>
                  <a:pt x="70" y="91"/>
                </a:cubicBezTo>
                <a:cubicBezTo>
                  <a:pt x="70" y="81"/>
                  <a:pt x="70" y="81"/>
                  <a:pt x="70" y="81"/>
                </a:cubicBezTo>
                <a:cubicBezTo>
                  <a:pt x="70" y="76"/>
                  <a:pt x="66" y="71"/>
                  <a:pt x="60" y="71"/>
                </a:cubicBezTo>
                <a:close/>
                <a:moveTo>
                  <a:pt x="116" y="81"/>
                </a:moveTo>
                <a:cubicBezTo>
                  <a:pt x="116" y="76"/>
                  <a:pt x="112" y="71"/>
                  <a:pt x="106" y="71"/>
                </a:cubicBezTo>
                <a:cubicBezTo>
                  <a:pt x="101" y="71"/>
                  <a:pt x="96" y="76"/>
                  <a:pt x="96" y="81"/>
                </a:cubicBezTo>
                <a:cubicBezTo>
                  <a:pt x="96" y="91"/>
                  <a:pt x="96" y="91"/>
                  <a:pt x="96" y="91"/>
                </a:cubicBezTo>
                <a:cubicBezTo>
                  <a:pt x="106" y="91"/>
                  <a:pt x="106" y="91"/>
                  <a:pt x="106" y="91"/>
                </a:cubicBezTo>
                <a:cubicBezTo>
                  <a:pt x="112" y="91"/>
                  <a:pt x="116" y="86"/>
                  <a:pt x="116" y="81"/>
                </a:cubicBezTo>
                <a:close/>
                <a:moveTo>
                  <a:pt x="138" y="63"/>
                </a:moveTo>
                <a:cubicBezTo>
                  <a:pt x="133" y="46"/>
                  <a:pt x="112" y="27"/>
                  <a:pt x="83" y="27"/>
                </a:cubicBezTo>
                <a:cubicBezTo>
                  <a:pt x="54" y="27"/>
                  <a:pt x="33" y="46"/>
                  <a:pt x="29" y="63"/>
                </a:cubicBezTo>
                <a:cubicBezTo>
                  <a:pt x="25" y="76"/>
                  <a:pt x="29" y="89"/>
                  <a:pt x="35" y="101"/>
                </a:cubicBezTo>
                <a:cubicBezTo>
                  <a:pt x="41" y="113"/>
                  <a:pt x="47" y="122"/>
                  <a:pt x="52" y="133"/>
                </a:cubicBezTo>
                <a:cubicBezTo>
                  <a:pt x="54" y="139"/>
                  <a:pt x="55" y="148"/>
                  <a:pt x="57" y="155"/>
                </a:cubicBezTo>
                <a:cubicBezTo>
                  <a:pt x="58" y="160"/>
                  <a:pt x="60" y="161"/>
                  <a:pt x="66" y="162"/>
                </a:cubicBezTo>
                <a:cubicBezTo>
                  <a:pt x="68" y="162"/>
                  <a:pt x="69" y="162"/>
                  <a:pt x="70" y="162"/>
                </a:cubicBezTo>
                <a:cubicBezTo>
                  <a:pt x="70" y="97"/>
                  <a:pt x="70" y="97"/>
                  <a:pt x="70" y="97"/>
                </a:cubicBezTo>
                <a:cubicBezTo>
                  <a:pt x="60" y="97"/>
                  <a:pt x="60" y="97"/>
                  <a:pt x="60" y="97"/>
                </a:cubicBezTo>
                <a:cubicBezTo>
                  <a:pt x="56" y="97"/>
                  <a:pt x="52" y="96"/>
                  <a:pt x="49" y="93"/>
                </a:cubicBezTo>
                <a:cubicBezTo>
                  <a:pt x="46" y="89"/>
                  <a:pt x="44" y="85"/>
                  <a:pt x="44" y="81"/>
                </a:cubicBezTo>
                <a:cubicBezTo>
                  <a:pt x="44" y="77"/>
                  <a:pt x="46" y="73"/>
                  <a:pt x="49" y="69"/>
                </a:cubicBezTo>
                <a:cubicBezTo>
                  <a:pt x="52" y="66"/>
                  <a:pt x="56" y="65"/>
                  <a:pt x="60" y="65"/>
                </a:cubicBezTo>
                <a:cubicBezTo>
                  <a:pt x="69" y="65"/>
                  <a:pt x="77" y="72"/>
                  <a:pt x="77" y="81"/>
                </a:cubicBezTo>
                <a:cubicBezTo>
                  <a:pt x="77" y="81"/>
                  <a:pt x="77" y="81"/>
                  <a:pt x="77" y="81"/>
                </a:cubicBezTo>
                <a:cubicBezTo>
                  <a:pt x="77" y="91"/>
                  <a:pt x="77" y="91"/>
                  <a:pt x="77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90" y="91"/>
                  <a:pt x="90" y="91"/>
                  <a:pt x="90" y="91"/>
                </a:cubicBezTo>
                <a:cubicBezTo>
                  <a:pt x="90" y="81"/>
                  <a:pt x="90" y="81"/>
                  <a:pt x="90" y="81"/>
                </a:cubicBezTo>
                <a:cubicBezTo>
                  <a:pt x="90" y="81"/>
                  <a:pt x="90" y="81"/>
                  <a:pt x="90" y="81"/>
                </a:cubicBezTo>
                <a:cubicBezTo>
                  <a:pt x="90" y="77"/>
                  <a:pt x="92" y="73"/>
                  <a:pt x="95" y="69"/>
                </a:cubicBezTo>
                <a:cubicBezTo>
                  <a:pt x="98" y="66"/>
                  <a:pt x="102" y="65"/>
                  <a:pt x="106" y="65"/>
                </a:cubicBezTo>
                <a:cubicBezTo>
                  <a:pt x="111" y="65"/>
                  <a:pt x="115" y="66"/>
                  <a:pt x="118" y="69"/>
                </a:cubicBezTo>
                <a:cubicBezTo>
                  <a:pt x="121" y="73"/>
                  <a:pt x="123" y="77"/>
                  <a:pt x="123" y="81"/>
                </a:cubicBezTo>
                <a:cubicBezTo>
                  <a:pt x="123" y="85"/>
                  <a:pt x="121" y="89"/>
                  <a:pt x="118" y="93"/>
                </a:cubicBezTo>
                <a:cubicBezTo>
                  <a:pt x="115" y="96"/>
                  <a:pt x="111" y="97"/>
                  <a:pt x="106" y="97"/>
                </a:cubicBezTo>
                <a:cubicBezTo>
                  <a:pt x="96" y="97"/>
                  <a:pt x="96" y="97"/>
                  <a:pt x="96" y="97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8" y="162"/>
                  <a:pt x="99" y="162"/>
                  <a:pt x="100" y="162"/>
                </a:cubicBezTo>
                <a:cubicBezTo>
                  <a:pt x="107" y="161"/>
                  <a:pt x="109" y="160"/>
                  <a:pt x="110" y="155"/>
                </a:cubicBezTo>
                <a:cubicBezTo>
                  <a:pt x="111" y="148"/>
                  <a:pt x="112" y="139"/>
                  <a:pt x="115" y="133"/>
                </a:cubicBezTo>
                <a:cubicBezTo>
                  <a:pt x="120" y="122"/>
                  <a:pt x="126" y="113"/>
                  <a:pt x="132" y="101"/>
                </a:cubicBezTo>
                <a:cubicBezTo>
                  <a:pt x="138" y="89"/>
                  <a:pt x="141" y="76"/>
                  <a:pt x="138" y="63"/>
                </a:cubicBezTo>
                <a:close/>
                <a:moveTo>
                  <a:pt x="89" y="6"/>
                </a:moveTo>
                <a:cubicBezTo>
                  <a:pt x="89" y="3"/>
                  <a:pt x="87" y="0"/>
                  <a:pt x="83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0" y="0"/>
                  <a:pt x="77" y="3"/>
                  <a:pt x="77" y="6"/>
                </a:cubicBezTo>
                <a:cubicBezTo>
                  <a:pt x="77" y="17"/>
                  <a:pt x="77" y="17"/>
                  <a:pt x="77" y="17"/>
                </a:cubicBezTo>
                <a:cubicBezTo>
                  <a:pt x="77" y="21"/>
                  <a:pt x="80" y="23"/>
                  <a:pt x="83" y="23"/>
                </a:cubicBezTo>
                <a:cubicBezTo>
                  <a:pt x="83" y="23"/>
                  <a:pt x="83" y="23"/>
                  <a:pt x="83" y="23"/>
                </a:cubicBezTo>
                <a:cubicBezTo>
                  <a:pt x="87" y="23"/>
                  <a:pt x="89" y="21"/>
                  <a:pt x="89" y="17"/>
                </a:cubicBezTo>
                <a:lnTo>
                  <a:pt x="89" y="6"/>
                </a:lnTo>
                <a:close/>
                <a:moveTo>
                  <a:pt x="123" y="16"/>
                </a:moveTo>
                <a:cubicBezTo>
                  <a:pt x="124" y="13"/>
                  <a:pt x="123" y="10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17" y="6"/>
                  <a:pt x="114" y="7"/>
                  <a:pt x="112" y="10"/>
                </a:cubicBezTo>
                <a:cubicBezTo>
                  <a:pt x="107" y="20"/>
                  <a:pt x="107" y="20"/>
                  <a:pt x="107" y="20"/>
                </a:cubicBezTo>
                <a:cubicBezTo>
                  <a:pt x="105" y="23"/>
                  <a:pt x="106" y="27"/>
                  <a:pt x="109" y="28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2" y="30"/>
                  <a:pt x="116" y="29"/>
                  <a:pt x="117" y="26"/>
                </a:cubicBezTo>
                <a:lnTo>
                  <a:pt x="123" y="16"/>
                </a:lnTo>
                <a:close/>
                <a:moveTo>
                  <a:pt x="147" y="35"/>
                </a:moveTo>
                <a:cubicBezTo>
                  <a:pt x="150" y="33"/>
                  <a:pt x="150" y="29"/>
                  <a:pt x="148" y="27"/>
                </a:cubicBezTo>
                <a:cubicBezTo>
                  <a:pt x="148" y="27"/>
                  <a:pt x="148" y="27"/>
                  <a:pt x="148" y="27"/>
                </a:cubicBezTo>
                <a:cubicBezTo>
                  <a:pt x="145" y="25"/>
                  <a:pt x="142" y="24"/>
                  <a:pt x="139" y="26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8" y="36"/>
                  <a:pt x="128" y="40"/>
                  <a:pt x="130" y="42"/>
                </a:cubicBezTo>
                <a:cubicBezTo>
                  <a:pt x="130" y="42"/>
                  <a:pt x="130" y="42"/>
                  <a:pt x="130" y="42"/>
                </a:cubicBezTo>
                <a:cubicBezTo>
                  <a:pt x="133" y="45"/>
                  <a:pt x="136" y="45"/>
                  <a:pt x="139" y="43"/>
                </a:cubicBezTo>
                <a:lnTo>
                  <a:pt x="147" y="35"/>
                </a:lnTo>
                <a:close/>
                <a:moveTo>
                  <a:pt x="160" y="65"/>
                </a:moveTo>
                <a:cubicBezTo>
                  <a:pt x="163" y="64"/>
                  <a:pt x="165" y="61"/>
                  <a:pt x="165" y="58"/>
                </a:cubicBezTo>
                <a:cubicBezTo>
                  <a:pt x="165" y="58"/>
                  <a:pt x="165" y="58"/>
                  <a:pt x="165" y="58"/>
                </a:cubicBezTo>
                <a:cubicBezTo>
                  <a:pt x="164" y="55"/>
                  <a:pt x="161" y="52"/>
                  <a:pt x="158" y="53"/>
                </a:cubicBezTo>
                <a:cubicBezTo>
                  <a:pt x="147" y="55"/>
                  <a:pt x="147" y="55"/>
                  <a:pt x="147" y="55"/>
                </a:cubicBezTo>
                <a:cubicBezTo>
                  <a:pt x="144" y="56"/>
                  <a:pt x="142" y="59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3" y="65"/>
                  <a:pt x="146" y="67"/>
                  <a:pt x="149" y="67"/>
                </a:cubicBezTo>
                <a:lnTo>
                  <a:pt x="160" y="65"/>
                </a:lnTo>
                <a:close/>
                <a:moveTo>
                  <a:pt x="157" y="97"/>
                </a:moveTo>
                <a:cubicBezTo>
                  <a:pt x="161" y="98"/>
                  <a:pt x="164" y="96"/>
                  <a:pt x="164" y="92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5" y="89"/>
                  <a:pt x="163" y="86"/>
                  <a:pt x="160" y="85"/>
                </a:cubicBezTo>
                <a:cubicBezTo>
                  <a:pt x="149" y="83"/>
                  <a:pt x="149" y="83"/>
                  <a:pt x="149" y="83"/>
                </a:cubicBezTo>
                <a:cubicBezTo>
                  <a:pt x="146" y="82"/>
                  <a:pt x="142" y="84"/>
                  <a:pt x="142" y="88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1" y="91"/>
                  <a:pt x="143" y="94"/>
                  <a:pt x="146" y="95"/>
                </a:cubicBezTo>
                <a:lnTo>
                  <a:pt x="157" y="97"/>
                </a:lnTo>
                <a:close/>
                <a:moveTo>
                  <a:pt x="49" y="26"/>
                </a:moveTo>
                <a:cubicBezTo>
                  <a:pt x="50" y="29"/>
                  <a:pt x="54" y="30"/>
                  <a:pt x="57" y="28"/>
                </a:cubicBezTo>
                <a:cubicBezTo>
                  <a:pt x="57" y="28"/>
                  <a:pt x="57" y="28"/>
                  <a:pt x="57" y="28"/>
                </a:cubicBezTo>
                <a:cubicBezTo>
                  <a:pt x="60" y="27"/>
                  <a:pt x="61" y="23"/>
                  <a:pt x="59" y="20"/>
                </a:cubicBezTo>
                <a:cubicBezTo>
                  <a:pt x="54" y="10"/>
                  <a:pt x="54" y="10"/>
                  <a:pt x="54" y="10"/>
                </a:cubicBezTo>
                <a:cubicBezTo>
                  <a:pt x="52" y="7"/>
                  <a:pt x="49" y="6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3" y="10"/>
                  <a:pt x="42" y="13"/>
                  <a:pt x="43" y="16"/>
                </a:cubicBezTo>
                <a:lnTo>
                  <a:pt x="49" y="26"/>
                </a:lnTo>
                <a:close/>
                <a:moveTo>
                  <a:pt x="27" y="43"/>
                </a:moveTo>
                <a:cubicBezTo>
                  <a:pt x="30" y="45"/>
                  <a:pt x="33" y="45"/>
                  <a:pt x="36" y="42"/>
                </a:cubicBezTo>
                <a:cubicBezTo>
                  <a:pt x="36" y="42"/>
                  <a:pt x="36" y="42"/>
                  <a:pt x="36" y="42"/>
                </a:cubicBezTo>
                <a:cubicBezTo>
                  <a:pt x="38" y="40"/>
                  <a:pt x="38" y="36"/>
                  <a:pt x="35" y="34"/>
                </a:cubicBezTo>
                <a:cubicBezTo>
                  <a:pt x="27" y="26"/>
                  <a:pt x="27" y="26"/>
                  <a:pt x="27" y="26"/>
                </a:cubicBezTo>
                <a:cubicBezTo>
                  <a:pt x="24" y="24"/>
                  <a:pt x="21" y="25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6" y="29"/>
                  <a:pt x="16" y="33"/>
                  <a:pt x="19" y="35"/>
                </a:cubicBezTo>
                <a:lnTo>
                  <a:pt x="27" y="43"/>
                </a:lnTo>
                <a:close/>
                <a:moveTo>
                  <a:pt x="17" y="67"/>
                </a:moveTo>
                <a:cubicBezTo>
                  <a:pt x="20" y="67"/>
                  <a:pt x="23" y="65"/>
                  <a:pt x="24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59"/>
                  <a:pt x="22" y="56"/>
                  <a:pt x="19" y="55"/>
                </a:cubicBezTo>
                <a:cubicBezTo>
                  <a:pt x="8" y="53"/>
                  <a:pt x="8" y="53"/>
                  <a:pt x="8" y="53"/>
                </a:cubicBezTo>
                <a:cubicBezTo>
                  <a:pt x="5" y="52"/>
                  <a:pt x="2" y="55"/>
                  <a:pt x="1" y="58"/>
                </a:cubicBezTo>
                <a:cubicBezTo>
                  <a:pt x="1" y="58"/>
                  <a:pt x="1" y="58"/>
                  <a:pt x="1" y="58"/>
                </a:cubicBezTo>
                <a:cubicBezTo>
                  <a:pt x="0" y="61"/>
                  <a:pt x="3" y="64"/>
                  <a:pt x="6" y="65"/>
                </a:cubicBezTo>
                <a:lnTo>
                  <a:pt x="17" y="67"/>
                </a:lnTo>
                <a:close/>
                <a:moveTo>
                  <a:pt x="19" y="95"/>
                </a:moveTo>
                <a:cubicBezTo>
                  <a:pt x="23" y="94"/>
                  <a:pt x="25" y="91"/>
                  <a:pt x="24" y="88"/>
                </a:cubicBezTo>
                <a:cubicBezTo>
                  <a:pt x="24" y="88"/>
                  <a:pt x="24" y="88"/>
                  <a:pt x="24" y="88"/>
                </a:cubicBezTo>
                <a:cubicBezTo>
                  <a:pt x="23" y="84"/>
                  <a:pt x="20" y="82"/>
                  <a:pt x="17" y="83"/>
                </a:cubicBezTo>
                <a:cubicBezTo>
                  <a:pt x="6" y="85"/>
                  <a:pt x="6" y="85"/>
                  <a:pt x="6" y="85"/>
                </a:cubicBezTo>
                <a:cubicBezTo>
                  <a:pt x="3" y="86"/>
                  <a:pt x="1" y="89"/>
                  <a:pt x="1" y="92"/>
                </a:cubicBezTo>
                <a:cubicBezTo>
                  <a:pt x="1" y="92"/>
                  <a:pt x="1" y="92"/>
                  <a:pt x="1" y="92"/>
                </a:cubicBezTo>
                <a:cubicBezTo>
                  <a:pt x="2" y="96"/>
                  <a:pt x="5" y="98"/>
                  <a:pt x="9" y="97"/>
                </a:cubicBezTo>
                <a:lnTo>
                  <a:pt x="19" y="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Freeform 20"/>
          <p:cNvSpPr>
            <a:spLocks noEditPoints="1"/>
          </p:cNvSpPr>
          <p:nvPr/>
        </p:nvSpPr>
        <p:spPr bwMode="auto">
          <a:xfrm>
            <a:off x="2159000" y="5168900"/>
            <a:ext cx="684213" cy="620713"/>
          </a:xfrm>
          <a:custGeom>
            <a:avLst/>
            <a:gdLst>
              <a:gd name="T0" fmla="*/ 425217 w 177"/>
              <a:gd name="T1" fmla="*/ 81468 h 160"/>
              <a:gd name="T2" fmla="*/ 301518 w 177"/>
              <a:gd name="T3" fmla="*/ 38795 h 160"/>
              <a:gd name="T4" fmla="*/ 216474 w 177"/>
              <a:gd name="T5" fmla="*/ 81468 h 160"/>
              <a:gd name="T6" fmla="*/ 390427 w 177"/>
              <a:gd name="T7" fmla="*/ 0 h 160"/>
              <a:gd name="T8" fmla="*/ 100506 w 177"/>
              <a:gd name="T9" fmla="*/ 345271 h 160"/>
              <a:gd name="T10" fmla="*/ 274458 w 177"/>
              <a:gd name="T11" fmla="*/ 318115 h 160"/>
              <a:gd name="T12" fmla="*/ 374964 w 177"/>
              <a:gd name="T13" fmla="*/ 287079 h 160"/>
              <a:gd name="T14" fmla="*/ 405889 w 177"/>
              <a:gd name="T15" fmla="*/ 345271 h 160"/>
              <a:gd name="T16" fmla="*/ 684213 w 177"/>
              <a:gd name="T17" fmla="*/ 248285 h 160"/>
              <a:gd name="T18" fmla="*/ 603035 w 177"/>
              <a:gd name="T19" fmla="*/ 100866 h 160"/>
              <a:gd name="T20" fmla="*/ 548917 w 177"/>
              <a:gd name="T21" fmla="*/ 100866 h 160"/>
              <a:gd name="T22" fmla="*/ 490932 w 177"/>
              <a:gd name="T23" fmla="*/ 100866 h 160"/>
              <a:gd name="T24" fmla="*/ 421352 w 177"/>
              <a:gd name="T25" fmla="*/ 100866 h 160"/>
              <a:gd name="T26" fmla="*/ 212609 w 177"/>
              <a:gd name="T27" fmla="*/ 100866 h 160"/>
              <a:gd name="T28" fmla="*/ 127565 w 177"/>
              <a:gd name="T29" fmla="*/ 100866 h 160"/>
              <a:gd name="T30" fmla="*/ 77312 w 177"/>
              <a:gd name="T31" fmla="*/ 100866 h 160"/>
              <a:gd name="T32" fmla="*/ 0 w 177"/>
              <a:gd name="T33" fmla="*/ 248285 h 160"/>
              <a:gd name="T34" fmla="*/ 579842 w 177"/>
              <a:gd name="T35" fmla="*/ 372427 h 160"/>
              <a:gd name="T36" fmla="*/ 405889 w 177"/>
              <a:gd name="T37" fmla="*/ 399583 h 160"/>
              <a:gd name="T38" fmla="*/ 309249 w 177"/>
              <a:gd name="T39" fmla="*/ 430619 h 160"/>
              <a:gd name="T40" fmla="*/ 274458 w 177"/>
              <a:gd name="T41" fmla="*/ 372427 h 160"/>
              <a:gd name="T42" fmla="*/ 0 w 177"/>
              <a:gd name="T43" fmla="*/ 314235 h 160"/>
              <a:gd name="T44" fmla="*/ 77312 w 177"/>
              <a:gd name="T45" fmla="*/ 620712 h 160"/>
              <a:gd name="T46" fmla="*/ 127565 w 177"/>
              <a:gd name="T47" fmla="*/ 620712 h 160"/>
              <a:gd name="T48" fmla="*/ 517992 w 177"/>
              <a:gd name="T49" fmla="*/ 620712 h 160"/>
              <a:gd name="T50" fmla="*/ 564379 w 177"/>
              <a:gd name="T51" fmla="*/ 620712 h 160"/>
              <a:gd name="T52" fmla="*/ 684213 w 177"/>
              <a:gd name="T53" fmla="*/ 527605 h 160"/>
              <a:gd name="T54" fmla="*/ 579842 w 177"/>
              <a:gd name="T55" fmla="*/ 372427 h 160"/>
              <a:gd name="T56" fmla="*/ 309249 w 177"/>
              <a:gd name="T57" fmla="*/ 310356 h 160"/>
              <a:gd name="T58" fmla="*/ 297652 w 177"/>
              <a:gd name="T59" fmla="*/ 341392 h 160"/>
              <a:gd name="T60" fmla="*/ 297652 w 177"/>
              <a:gd name="T61" fmla="*/ 368548 h 160"/>
              <a:gd name="T62" fmla="*/ 297652 w 177"/>
              <a:gd name="T63" fmla="*/ 395704 h 160"/>
              <a:gd name="T64" fmla="*/ 374964 w 177"/>
              <a:gd name="T65" fmla="*/ 407342 h 160"/>
              <a:gd name="T66" fmla="*/ 386561 w 177"/>
              <a:gd name="T67" fmla="*/ 380186 h 160"/>
              <a:gd name="T68" fmla="*/ 386561 w 177"/>
              <a:gd name="T69" fmla="*/ 349151 h 160"/>
              <a:gd name="T70" fmla="*/ 386561 w 177"/>
              <a:gd name="T71" fmla="*/ 325874 h 16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7" h="160">
                <a:moveTo>
                  <a:pt x="120" y="21"/>
                </a:moveTo>
                <a:cubicBezTo>
                  <a:pt x="110" y="21"/>
                  <a:pt x="110" y="21"/>
                  <a:pt x="110" y="21"/>
                </a:cubicBezTo>
                <a:cubicBezTo>
                  <a:pt x="109" y="15"/>
                  <a:pt x="104" y="10"/>
                  <a:pt x="98" y="10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0"/>
                  <a:pt x="68" y="15"/>
                  <a:pt x="67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57" y="10"/>
                  <a:pt x="65" y="0"/>
                  <a:pt x="7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1" y="0"/>
                  <a:pt x="120" y="10"/>
                  <a:pt x="120" y="21"/>
                </a:cubicBezTo>
                <a:close/>
                <a:moveTo>
                  <a:pt x="26" y="89"/>
                </a:moveTo>
                <a:cubicBezTo>
                  <a:pt x="71" y="89"/>
                  <a:pt x="71" y="89"/>
                  <a:pt x="71" y="89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78"/>
                  <a:pt x="75" y="74"/>
                  <a:pt x="80" y="74"/>
                </a:cubicBezTo>
                <a:cubicBezTo>
                  <a:pt x="97" y="74"/>
                  <a:pt x="97" y="74"/>
                  <a:pt x="97" y="74"/>
                </a:cubicBezTo>
                <a:cubicBezTo>
                  <a:pt x="102" y="74"/>
                  <a:pt x="105" y="78"/>
                  <a:pt x="105" y="82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64" y="89"/>
                  <a:pt x="175" y="78"/>
                  <a:pt x="177" y="64"/>
                </a:cubicBezTo>
                <a:cubicBezTo>
                  <a:pt x="177" y="50"/>
                  <a:pt x="177" y="50"/>
                  <a:pt x="177" y="50"/>
                </a:cubicBezTo>
                <a:cubicBezTo>
                  <a:pt x="177" y="37"/>
                  <a:pt x="168" y="26"/>
                  <a:pt x="15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2" y="26"/>
                  <a:pt x="142" y="26"/>
                  <a:pt x="142" y="26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27" y="26"/>
                  <a:pt x="127" y="26"/>
                  <a:pt x="127" y="26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55" y="26"/>
                  <a:pt x="55" y="26"/>
                  <a:pt x="55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9" y="26"/>
                  <a:pt x="0" y="37"/>
                  <a:pt x="0" y="50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78"/>
                  <a:pt x="13" y="89"/>
                  <a:pt x="26" y="89"/>
                </a:cubicBezTo>
                <a:close/>
                <a:moveTo>
                  <a:pt x="150" y="96"/>
                </a:moveTo>
                <a:cubicBezTo>
                  <a:pt x="105" y="96"/>
                  <a:pt x="105" y="96"/>
                  <a:pt x="105" y="96"/>
                </a:cubicBezTo>
                <a:cubicBezTo>
                  <a:pt x="105" y="103"/>
                  <a:pt x="105" y="103"/>
                  <a:pt x="105" y="103"/>
                </a:cubicBezTo>
                <a:cubicBezTo>
                  <a:pt x="105" y="107"/>
                  <a:pt x="102" y="111"/>
                  <a:pt x="97" y="111"/>
                </a:cubicBezTo>
                <a:cubicBezTo>
                  <a:pt x="80" y="111"/>
                  <a:pt x="80" y="111"/>
                  <a:pt x="80" y="111"/>
                </a:cubicBezTo>
                <a:cubicBezTo>
                  <a:pt x="75" y="111"/>
                  <a:pt x="71" y="107"/>
                  <a:pt x="71" y="103"/>
                </a:cubicBezTo>
                <a:cubicBezTo>
                  <a:pt x="71" y="96"/>
                  <a:pt x="71" y="96"/>
                  <a:pt x="71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15" y="96"/>
                  <a:pt x="5" y="90"/>
                  <a:pt x="0" y="81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9"/>
                  <a:pt x="9" y="160"/>
                  <a:pt x="20" y="160"/>
                </a:cubicBezTo>
                <a:cubicBezTo>
                  <a:pt x="27" y="160"/>
                  <a:pt x="27" y="160"/>
                  <a:pt x="27" y="160"/>
                </a:cubicBezTo>
                <a:cubicBezTo>
                  <a:pt x="33" y="160"/>
                  <a:pt x="33" y="160"/>
                  <a:pt x="33" y="160"/>
                </a:cubicBezTo>
                <a:cubicBezTo>
                  <a:pt x="41" y="160"/>
                  <a:pt x="41" y="160"/>
                  <a:pt x="41" y="160"/>
                </a:cubicBezTo>
                <a:cubicBezTo>
                  <a:pt x="134" y="160"/>
                  <a:pt x="134" y="160"/>
                  <a:pt x="134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56" y="160"/>
                  <a:pt x="156" y="160"/>
                  <a:pt x="156" y="160"/>
                </a:cubicBezTo>
                <a:cubicBezTo>
                  <a:pt x="168" y="160"/>
                  <a:pt x="177" y="149"/>
                  <a:pt x="177" y="136"/>
                </a:cubicBezTo>
                <a:cubicBezTo>
                  <a:pt x="177" y="81"/>
                  <a:pt x="177" y="81"/>
                  <a:pt x="177" y="81"/>
                </a:cubicBezTo>
                <a:cubicBezTo>
                  <a:pt x="171" y="90"/>
                  <a:pt x="161" y="96"/>
                  <a:pt x="150" y="96"/>
                </a:cubicBezTo>
                <a:close/>
                <a:moveTo>
                  <a:pt x="97" y="80"/>
                </a:moveTo>
                <a:cubicBezTo>
                  <a:pt x="80" y="80"/>
                  <a:pt x="80" y="80"/>
                  <a:pt x="80" y="80"/>
                </a:cubicBezTo>
                <a:cubicBezTo>
                  <a:pt x="78" y="80"/>
                  <a:pt x="77" y="82"/>
                  <a:pt x="77" y="84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90"/>
                  <a:pt x="77" y="90"/>
                  <a:pt x="77" y="90"/>
                </a:cubicBezTo>
                <a:cubicBezTo>
                  <a:pt x="77" y="95"/>
                  <a:pt x="77" y="95"/>
                  <a:pt x="77" y="95"/>
                </a:cubicBezTo>
                <a:cubicBezTo>
                  <a:pt x="77" y="98"/>
                  <a:pt x="77" y="98"/>
                  <a:pt x="77" y="98"/>
                </a:cubicBezTo>
                <a:cubicBezTo>
                  <a:pt x="77" y="102"/>
                  <a:pt x="77" y="102"/>
                  <a:pt x="77" y="102"/>
                </a:cubicBezTo>
                <a:cubicBezTo>
                  <a:pt x="77" y="104"/>
                  <a:pt x="78" y="105"/>
                  <a:pt x="80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8" y="105"/>
                  <a:pt x="100" y="104"/>
                  <a:pt x="100" y="102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00" y="88"/>
                  <a:pt x="100" y="88"/>
                  <a:pt x="100" y="88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2"/>
                  <a:pt x="98" y="80"/>
                  <a:pt x="97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Freeform 21"/>
          <p:cNvSpPr/>
          <p:nvPr/>
        </p:nvSpPr>
        <p:spPr bwMode="auto">
          <a:xfrm>
            <a:off x="9585325" y="5106988"/>
            <a:ext cx="511175" cy="744537"/>
          </a:xfrm>
          <a:custGeom>
            <a:avLst/>
            <a:gdLst>
              <a:gd name="T0" fmla="*/ 511175 w 132"/>
              <a:gd name="T1" fmla="*/ 492480 h 192"/>
              <a:gd name="T2" fmla="*/ 333038 w 132"/>
              <a:gd name="T3" fmla="*/ 325735 h 192"/>
              <a:gd name="T4" fmla="*/ 240097 w 132"/>
              <a:gd name="T5" fmla="*/ 302468 h 192"/>
              <a:gd name="T6" fmla="*/ 123921 w 132"/>
              <a:gd name="T7" fmla="*/ 240423 h 192"/>
              <a:gd name="T8" fmla="*/ 247842 w 132"/>
              <a:gd name="T9" fmla="*/ 186134 h 192"/>
              <a:gd name="T10" fmla="*/ 379509 w 132"/>
              <a:gd name="T11" fmla="*/ 236546 h 192"/>
              <a:gd name="T12" fmla="*/ 445342 w 132"/>
              <a:gd name="T13" fmla="*/ 232668 h 192"/>
              <a:gd name="T14" fmla="*/ 472450 w 132"/>
              <a:gd name="T15" fmla="*/ 186134 h 192"/>
              <a:gd name="T16" fmla="*/ 309803 w 132"/>
              <a:gd name="T17" fmla="*/ 85312 h 192"/>
              <a:gd name="T18" fmla="*/ 309803 w 132"/>
              <a:gd name="T19" fmla="*/ 27145 h 192"/>
              <a:gd name="T20" fmla="*/ 274950 w 132"/>
              <a:gd name="T21" fmla="*/ 0 h 192"/>
              <a:gd name="T22" fmla="*/ 236225 w 132"/>
              <a:gd name="T23" fmla="*/ 0 h 192"/>
              <a:gd name="T24" fmla="*/ 201372 w 132"/>
              <a:gd name="T25" fmla="*/ 27145 h 192"/>
              <a:gd name="T26" fmla="*/ 201372 w 132"/>
              <a:gd name="T27" fmla="*/ 81434 h 192"/>
              <a:gd name="T28" fmla="*/ 0 w 132"/>
              <a:gd name="T29" fmla="*/ 244301 h 192"/>
              <a:gd name="T30" fmla="*/ 193627 w 132"/>
              <a:gd name="T31" fmla="*/ 403291 h 192"/>
              <a:gd name="T32" fmla="*/ 298185 w 132"/>
              <a:gd name="T33" fmla="*/ 430435 h 192"/>
              <a:gd name="T34" fmla="*/ 387254 w 132"/>
              <a:gd name="T35" fmla="*/ 496358 h 192"/>
              <a:gd name="T36" fmla="*/ 259460 w 132"/>
              <a:gd name="T37" fmla="*/ 558403 h 192"/>
              <a:gd name="T38" fmla="*/ 104559 w 132"/>
              <a:gd name="T39" fmla="*/ 500236 h 192"/>
              <a:gd name="T40" fmla="*/ 34853 w 132"/>
              <a:gd name="T41" fmla="*/ 515747 h 192"/>
              <a:gd name="T42" fmla="*/ 19363 w 132"/>
              <a:gd name="T43" fmla="*/ 558403 h 192"/>
              <a:gd name="T44" fmla="*/ 201372 w 132"/>
              <a:gd name="T45" fmla="*/ 659225 h 192"/>
              <a:gd name="T46" fmla="*/ 201372 w 132"/>
              <a:gd name="T47" fmla="*/ 717392 h 192"/>
              <a:gd name="T48" fmla="*/ 236225 w 132"/>
              <a:gd name="T49" fmla="*/ 744537 h 192"/>
              <a:gd name="T50" fmla="*/ 274950 w 132"/>
              <a:gd name="T51" fmla="*/ 744537 h 192"/>
              <a:gd name="T52" fmla="*/ 309803 w 132"/>
              <a:gd name="T53" fmla="*/ 717392 h 192"/>
              <a:gd name="T54" fmla="*/ 309803 w 132"/>
              <a:gd name="T55" fmla="*/ 659225 h 192"/>
              <a:gd name="T56" fmla="*/ 511175 w 132"/>
              <a:gd name="T57" fmla="*/ 492480 h 19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2" h="192">
                <a:moveTo>
                  <a:pt x="132" y="127"/>
                </a:moveTo>
                <a:cubicBezTo>
                  <a:pt x="132" y="108"/>
                  <a:pt x="116" y="92"/>
                  <a:pt x="86" y="84"/>
                </a:cubicBezTo>
                <a:cubicBezTo>
                  <a:pt x="82" y="84"/>
                  <a:pt x="65" y="79"/>
                  <a:pt x="62" y="78"/>
                </a:cubicBezTo>
                <a:cubicBezTo>
                  <a:pt x="38" y="72"/>
                  <a:pt x="32" y="69"/>
                  <a:pt x="32" y="62"/>
                </a:cubicBezTo>
                <a:cubicBezTo>
                  <a:pt x="32" y="56"/>
                  <a:pt x="40" y="48"/>
                  <a:pt x="64" y="48"/>
                </a:cubicBezTo>
                <a:cubicBezTo>
                  <a:pt x="81" y="48"/>
                  <a:pt x="98" y="61"/>
                  <a:pt x="98" y="61"/>
                </a:cubicBezTo>
                <a:cubicBezTo>
                  <a:pt x="105" y="65"/>
                  <a:pt x="109" y="65"/>
                  <a:pt x="115" y="60"/>
                </a:cubicBezTo>
                <a:cubicBezTo>
                  <a:pt x="115" y="60"/>
                  <a:pt x="122" y="53"/>
                  <a:pt x="122" y="48"/>
                </a:cubicBezTo>
                <a:cubicBezTo>
                  <a:pt x="122" y="39"/>
                  <a:pt x="101" y="27"/>
                  <a:pt x="80" y="22"/>
                </a:cubicBezTo>
                <a:cubicBezTo>
                  <a:pt x="80" y="7"/>
                  <a:pt x="80" y="7"/>
                  <a:pt x="80" y="7"/>
                </a:cubicBezTo>
                <a:cubicBezTo>
                  <a:pt x="80" y="3"/>
                  <a:pt x="76" y="0"/>
                  <a:pt x="71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56" y="0"/>
                  <a:pt x="52" y="3"/>
                  <a:pt x="52" y="7"/>
                </a:cubicBezTo>
                <a:cubicBezTo>
                  <a:pt x="52" y="21"/>
                  <a:pt x="52" y="21"/>
                  <a:pt x="52" y="21"/>
                </a:cubicBezTo>
                <a:cubicBezTo>
                  <a:pt x="18" y="25"/>
                  <a:pt x="0" y="42"/>
                  <a:pt x="0" y="63"/>
                </a:cubicBezTo>
                <a:cubicBezTo>
                  <a:pt x="0" y="88"/>
                  <a:pt x="24" y="98"/>
                  <a:pt x="50" y="104"/>
                </a:cubicBezTo>
                <a:cubicBezTo>
                  <a:pt x="53" y="105"/>
                  <a:pt x="74" y="110"/>
                  <a:pt x="77" y="111"/>
                </a:cubicBezTo>
                <a:cubicBezTo>
                  <a:pt x="96" y="116"/>
                  <a:pt x="100" y="123"/>
                  <a:pt x="100" y="128"/>
                </a:cubicBezTo>
                <a:cubicBezTo>
                  <a:pt x="100" y="136"/>
                  <a:pt x="92" y="144"/>
                  <a:pt x="67" y="144"/>
                </a:cubicBezTo>
                <a:cubicBezTo>
                  <a:pt x="50" y="144"/>
                  <a:pt x="27" y="129"/>
                  <a:pt x="27" y="129"/>
                </a:cubicBezTo>
                <a:cubicBezTo>
                  <a:pt x="21" y="125"/>
                  <a:pt x="15" y="126"/>
                  <a:pt x="9" y="133"/>
                </a:cubicBezTo>
                <a:cubicBezTo>
                  <a:pt x="9" y="133"/>
                  <a:pt x="5" y="138"/>
                  <a:pt x="5" y="144"/>
                </a:cubicBezTo>
                <a:cubicBezTo>
                  <a:pt x="5" y="153"/>
                  <a:pt x="29" y="165"/>
                  <a:pt x="52" y="170"/>
                </a:cubicBezTo>
                <a:cubicBezTo>
                  <a:pt x="52" y="185"/>
                  <a:pt x="52" y="185"/>
                  <a:pt x="52" y="185"/>
                </a:cubicBezTo>
                <a:cubicBezTo>
                  <a:pt x="52" y="189"/>
                  <a:pt x="56" y="192"/>
                  <a:pt x="61" y="192"/>
                </a:cubicBezTo>
                <a:cubicBezTo>
                  <a:pt x="71" y="192"/>
                  <a:pt x="71" y="192"/>
                  <a:pt x="71" y="192"/>
                </a:cubicBezTo>
                <a:cubicBezTo>
                  <a:pt x="76" y="192"/>
                  <a:pt x="80" y="189"/>
                  <a:pt x="80" y="185"/>
                </a:cubicBezTo>
                <a:cubicBezTo>
                  <a:pt x="80" y="170"/>
                  <a:pt x="80" y="170"/>
                  <a:pt x="80" y="170"/>
                </a:cubicBezTo>
                <a:cubicBezTo>
                  <a:pt x="116" y="167"/>
                  <a:pt x="132" y="148"/>
                  <a:pt x="132" y="1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1101725" y="3182938"/>
            <a:ext cx="26304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YESTERDAY</a:t>
            </a:r>
            <a:endParaRPr lang="en-US" altLang="en-US"/>
          </a:p>
        </p:txBody>
      </p:sp>
      <p:sp>
        <p:nvSpPr>
          <p:cNvPr id="2067" name="Rectangle 28"/>
          <p:cNvSpPr>
            <a:spLocks noChangeArrowheads="1"/>
          </p:cNvSpPr>
          <p:nvPr/>
        </p:nvSpPr>
        <p:spPr bwMode="auto">
          <a:xfrm>
            <a:off x="5362575" y="3182938"/>
            <a:ext cx="15541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TODAY</a:t>
            </a:r>
            <a:endParaRPr lang="en-US" altLang="en-US"/>
          </a:p>
        </p:txBody>
      </p:sp>
      <p:sp>
        <p:nvSpPr>
          <p:cNvPr id="2068" name="Rectangle 33"/>
          <p:cNvSpPr>
            <a:spLocks noChangeArrowheads="1"/>
          </p:cNvSpPr>
          <p:nvPr/>
        </p:nvSpPr>
        <p:spPr bwMode="auto">
          <a:xfrm>
            <a:off x="8455025" y="3182938"/>
            <a:ext cx="28400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400" b="1">
                <a:solidFill>
                  <a:srgbClr val="FFFFFF"/>
                </a:solidFill>
                <a:latin typeface="Montserrat" panose="02000505000000020004" pitchFamily="2" charset="0"/>
              </a:rPr>
              <a:t>TOMORROW</a:t>
            </a:r>
            <a:endParaRPr lang="en-US" altLang="en-US"/>
          </a:p>
        </p:txBody>
      </p:sp>
      <p:sp>
        <p:nvSpPr>
          <p:cNvPr id="2069" name="TextBox 93"/>
          <p:cNvSpPr txBox="1">
            <a:spLocks noChangeArrowheads="1"/>
          </p:cNvSpPr>
          <p:nvPr/>
        </p:nvSpPr>
        <p:spPr bwMode="auto">
          <a:xfrm>
            <a:off x="8482013" y="1200150"/>
            <a:ext cx="269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0" name="TextBox 93"/>
          <p:cNvSpPr txBox="1">
            <a:spLocks noChangeArrowheads="1"/>
          </p:cNvSpPr>
          <p:nvPr/>
        </p:nvSpPr>
        <p:spPr bwMode="auto">
          <a:xfrm>
            <a:off x="4824413" y="5143500"/>
            <a:ext cx="269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20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93"/>
          <p:cNvSpPr txBox="1">
            <a:spLocks noChangeArrowheads="1"/>
          </p:cNvSpPr>
          <p:nvPr/>
        </p:nvSpPr>
        <p:spPr bwMode="auto">
          <a:xfrm>
            <a:off x="466725" y="1000125"/>
            <a:ext cx="1214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1" name="Freeform 7"/>
          <p:cNvSpPr>
            <a:spLocks noEditPoints="1"/>
          </p:cNvSpPr>
          <p:nvPr/>
        </p:nvSpPr>
        <p:spPr bwMode="auto">
          <a:xfrm>
            <a:off x="774700" y="5029200"/>
            <a:ext cx="598488" cy="715963"/>
          </a:xfrm>
          <a:custGeom>
            <a:avLst/>
            <a:gdLst>
              <a:gd name="T0" fmla="*/ 227783 w 134"/>
              <a:gd name="T1" fmla="*/ 715962 h 160"/>
              <a:gd name="T2" fmla="*/ 227783 w 134"/>
              <a:gd name="T3" fmla="*/ 666740 h 160"/>
              <a:gd name="T4" fmla="*/ 401970 w 134"/>
              <a:gd name="T5" fmla="*/ 626467 h 160"/>
              <a:gd name="T6" fmla="*/ 200985 w 134"/>
              <a:gd name="T7" fmla="*/ 626467 h 160"/>
              <a:gd name="T8" fmla="*/ 379638 w 134"/>
              <a:gd name="T9" fmla="*/ 648841 h 160"/>
              <a:gd name="T10" fmla="*/ 294778 w 134"/>
              <a:gd name="T11" fmla="*/ 353506 h 160"/>
              <a:gd name="T12" fmla="*/ 303710 w 134"/>
              <a:gd name="T13" fmla="*/ 586194 h 160"/>
              <a:gd name="T14" fmla="*/ 303710 w 134"/>
              <a:gd name="T15" fmla="*/ 586194 h 160"/>
              <a:gd name="T16" fmla="*/ 326042 w 134"/>
              <a:gd name="T17" fmla="*/ 353506 h 160"/>
              <a:gd name="T18" fmla="*/ 218850 w 134"/>
              <a:gd name="T19" fmla="*/ 326658 h 160"/>
              <a:gd name="T20" fmla="*/ 218850 w 134"/>
              <a:gd name="T21" fmla="*/ 255061 h 160"/>
              <a:gd name="T22" fmla="*/ 348374 w 134"/>
              <a:gd name="T23" fmla="*/ 290860 h 160"/>
              <a:gd name="T24" fmla="*/ 419835 w 134"/>
              <a:gd name="T25" fmla="*/ 290860 h 160"/>
              <a:gd name="T26" fmla="*/ 107192 w 134"/>
              <a:gd name="T27" fmla="*/ 228213 h 160"/>
              <a:gd name="T28" fmla="*/ 205451 w 134"/>
              <a:gd name="T29" fmla="*/ 559345 h 160"/>
              <a:gd name="T30" fmla="*/ 254581 w 134"/>
              <a:gd name="T31" fmla="*/ 353506 h 160"/>
              <a:gd name="T32" fmla="*/ 160788 w 134"/>
              <a:gd name="T33" fmla="*/ 290860 h 160"/>
              <a:gd name="T34" fmla="*/ 276912 w 134"/>
              <a:gd name="T35" fmla="*/ 290860 h 160"/>
              <a:gd name="T36" fmla="*/ 294778 w 134"/>
              <a:gd name="T37" fmla="*/ 326658 h 160"/>
              <a:gd name="T38" fmla="*/ 326042 w 134"/>
              <a:gd name="T39" fmla="*/ 290860 h 160"/>
              <a:gd name="T40" fmla="*/ 428768 w 134"/>
              <a:gd name="T41" fmla="*/ 250587 h 160"/>
              <a:gd name="T42" fmla="*/ 384104 w 134"/>
              <a:gd name="T43" fmla="*/ 353506 h 160"/>
              <a:gd name="T44" fmla="*/ 366239 w 134"/>
              <a:gd name="T45" fmla="*/ 586194 h 160"/>
              <a:gd name="T46" fmla="*/ 477897 w 134"/>
              <a:gd name="T47" fmla="*/ 366931 h 160"/>
              <a:gd name="T48" fmla="*/ 303710 w 134"/>
              <a:gd name="T49" fmla="*/ 0 h 160"/>
              <a:gd name="T50" fmla="*/ 281379 w 134"/>
              <a:gd name="T51" fmla="*/ 62647 h 160"/>
              <a:gd name="T52" fmla="*/ 326042 w 134"/>
              <a:gd name="T53" fmla="*/ 62647 h 160"/>
              <a:gd name="T54" fmla="*/ 437700 w 134"/>
              <a:gd name="T55" fmla="*/ 26849 h 160"/>
              <a:gd name="T56" fmla="*/ 388571 w 134"/>
              <a:gd name="T57" fmla="*/ 71596 h 160"/>
              <a:gd name="T58" fmla="*/ 424301 w 134"/>
              <a:gd name="T59" fmla="*/ 93970 h 160"/>
              <a:gd name="T60" fmla="*/ 535959 w 134"/>
              <a:gd name="T61" fmla="*/ 98445 h 160"/>
              <a:gd name="T62" fmla="*/ 473431 w 134"/>
              <a:gd name="T63" fmla="*/ 120819 h 160"/>
              <a:gd name="T64" fmla="*/ 504695 w 134"/>
              <a:gd name="T65" fmla="*/ 152142 h 160"/>
              <a:gd name="T66" fmla="*/ 598488 w 134"/>
              <a:gd name="T67" fmla="*/ 210314 h 160"/>
              <a:gd name="T68" fmla="*/ 531493 w 134"/>
              <a:gd name="T69" fmla="*/ 196890 h 160"/>
              <a:gd name="T70" fmla="*/ 540426 w 134"/>
              <a:gd name="T71" fmla="*/ 241637 h 160"/>
              <a:gd name="T72" fmla="*/ 598488 w 134"/>
              <a:gd name="T73" fmla="*/ 335607 h 160"/>
              <a:gd name="T74" fmla="*/ 540426 w 134"/>
              <a:gd name="T75" fmla="*/ 299809 h 160"/>
              <a:gd name="T76" fmla="*/ 531493 w 134"/>
              <a:gd name="T77" fmla="*/ 344557 h 160"/>
              <a:gd name="T78" fmla="*/ 205451 w 134"/>
              <a:gd name="T79" fmla="*/ 102920 h 160"/>
              <a:gd name="T80" fmla="*/ 196518 w 134"/>
              <a:gd name="T81" fmla="*/ 35798 h 160"/>
              <a:gd name="T82" fmla="*/ 156321 w 134"/>
              <a:gd name="T83" fmla="*/ 58172 h 160"/>
              <a:gd name="T84" fmla="*/ 129524 w 134"/>
              <a:gd name="T85" fmla="*/ 152142 h 160"/>
              <a:gd name="T86" fmla="*/ 98259 w 134"/>
              <a:gd name="T87" fmla="*/ 93970 h 160"/>
              <a:gd name="T88" fmla="*/ 66995 w 134"/>
              <a:gd name="T89" fmla="*/ 125293 h 160"/>
              <a:gd name="T90" fmla="*/ 84860 w 134"/>
              <a:gd name="T91" fmla="*/ 223738 h 160"/>
              <a:gd name="T92" fmla="*/ 31264 w 134"/>
              <a:gd name="T93" fmla="*/ 192415 h 160"/>
              <a:gd name="T94" fmla="*/ 22332 w 134"/>
              <a:gd name="T95" fmla="*/ 232688 h 160"/>
              <a:gd name="T96" fmla="*/ 89327 w 134"/>
              <a:gd name="T97" fmla="*/ 317708 h 160"/>
              <a:gd name="T98" fmla="*/ 22332 w 134"/>
              <a:gd name="T99" fmla="*/ 308759 h 160"/>
              <a:gd name="T100" fmla="*/ 31264 w 134"/>
              <a:gd name="T101" fmla="*/ 349031 h 16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4" h="160">
                <a:moveTo>
                  <a:pt x="90" y="154"/>
                </a:moveTo>
                <a:cubicBezTo>
                  <a:pt x="90" y="157"/>
                  <a:pt x="88" y="160"/>
                  <a:pt x="85" y="160"/>
                </a:cubicBezTo>
                <a:cubicBezTo>
                  <a:pt x="51" y="160"/>
                  <a:pt x="51" y="160"/>
                  <a:pt x="51" y="160"/>
                </a:cubicBezTo>
                <a:cubicBezTo>
                  <a:pt x="48" y="160"/>
                  <a:pt x="45" y="157"/>
                  <a:pt x="45" y="154"/>
                </a:cubicBezTo>
                <a:cubicBezTo>
                  <a:pt x="45" y="154"/>
                  <a:pt x="45" y="154"/>
                  <a:pt x="45" y="154"/>
                </a:cubicBezTo>
                <a:cubicBezTo>
                  <a:pt x="45" y="151"/>
                  <a:pt x="48" y="149"/>
                  <a:pt x="51" y="149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8" y="149"/>
                  <a:pt x="90" y="151"/>
                  <a:pt x="90" y="154"/>
                </a:cubicBezTo>
                <a:close/>
                <a:moveTo>
                  <a:pt x="90" y="140"/>
                </a:moveTo>
                <a:cubicBezTo>
                  <a:pt x="90" y="137"/>
                  <a:pt x="88" y="134"/>
                  <a:pt x="85" y="134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8" y="134"/>
                  <a:pt x="45" y="137"/>
                  <a:pt x="45" y="140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5" y="143"/>
                  <a:pt x="48" y="145"/>
                  <a:pt x="51" y="145"/>
                </a:cubicBezTo>
                <a:cubicBezTo>
                  <a:pt x="85" y="145"/>
                  <a:pt x="85" y="145"/>
                  <a:pt x="85" y="145"/>
                </a:cubicBezTo>
                <a:cubicBezTo>
                  <a:pt x="88" y="145"/>
                  <a:pt x="90" y="143"/>
                  <a:pt x="90" y="140"/>
                </a:cubicBezTo>
                <a:close/>
                <a:moveTo>
                  <a:pt x="73" y="79"/>
                </a:moveTo>
                <a:cubicBezTo>
                  <a:pt x="66" y="79"/>
                  <a:pt x="66" y="79"/>
                  <a:pt x="66" y="79"/>
                </a:cubicBezTo>
                <a:cubicBezTo>
                  <a:pt x="62" y="79"/>
                  <a:pt x="62" y="79"/>
                  <a:pt x="62" y="79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64" y="131"/>
                  <a:pt x="66" y="131"/>
                  <a:pt x="68" y="131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70" y="131"/>
                  <a:pt x="71" y="131"/>
                  <a:pt x="73" y="131"/>
                </a:cubicBezTo>
                <a:lnTo>
                  <a:pt x="73" y="79"/>
                </a:lnTo>
                <a:close/>
                <a:moveTo>
                  <a:pt x="49" y="57"/>
                </a:moveTo>
                <a:cubicBezTo>
                  <a:pt x="45" y="57"/>
                  <a:pt x="41" y="61"/>
                  <a:pt x="41" y="65"/>
                </a:cubicBezTo>
                <a:cubicBezTo>
                  <a:pt x="41" y="70"/>
                  <a:pt x="45" y="73"/>
                  <a:pt x="49" y="73"/>
                </a:cubicBezTo>
                <a:cubicBezTo>
                  <a:pt x="57" y="73"/>
                  <a:pt x="57" y="73"/>
                  <a:pt x="57" y="73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1"/>
                  <a:pt x="54" y="57"/>
                  <a:pt x="49" y="57"/>
                </a:cubicBezTo>
                <a:close/>
                <a:moveTo>
                  <a:pt x="94" y="65"/>
                </a:moveTo>
                <a:cubicBezTo>
                  <a:pt x="94" y="61"/>
                  <a:pt x="91" y="57"/>
                  <a:pt x="86" y="57"/>
                </a:cubicBezTo>
                <a:cubicBezTo>
                  <a:pt x="82" y="57"/>
                  <a:pt x="78" y="61"/>
                  <a:pt x="78" y="65"/>
                </a:cubicBezTo>
                <a:cubicBezTo>
                  <a:pt x="78" y="73"/>
                  <a:pt x="78" y="73"/>
                  <a:pt x="78" y="73"/>
                </a:cubicBezTo>
                <a:cubicBezTo>
                  <a:pt x="86" y="73"/>
                  <a:pt x="86" y="73"/>
                  <a:pt x="86" y="73"/>
                </a:cubicBezTo>
                <a:cubicBezTo>
                  <a:pt x="91" y="73"/>
                  <a:pt x="94" y="70"/>
                  <a:pt x="94" y="65"/>
                </a:cubicBezTo>
                <a:close/>
                <a:moveTo>
                  <a:pt x="112" y="51"/>
                </a:moveTo>
                <a:cubicBezTo>
                  <a:pt x="108" y="37"/>
                  <a:pt x="91" y="21"/>
                  <a:pt x="68" y="21"/>
                </a:cubicBezTo>
                <a:cubicBezTo>
                  <a:pt x="44" y="21"/>
                  <a:pt x="27" y="37"/>
                  <a:pt x="24" y="51"/>
                </a:cubicBezTo>
                <a:cubicBezTo>
                  <a:pt x="21" y="62"/>
                  <a:pt x="23" y="72"/>
                  <a:pt x="28" y="82"/>
                </a:cubicBezTo>
                <a:cubicBezTo>
                  <a:pt x="33" y="91"/>
                  <a:pt x="38" y="98"/>
                  <a:pt x="42" y="108"/>
                </a:cubicBezTo>
                <a:cubicBezTo>
                  <a:pt x="44" y="113"/>
                  <a:pt x="45" y="120"/>
                  <a:pt x="46" y="125"/>
                </a:cubicBezTo>
                <a:cubicBezTo>
                  <a:pt x="47" y="129"/>
                  <a:pt x="49" y="131"/>
                  <a:pt x="54" y="131"/>
                </a:cubicBezTo>
                <a:cubicBezTo>
                  <a:pt x="55" y="131"/>
                  <a:pt x="56" y="131"/>
                  <a:pt x="57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49" y="79"/>
                  <a:pt x="49" y="79"/>
                  <a:pt x="49" y="79"/>
                </a:cubicBezTo>
                <a:cubicBezTo>
                  <a:pt x="46" y="79"/>
                  <a:pt x="42" y="77"/>
                  <a:pt x="40" y="75"/>
                </a:cubicBezTo>
                <a:cubicBezTo>
                  <a:pt x="37" y="72"/>
                  <a:pt x="36" y="69"/>
                  <a:pt x="36" y="65"/>
                </a:cubicBezTo>
                <a:cubicBezTo>
                  <a:pt x="36" y="62"/>
                  <a:pt x="37" y="59"/>
                  <a:pt x="40" y="56"/>
                </a:cubicBezTo>
                <a:cubicBezTo>
                  <a:pt x="42" y="54"/>
                  <a:pt x="46" y="52"/>
                  <a:pt x="49" y="52"/>
                </a:cubicBezTo>
                <a:cubicBezTo>
                  <a:pt x="56" y="52"/>
                  <a:pt x="62" y="58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73"/>
                  <a:pt x="62" y="73"/>
                  <a:pt x="62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62"/>
                  <a:pt x="75" y="59"/>
                  <a:pt x="77" y="56"/>
                </a:cubicBezTo>
                <a:cubicBezTo>
                  <a:pt x="79" y="54"/>
                  <a:pt x="83" y="52"/>
                  <a:pt x="86" y="52"/>
                </a:cubicBezTo>
                <a:cubicBezTo>
                  <a:pt x="90" y="52"/>
                  <a:pt x="93" y="54"/>
                  <a:pt x="96" y="56"/>
                </a:cubicBezTo>
                <a:cubicBezTo>
                  <a:pt x="98" y="59"/>
                  <a:pt x="100" y="62"/>
                  <a:pt x="100" y="65"/>
                </a:cubicBezTo>
                <a:cubicBezTo>
                  <a:pt x="100" y="69"/>
                  <a:pt x="98" y="72"/>
                  <a:pt x="96" y="75"/>
                </a:cubicBezTo>
                <a:cubicBezTo>
                  <a:pt x="93" y="77"/>
                  <a:pt x="90" y="79"/>
                  <a:pt x="86" y="79"/>
                </a:cubicBezTo>
                <a:cubicBezTo>
                  <a:pt x="78" y="79"/>
                  <a:pt x="78" y="79"/>
                  <a:pt x="78" y="79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79" y="131"/>
                  <a:pt x="80" y="131"/>
                  <a:pt x="82" y="131"/>
                </a:cubicBezTo>
                <a:cubicBezTo>
                  <a:pt x="87" y="131"/>
                  <a:pt x="88" y="129"/>
                  <a:pt x="89" y="125"/>
                </a:cubicBezTo>
                <a:cubicBezTo>
                  <a:pt x="90" y="120"/>
                  <a:pt x="91" y="113"/>
                  <a:pt x="94" y="108"/>
                </a:cubicBezTo>
                <a:cubicBezTo>
                  <a:pt x="98" y="98"/>
                  <a:pt x="102" y="91"/>
                  <a:pt x="107" y="82"/>
                </a:cubicBezTo>
                <a:cubicBezTo>
                  <a:pt x="112" y="72"/>
                  <a:pt x="115" y="62"/>
                  <a:pt x="112" y="51"/>
                </a:cubicBezTo>
                <a:close/>
                <a:moveTo>
                  <a:pt x="73" y="5"/>
                </a:moveTo>
                <a:cubicBezTo>
                  <a:pt x="73" y="2"/>
                  <a:pt x="70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5" y="0"/>
                  <a:pt x="63" y="2"/>
                  <a:pt x="63" y="5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6"/>
                  <a:pt x="65" y="19"/>
                  <a:pt x="68" y="19"/>
                </a:cubicBezTo>
                <a:cubicBezTo>
                  <a:pt x="68" y="19"/>
                  <a:pt x="68" y="19"/>
                  <a:pt x="68" y="19"/>
                </a:cubicBezTo>
                <a:cubicBezTo>
                  <a:pt x="70" y="19"/>
                  <a:pt x="73" y="16"/>
                  <a:pt x="73" y="14"/>
                </a:cubicBezTo>
                <a:lnTo>
                  <a:pt x="73" y="5"/>
                </a:lnTo>
                <a:close/>
                <a:moveTo>
                  <a:pt x="100" y="13"/>
                </a:moveTo>
                <a:cubicBezTo>
                  <a:pt x="101" y="10"/>
                  <a:pt x="100" y="7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5" y="5"/>
                  <a:pt x="92" y="6"/>
                  <a:pt x="91" y="8"/>
                </a:cubicBezTo>
                <a:cubicBezTo>
                  <a:pt x="87" y="16"/>
                  <a:pt x="87" y="16"/>
                  <a:pt x="87" y="16"/>
                </a:cubicBezTo>
                <a:cubicBezTo>
                  <a:pt x="86" y="18"/>
                  <a:pt x="86" y="21"/>
                  <a:pt x="89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1" y="24"/>
                  <a:pt x="94" y="23"/>
                  <a:pt x="95" y="21"/>
                </a:cubicBezTo>
                <a:lnTo>
                  <a:pt x="100" y="13"/>
                </a:lnTo>
                <a:close/>
                <a:moveTo>
                  <a:pt x="120" y="28"/>
                </a:moveTo>
                <a:cubicBezTo>
                  <a:pt x="122" y="27"/>
                  <a:pt x="122" y="24"/>
                  <a:pt x="120" y="22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8" y="20"/>
                  <a:pt x="115" y="19"/>
                  <a:pt x="113" y="21"/>
                </a:cubicBezTo>
                <a:cubicBezTo>
                  <a:pt x="106" y="27"/>
                  <a:pt x="106" y="27"/>
                  <a:pt x="106" y="27"/>
                </a:cubicBezTo>
                <a:cubicBezTo>
                  <a:pt x="104" y="29"/>
                  <a:pt x="104" y="32"/>
                  <a:pt x="106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8" y="36"/>
                  <a:pt x="111" y="36"/>
                  <a:pt x="113" y="34"/>
                </a:cubicBezTo>
                <a:lnTo>
                  <a:pt x="120" y="28"/>
                </a:lnTo>
                <a:close/>
                <a:moveTo>
                  <a:pt x="130" y="52"/>
                </a:moveTo>
                <a:cubicBezTo>
                  <a:pt x="133" y="52"/>
                  <a:pt x="134" y="49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1" y="42"/>
                  <a:pt x="128" y="43"/>
                </a:cubicBezTo>
                <a:cubicBezTo>
                  <a:pt x="119" y="44"/>
                  <a:pt x="119" y="44"/>
                  <a:pt x="119" y="44"/>
                </a:cubicBezTo>
                <a:cubicBezTo>
                  <a:pt x="117" y="45"/>
                  <a:pt x="115" y="47"/>
                  <a:pt x="116" y="50"/>
                </a:cubicBezTo>
                <a:cubicBezTo>
                  <a:pt x="116" y="50"/>
                  <a:pt x="116" y="50"/>
                  <a:pt x="116" y="50"/>
                </a:cubicBezTo>
                <a:cubicBezTo>
                  <a:pt x="116" y="53"/>
                  <a:pt x="119" y="54"/>
                  <a:pt x="121" y="54"/>
                </a:cubicBezTo>
                <a:lnTo>
                  <a:pt x="130" y="52"/>
                </a:lnTo>
                <a:close/>
                <a:moveTo>
                  <a:pt x="128" y="78"/>
                </a:moveTo>
                <a:cubicBezTo>
                  <a:pt x="131" y="79"/>
                  <a:pt x="133" y="77"/>
                  <a:pt x="134" y="75"/>
                </a:cubicBezTo>
                <a:cubicBezTo>
                  <a:pt x="134" y="75"/>
                  <a:pt x="134" y="75"/>
                  <a:pt x="134" y="75"/>
                </a:cubicBezTo>
                <a:cubicBezTo>
                  <a:pt x="134" y="72"/>
                  <a:pt x="132" y="69"/>
                  <a:pt x="130" y="69"/>
                </a:cubicBezTo>
                <a:cubicBezTo>
                  <a:pt x="121" y="67"/>
                  <a:pt x="121" y="67"/>
                  <a:pt x="121" y="67"/>
                </a:cubicBezTo>
                <a:cubicBezTo>
                  <a:pt x="118" y="67"/>
                  <a:pt x="116" y="68"/>
                  <a:pt x="115" y="71"/>
                </a:cubicBezTo>
                <a:cubicBezTo>
                  <a:pt x="115" y="71"/>
                  <a:pt x="115" y="71"/>
                  <a:pt x="115" y="71"/>
                </a:cubicBezTo>
                <a:cubicBezTo>
                  <a:pt x="115" y="73"/>
                  <a:pt x="116" y="76"/>
                  <a:pt x="119" y="77"/>
                </a:cubicBezTo>
                <a:lnTo>
                  <a:pt x="128" y="78"/>
                </a:lnTo>
                <a:close/>
                <a:moveTo>
                  <a:pt x="40" y="21"/>
                </a:moveTo>
                <a:cubicBezTo>
                  <a:pt x="41" y="23"/>
                  <a:pt x="44" y="24"/>
                  <a:pt x="46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9" y="21"/>
                  <a:pt x="49" y="18"/>
                  <a:pt x="48" y="16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6"/>
                  <a:pt x="40" y="5"/>
                  <a:pt x="37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5" y="7"/>
                  <a:pt x="34" y="10"/>
                  <a:pt x="35" y="13"/>
                </a:cubicBezTo>
                <a:lnTo>
                  <a:pt x="40" y="21"/>
                </a:lnTo>
                <a:close/>
                <a:moveTo>
                  <a:pt x="22" y="34"/>
                </a:moveTo>
                <a:cubicBezTo>
                  <a:pt x="24" y="36"/>
                  <a:pt x="27" y="36"/>
                  <a:pt x="29" y="34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2"/>
                  <a:pt x="31" y="29"/>
                  <a:pt x="29" y="27"/>
                </a:cubicBezTo>
                <a:cubicBezTo>
                  <a:pt x="22" y="21"/>
                  <a:pt x="22" y="21"/>
                  <a:pt x="22" y="21"/>
                </a:cubicBezTo>
                <a:cubicBezTo>
                  <a:pt x="20" y="19"/>
                  <a:pt x="17" y="20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3" y="24"/>
                  <a:pt x="13" y="27"/>
                  <a:pt x="15" y="28"/>
                </a:cubicBezTo>
                <a:lnTo>
                  <a:pt x="22" y="34"/>
                </a:lnTo>
                <a:close/>
                <a:moveTo>
                  <a:pt x="14" y="54"/>
                </a:moveTo>
                <a:cubicBezTo>
                  <a:pt x="16" y="54"/>
                  <a:pt x="19" y="53"/>
                  <a:pt x="19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20" y="47"/>
                  <a:pt x="18" y="45"/>
                  <a:pt x="15" y="44"/>
                </a:cubicBezTo>
                <a:cubicBezTo>
                  <a:pt x="7" y="43"/>
                  <a:pt x="7" y="43"/>
                  <a:pt x="7" y="43"/>
                </a:cubicBezTo>
                <a:cubicBezTo>
                  <a:pt x="4" y="42"/>
                  <a:pt x="1" y="44"/>
                  <a:pt x="1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0" y="49"/>
                  <a:pt x="2" y="52"/>
                  <a:pt x="5" y="52"/>
                </a:cubicBezTo>
                <a:lnTo>
                  <a:pt x="14" y="54"/>
                </a:lnTo>
                <a:close/>
                <a:moveTo>
                  <a:pt x="16" y="77"/>
                </a:moveTo>
                <a:cubicBezTo>
                  <a:pt x="18" y="76"/>
                  <a:pt x="20" y="73"/>
                  <a:pt x="20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68"/>
                  <a:pt x="17" y="67"/>
                  <a:pt x="14" y="67"/>
                </a:cubicBezTo>
                <a:cubicBezTo>
                  <a:pt x="5" y="69"/>
                  <a:pt x="5" y="69"/>
                  <a:pt x="5" y="69"/>
                </a:cubicBezTo>
                <a:cubicBezTo>
                  <a:pt x="2" y="69"/>
                  <a:pt x="1" y="72"/>
                  <a:pt x="1" y="75"/>
                </a:cubicBezTo>
                <a:cubicBezTo>
                  <a:pt x="1" y="75"/>
                  <a:pt x="1" y="75"/>
                  <a:pt x="1" y="75"/>
                </a:cubicBezTo>
                <a:cubicBezTo>
                  <a:pt x="2" y="77"/>
                  <a:pt x="4" y="79"/>
                  <a:pt x="7" y="78"/>
                </a:cubicBezTo>
                <a:lnTo>
                  <a:pt x="16" y="77"/>
                </a:lnTo>
                <a:close/>
              </a:path>
            </a:pathLst>
          </a:cu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Freeform 8"/>
          <p:cNvSpPr>
            <a:spLocks noEditPoints="1"/>
          </p:cNvSpPr>
          <p:nvPr/>
        </p:nvSpPr>
        <p:spPr bwMode="auto">
          <a:xfrm>
            <a:off x="3455988" y="5184775"/>
            <a:ext cx="835025" cy="560388"/>
          </a:xfrm>
          <a:custGeom>
            <a:avLst/>
            <a:gdLst>
              <a:gd name="T0" fmla="*/ 643014 w 187"/>
              <a:gd name="T1" fmla="*/ 291401 h 125"/>
              <a:gd name="T2" fmla="*/ 303645 w 187"/>
              <a:gd name="T3" fmla="*/ 138976 h 125"/>
              <a:gd name="T4" fmla="*/ 281319 w 187"/>
              <a:gd name="T5" fmla="*/ 94145 h 125"/>
              <a:gd name="T6" fmla="*/ 665341 w 187"/>
              <a:gd name="T7" fmla="*/ 53797 h 125"/>
              <a:gd name="T8" fmla="*/ 692133 w 187"/>
              <a:gd name="T9" fmla="*/ 13449 h 125"/>
              <a:gd name="T10" fmla="*/ 759114 w 187"/>
              <a:gd name="T11" fmla="*/ 246570 h 125"/>
              <a:gd name="T12" fmla="*/ 830560 w 187"/>
              <a:gd name="T13" fmla="*/ 233121 h 125"/>
              <a:gd name="T14" fmla="*/ 732321 w 187"/>
              <a:gd name="T15" fmla="*/ 0 h 125"/>
              <a:gd name="T16" fmla="*/ 17861 w 187"/>
              <a:gd name="T17" fmla="*/ 304851 h 125"/>
              <a:gd name="T18" fmla="*/ 93773 w 187"/>
              <a:gd name="T19" fmla="*/ 58280 h 125"/>
              <a:gd name="T20" fmla="*/ 40188 w 187"/>
              <a:gd name="T21" fmla="*/ 31382 h 125"/>
              <a:gd name="T22" fmla="*/ 0 w 187"/>
              <a:gd name="T23" fmla="*/ 282435 h 125"/>
              <a:gd name="T24" fmla="*/ 285784 w 187"/>
              <a:gd name="T25" fmla="*/ 470725 h 125"/>
              <a:gd name="T26" fmla="*/ 254526 w 187"/>
              <a:gd name="T27" fmla="*/ 506590 h 125"/>
              <a:gd name="T28" fmla="*/ 303645 w 187"/>
              <a:gd name="T29" fmla="*/ 546938 h 125"/>
              <a:gd name="T30" fmla="*/ 334903 w 187"/>
              <a:gd name="T31" fmla="*/ 511073 h 125"/>
              <a:gd name="T32" fmla="*/ 187546 w 187"/>
              <a:gd name="T33" fmla="*/ 511073 h 125"/>
              <a:gd name="T34" fmla="*/ 267922 w 187"/>
              <a:gd name="T35" fmla="*/ 412445 h 125"/>
              <a:gd name="T36" fmla="*/ 200942 w 187"/>
              <a:gd name="T37" fmla="*/ 443827 h 125"/>
              <a:gd name="T38" fmla="*/ 120565 w 187"/>
              <a:gd name="T39" fmla="*/ 412445 h 125"/>
              <a:gd name="T40" fmla="*/ 169684 w 187"/>
              <a:gd name="T41" fmla="*/ 452793 h 125"/>
              <a:gd name="T42" fmla="*/ 209873 w 187"/>
              <a:gd name="T43" fmla="*/ 354165 h 125"/>
              <a:gd name="T44" fmla="*/ 142892 w 187"/>
              <a:gd name="T45" fmla="*/ 390029 h 125"/>
              <a:gd name="T46" fmla="*/ 111634 w 187"/>
              <a:gd name="T47" fmla="*/ 394512 h 125"/>
              <a:gd name="T48" fmla="*/ 107169 w 187"/>
              <a:gd name="T49" fmla="*/ 304851 h 125"/>
              <a:gd name="T50" fmla="*/ 93773 w 187"/>
              <a:gd name="T51" fmla="*/ 327266 h 125"/>
              <a:gd name="T52" fmla="*/ 71446 w 187"/>
              <a:gd name="T53" fmla="*/ 390029 h 125"/>
              <a:gd name="T54" fmla="*/ 634083 w 187"/>
              <a:gd name="T55" fmla="*/ 349681 h 125"/>
              <a:gd name="T56" fmla="*/ 419745 w 187"/>
              <a:gd name="T57" fmla="*/ 130010 h 125"/>
              <a:gd name="T58" fmla="*/ 303645 w 187"/>
              <a:gd name="T59" fmla="*/ 156908 h 125"/>
              <a:gd name="T60" fmla="*/ 272388 w 187"/>
              <a:gd name="T61" fmla="*/ 76213 h 125"/>
              <a:gd name="T62" fmla="*/ 133961 w 187"/>
              <a:gd name="T63" fmla="*/ 268986 h 125"/>
              <a:gd name="T64" fmla="*/ 218803 w 187"/>
              <a:gd name="T65" fmla="*/ 340715 h 125"/>
              <a:gd name="T66" fmla="*/ 299180 w 187"/>
              <a:gd name="T67" fmla="*/ 439343 h 125"/>
              <a:gd name="T68" fmla="*/ 375091 w 187"/>
              <a:gd name="T69" fmla="*/ 515556 h 125"/>
              <a:gd name="T70" fmla="*/ 392953 w 187"/>
              <a:gd name="T71" fmla="*/ 524522 h 125"/>
              <a:gd name="T72" fmla="*/ 419745 w 187"/>
              <a:gd name="T73" fmla="*/ 479691 h 125"/>
              <a:gd name="T74" fmla="*/ 343834 w 187"/>
              <a:gd name="T75" fmla="*/ 403479 h 125"/>
              <a:gd name="T76" fmla="*/ 468864 w 187"/>
              <a:gd name="T77" fmla="*/ 484174 h 125"/>
              <a:gd name="T78" fmla="*/ 486726 w 187"/>
              <a:gd name="T79" fmla="*/ 425894 h 125"/>
              <a:gd name="T80" fmla="*/ 428676 w 187"/>
              <a:gd name="T81" fmla="*/ 376580 h 125"/>
              <a:gd name="T82" fmla="*/ 442072 w 187"/>
              <a:gd name="T83" fmla="*/ 358648 h 125"/>
              <a:gd name="T84" fmla="*/ 571568 w 187"/>
              <a:gd name="T85" fmla="*/ 416928 h 125"/>
              <a:gd name="T86" fmla="*/ 544776 w 187"/>
              <a:gd name="T87" fmla="*/ 354165 h 125"/>
              <a:gd name="T88" fmla="*/ 495657 w 187"/>
              <a:gd name="T89" fmla="*/ 300367 h 125"/>
              <a:gd name="T90" fmla="*/ 634083 w 187"/>
              <a:gd name="T91" fmla="*/ 349681 h 12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7" h="125">
                <a:moveTo>
                  <a:pt x="149" y="12"/>
                </a:moveTo>
                <a:cubicBezTo>
                  <a:pt x="166" y="56"/>
                  <a:pt x="166" y="56"/>
                  <a:pt x="166" y="56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33" y="55"/>
                  <a:pt x="98" y="25"/>
                  <a:pt x="95" y="25"/>
                </a:cubicBezTo>
                <a:cubicBezTo>
                  <a:pt x="92" y="25"/>
                  <a:pt x="81" y="28"/>
                  <a:pt x="80" y="29"/>
                </a:cubicBezTo>
                <a:cubicBezTo>
                  <a:pt x="80" y="29"/>
                  <a:pt x="73" y="31"/>
                  <a:pt x="68" y="31"/>
                </a:cubicBezTo>
                <a:cubicBezTo>
                  <a:pt x="65" y="31"/>
                  <a:pt x="63" y="30"/>
                  <a:pt x="62" y="29"/>
                </a:cubicBezTo>
                <a:cubicBezTo>
                  <a:pt x="60" y="29"/>
                  <a:pt x="59" y="28"/>
                  <a:pt x="59" y="26"/>
                </a:cubicBezTo>
                <a:cubicBezTo>
                  <a:pt x="60" y="24"/>
                  <a:pt x="62" y="22"/>
                  <a:pt x="63" y="21"/>
                </a:cubicBezTo>
                <a:cubicBezTo>
                  <a:pt x="73" y="16"/>
                  <a:pt x="97" y="7"/>
                  <a:pt x="100" y="7"/>
                </a:cubicBezTo>
                <a:cubicBezTo>
                  <a:pt x="100" y="7"/>
                  <a:pt x="100" y="7"/>
                  <a:pt x="100" y="7"/>
                </a:cubicBezTo>
                <a:cubicBezTo>
                  <a:pt x="106" y="7"/>
                  <a:pt x="144" y="12"/>
                  <a:pt x="149" y="12"/>
                </a:cubicBezTo>
                <a:close/>
                <a:moveTo>
                  <a:pt x="164" y="0"/>
                </a:moveTo>
                <a:cubicBezTo>
                  <a:pt x="163" y="0"/>
                  <a:pt x="163" y="0"/>
                  <a:pt x="162" y="1"/>
                </a:cubicBezTo>
                <a:cubicBezTo>
                  <a:pt x="155" y="3"/>
                  <a:pt x="155" y="3"/>
                  <a:pt x="155" y="3"/>
                </a:cubicBezTo>
                <a:cubicBezTo>
                  <a:pt x="154" y="4"/>
                  <a:pt x="153" y="5"/>
                  <a:pt x="152" y="6"/>
                </a:cubicBezTo>
                <a:cubicBezTo>
                  <a:pt x="152" y="7"/>
                  <a:pt x="152" y="8"/>
                  <a:pt x="152" y="10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71" y="58"/>
                  <a:pt x="174" y="59"/>
                  <a:pt x="177" y="58"/>
                </a:cubicBezTo>
                <a:cubicBezTo>
                  <a:pt x="184" y="55"/>
                  <a:pt x="184" y="55"/>
                  <a:pt x="184" y="55"/>
                </a:cubicBezTo>
                <a:cubicBezTo>
                  <a:pt x="185" y="55"/>
                  <a:pt x="186" y="54"/>
                  <a:pt x="186" y="52"/>
                </a:cubicBezTo>
                <a:cubicBezTo>
                  <a:pt x="187" y="51"/>
                  <a:pt x="187" y="50"/>
                  <a:pt x="187" y="49"/>
                </a:cubicBezTo>
                <a:cubicBezTo>
                  <a:pt x="169" y="3"/>
                  <a:pt x="169" y="3"/>
                  <a:pt x="169" y="3"/>
                </a:cubicBezTo>
                <a:cubicBezTo>
                  <a:pt x="168" y="1"/>
                  <a:pt x="166" y="0"/>
                  <a:pt x="164" y="0"/>
                </a:cubicBezTo>
                <a:close/>
                <a:moveTo>
                  <a:pt x="0" y="63"/>
                </a:moveTo>
                <a:cubicBezTo>
                  <a:pt x="0" y="64"/>
                  <a:pt x="0" y="65"/>
                  <a:pt x="1" y="66"/>
                </a:cubicBezTo>
                <a:cubicBezTo>
                  <a:pt x="2" y="67"/>
                  <a:pt x="3" y="68"/>
                  <a:pt x="4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5" y="69"/>
                  <a:pt x="17" y="67"/>
                  <a:pt x="17" y="64"/>
                </a:cubicBezTo>
                <a:cubicBezTo>
                  <a:pt x="21" y="13"/>
                  <a:pt x="21" y="13"/>
                  <a:pt x="21" y="13"/>
                </a:cubicBezTo>
                <a:cubicBezTo>
                  <a:pt x="21" y="11"/>
                  <a:pt x="21" y="10"/>
                  <a:pt x="20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6" y="7"/>
                  <a:pt x="4" y="9"/>
                  <a:pt x="4" y="11"/>
                </a:cubicBezTo>
                <a:lnTo>
                  <a:pt x="0" y="63"/>
                </a:lnTo>
                <a:close/>
                <a:moveTo>
                  <a:pt x="77" y="108"/>
                </a:moveTo>
                <a:cubicBezTo>
                  <a:pt x="76" y="107"/>
                  <a:pt x="75" y="105"/>
                  <a:pt x="74" y="104"/>
                </a:cubicBezTo>
                <a:cubicBezTo>
                  <a:pt x="71" y="101"/>
                  <a:pt x="67" y="101"/>
                  <a:pt x="64" y="105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0" y="110"/>
                  <a:pt x="60" y="110"/>
                  <a:pt x="60" y="110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3" y="118"/>
                  <a:pt x="57" y="122"/>
                  <a:pt x="59" y="123"/>
                </a:cubicBezTo>
                <a:cubicBezTo>
                  <a:pt x="60" y="125"/>
                  <a:pt x="61" y="125"/>
                  <a:pt x="63" y="125"/>
                </a:cubicBezTo>
                <a:cubicBezTo>
                  <a:pt x="65" y="125"/>
                  <a:pt x="66" y="124"/>
                  <a:pt x="68" y="122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5" y="114"/>
                  <a:pt x="75" y="114"/>
                  <a:pt x="75" y="114"/>
                </a:cubicBezTo>
                <a:cubicBezTo>
                  <a:pt x="76" y="112"/>
                  <a:pt x="77" y="110"/>
                  <a:pt x="77" y="108"/>
                </a:cubicBezTo>
                <a:close/>
                <a:moveTo>
                  <a:pt x="40" y="105"/>
                </a:moveTo>
                <a:cubicBezTo>
                  <a:pt x="38" y="108"/>
                  <a:pt x="38" y="111"/>
                  <a:pt x="42" y="114"/>
                </a:cubicBezTo>
                <a:cubicBezTo>
                  <a:pt x="46" y="117"/>
                  <a:pt x="49" y="117"/>
                  <a:pt x="52" y="113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5" y="97"/>
                  <a:pt x="61" y="93"/>
                  <a:pt x="60" y="92"/>
                </a:cubicBezTo>
                <a:cubicBezTo>
                  <a:pt x="56" y="90"/>
                  <a:pt x="53" y="90"/>
                  <a:pt x="50" y="94"/>
                </a:cubicBezTo>
                <a:cubicBezTo>
                  <a:pt x="45" y="99"/>
                  <a:pt x="45" y="99"/>
                  <a:pt x="45" y="99"/>
                </a:cubicBezTo>
                <a:cubicBezTo>
                  <a:pt x="45" y="99"/>
                  <a:pt x="45" y="99"/>
                  <a:pt x="45" y="99"/>
                </a:cubicBezTo>
                <a:cubicBezTo>
                  <a:pt x="45" y="100"/>
                  <a:pt x="45" y="100"/>
                  <a:pt x="45" y="100"/>
                </a:cubicBezTo>
                <a:lnTo>
                  <a:pt x="40" y="105"/>
                </a:lnTo>
                <a:close/>
                <a:moveTo>
                  <a:pt x="27" y="92"/>
                </a:moveTo>
                <a:cubicBezTo>
                  <a:pt x="26" y="94"/>
                  <a:pt x="25" y="96"/>
                  <a:pt x="26" y="98"/>
                </a:cubicBezTo>
                <a:cubicBezTo>
                  <a:pt x="26" y="99"/>
                  <a:pt x="27" y="101"/>
                  <a:pt x="29" y="102"/>
                </a:cubicBezTo>
                <a:cubicBezTo>
                  <a:pt x="32" y="105"/>
                  <a:pt x="35" y="105"/>
                  <a:pt x="38" y="101"/>
                </a:cubicBezTo>
                <a:cubicBezTo>
                  <a:pt x="48" y="90"/>
                  <a:pt x="48" y="90"/>
                  <a:pt x="48" y="90"/>
                </a:cubicBezTo>
                <a:cubicBezTo>
                  <a:pt x="49" y="88"/>
                  <a:pt x="50" y="86"/>
                  <a:pt x="50" y="84"/>
                </a:cubicBezTo>
                <a:cubicBezTo>
                  <a:pt x="49" y="82"/>
                  <a:pt x="48" y="81"/>
                  <a:pt x="47" y="79"/>
                </a:cubicBezTo>
                <a:cubicBezTo>
                  <a:pt x="43" y="77"/>
                  <a:pt x="40" y="77"/>
                  <a:pt x="37" y="81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lnTo>
                  <a:pt x="27" y="92"/>
                </a:lnTo>
                <a:close/>
                <a:moveTo>
                  <a:pt x="25" y="88"/>
                </a:moveTo>
                <a:cubicBezTo>
                  <a:pt x="35" y="77"/>
                  <a:pt x="35" y="77"/>
                  <a:pt x="35" y="77"/>
                </a:cubicBezTo>
                <a:cubicBezTo>
                  <a:pt x="39" y="72"/>
                  <a:pt x="35" y="68"/>
                  <a:pt x="34" y="67"/>
                </a:cubicBezTo>
                <a:cubicBezTo>
                  <a:pt x="31" y="64"/>
                  <a:pt x="27" y="64"/>
                  <a:pt x="24" y="68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73"/>
                  <a:pt x="21" y="73"/>
                  <a:pt x="21" y="73"/>
                </a:cubicBezTo>
                <a:cubicBezTo>
                  <a:pt x="16" y="78"/>
                  <a:pt x="16" y="78"/>
                  <a:pt x="16" y="78"/>
                </a:cubicBezTo>
                <a:cubicBezTo>
                  <a:pt x="15" y="80"/>
                  <a:pt x="14" y="81"/>
                  <a:pt x="14" y="83"/>
                </a:cubicBezTo>
                <a:cubicBezTo>
                  <a:pt x="14" y="85"/>
                  <a:pt x="15" y="86"/>
                  <a:pt x="16" y="87"/>
                </a:cubicBezTo>
                <a:cubicBezTo>
                  <a:pt x="18" y="88"/>
                  <a:pt x="20" y="90"/>
                  <a:pt x="22" y="90"/>
                </a:cubicBezTo>
                <a:cubicBezTo>
                  <a:pt x="23" y="90"/>
                  <a:pt x="24" y="89"/>
                  <a:pt x="25" y="88"/>
                </a:cubicBezTo>
                <a:close/>
                <a:moveTo>
                  <a:pt x="142" y="78"/>
                </a:moveTo>
                <a:cubicBezTo>
                  <a:pt x="144" y="76"/>
                  <a:pt x="145" y="72"/>
                  <a:pt x="141" y="68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20" y="50"/>
                  <a:pt x="99" y="32"/>
                  <a:pt x="94" y="29"/>
                </a:cubicBezTo>
                <a:cubicBezTo>
                  <a:pt x="92" y="30"/>
                  <a:pt x="86" y="31"/>
                  <a:pt x="82" y="33"/>
                </a:cubicBezTo>
                <a:cubicBezTo>
                  <a:pt x="81" y="33"/>
                  <a:pt x="81" y="33"/>
                  <a:pt x="81" y="33"/>
                </a:cubicBezTo>
                <a:cubicBezTo>
                  <a:pt x="81" y="33"/>
                  <a:pt x="74" y="35"/>
                  <a:pt x="68" y="35"/>
                </a:cubicBezTo>
                <a:cubicBezTo>
                  <a:pt x="64" y="35"/>
                  <a:pt x="61" y="35"/>
                  <a:pt x="59" y="33"/>
                </a:cubicBezTo>
                <a:cubicBezTo>
                  <a:pt x="55" y="31"/>
                  <a:pt x="55" y="28"/>
                  <a:pt x="55" y="26"/>
                </a:cubicBezTo>
                <a:cubicBezTo>
                  <a:pt x="55" y="22"/>
                  <a:pt x="58" y="19"/>
                  <a:pt x="61" y="17"/>
                </a:cubicBezTo>
                <a:cubicBezTo>
                  <a:pt x="25" y="13"/>
                  <a:pt x="25" y="13"/>
                  <a:pt x="25" y="13"/>
                </a:cubicBezTo>
                <a:cubicBezTo>
                  <a:pt x="22" y="64"/>
                  <a:pt x="22" y="64"/>
                  <a:pt x="22" y="64"/>
                </a:cubicBezTo>
                <a:cubicBezTo>
                  <a:pt x="25" y="61"/>
                  <a:pt x="28" y="60"/>
                  <a:pt x="30" y="60"/>
                </a:cubicBezTo>
                <a:cubicBezTo>
                  <a:pt x="32" y="60"/>
                  <a:pt x="34" y="61"/>
                  <a:pt x="37" y="63"/>
                </a:cubicBezTo>
                <a:cubicBezTo>
                  <a:pt x="40" y="66"/>
                  <a:pt x="42" y="70"/>
                  <a:pt x="41" y="73"/>
                </a:cubicBezTo>
                <a:cubicBezTo>
                  <a:pt x="44" y="73"/>
                  <a:pt x="47" y="74"/>
                  <a:pt x="49" y="76"/>
                </a:cubicBezTo>
                <a:cubicBezTo>
                  <a:pt x="53" y="79"/>
                  <a:pt x="54" y="83"/>
                  <a:pt x="54" y="86"/>
                </a:cubicBezTo>
                <a:cubicBezTo>
                  <a:pt x="57" y="86"/>
                  <a:pt x="60" y="87"/>
                  <a:pt x="62" y="89"/>
                </a:cubicBezTo>
                <a:cubicBezTo>
                  <a:pt x="65" y="91"/>
                  <a:pt x="67" y="95"/>
                  <a:pt x="67" y="98"/>
                </a:cubicBezTo>
                <a:cubicBezTo>
                  <a:pt x="70" y="97"/>
                  <a:pt x="74" y="98"/>
                  <a:pt x="77" y="100"/>
                </a:cubicBezTo>
                <a:cubicBezTo>
                  <a:pt x="81" y="104"/>
                  <a:pt x="82" y="108"/>
                  <a:pt x="81" y="113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84" y="115"/>
                  <a:pt x="84" y="116"/>
                  <a:pt x="84" y="116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90" y="117"/>
                  <a:pt x="92" y="116"/>
                  <a:pt x="93" y="114"/>
                </a:cubicBezTo>
                <a:cubicBezTo>
                  <a:pt x="95" y="112"/>
                  <a:pt x="96" y="110"/>
                  <a:pt x="94" y="107"/>
                </a:cubicBezTo>
                <a:cubicBezTo>
                  <a:pt x="94" y="107"/>
                  <a:pt x="94" y="107"/>
                  <a:pt x="94" y="107"/>
                </a:cubicBezTo>
                <a:cubicBezTo>
                  <a:pt x="78" y="93"/>
                  <a:pt x="78" y="93"/>
                  <a:pt x="78" y="93"/>
                </a:cubicBezTo>
                <a:cubicBezTo>
                  <a:pt x="77" y="93"/>
                  <a:pt x="77" y="92"/>
                  <a:pt x="77" y="92"/>
                </a:cubicBezTo>
                <a:cubicBezTo>
                  <a:pt x="77" y="91"/>
                  <a:pt x="77" y="90"/>
                  <a:pt x="77" y="90"/>
                </a:cubicBezTo>
                <a:cubicBezTo>
                  <a:pt x="78" y="89"/>
                  <a:pt x="80" y="89"/>
                  <a:pt x="81" y="89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3" y="108"/>
                  <a:pt x="104" y="108"/>
                  <a:pt x="105" y="108"/>
                </a:cubicBezTo>
                <a:cubicBezTo>
                  <a:pt x="107" y="108"/>
                  <a:pt x="109" y="107"/>
                  <a:pt x="111" y="105"/>
                </a:cubicBezTo>
                <a:cubicBezTo>
                  <a:pt x="112" y="103"/>
                  <a:pt x="113" y="102"/>
                  <a:pt x="113" y="100"/>
                </a:cubicBezTo>
                <a:cubicBezTo>
                  <a:pt x="112" y="98"/>
                  <a:pt x="111" y="97"/>
                  <a:pt x="109" y="95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96" y="84"/>
                  <a:pt x="96" y="84"/>
                  <a:pt x="96" y="84"/>
                </a:cubicBezTo>
                <a:cubicBezTo>
                  <a:pt x="95" y="83"/>
                  <a:pt x="95" y="83"/>
                  <a:pt x="95" y="82"/>
                </a:cubicBezTo>
                <a:cubicBezTo>
                  <a:pt x="95" y="81"/>
                  <a:pt x="95" y="81"/>
                  <a:pt x="95" y="80"/>
                </a:cubicBezTo>
                <a:cubicBezTo>
                  <a:pt x="96" y="79"/>
                  <a:pt x="98" y="79"/>
                  <a:pt x="99" y="80"/>
                </a:cubicBezTo>
                <a:cubicBezTo>
                  <a:pt x="118" y="95"/>
                  <a:pt x="118" y="95"/>
                  <a:pt x="118" y="95"/>
                </a:cubicBezTo>
                <a:cubicBezTo>
                  <a:pt x="119" y="96"/>
                  <a:pt x="121" y="97"/>
                  <a:pt x="122" y="97"/>
                </a:cubicBezTo>
                <a:cubicBezTo>
                  <a:pt x="124" y="97"/>
                  <a:pt x="127" y="96"/>
                  <a:pt x="128" y="93"/>
                </a:cubicBezTo>
                <a:cubicBezTo>
                  <a:pt x="130" y="92"/>
                  <a:pt x="130" y="90"/>
                  <a:pt x="130" y="88"/>
                </a:cubicBezTo>
                <a:cubicBezTo>
                  <a:pt x="130" y="87"/>
                  <a:pt x="129" y="85"/>
                  <a:pt x="127" y="83"/>
                </a:cubicBezTo>
                <a:cubicBezTo>
                  <a:pt x="122" y="79"/>
                  <a:pt x="122" y="79"/>
                  <a:pt x="122" y="79"/>
                </a:cubicBezTo>
                <a:cubicBezTo>
                  <a:pt x="122" y="79"/>
                  <a:pt x="122" y="79"/>
                  <a:pt x="122" y="79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1" y="70"/>
                  <a:pt x="111" y="68"/>
                  <a:pt x="111" y="67"/>
                </a:cubicBezTo>
                <a:cubicBezTo>
                  <a:pt x="112" y="66"/>
                  <a:pt x="114" y="66"/>
                  <a:pt x="115" y="67"/>
                </a:cubicBezTo>
                <a:cubicBezTo>
                  <a:pt x="131" y="80"/>
                  <a:pt x="131" y="80"/>
                  <a:pt x="131" y="80"/>
                </a:cubicBezTo>
                <a:cubicBezTo>
                  <a:pt x="134" y="83"/>
                  <a:pt x="139" y="82"/>
                  <a:pt x="142" y="78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Freeform 9"/>
          <p:cNvSpPr>
            <a:spLocks noEditPoints="1"/>
          </p:cNvSpPr>
          <p:nvPr/>
        </p:nvSpPr>
        <p:spPr bwMode="auto">
          <a:xfrm>
            <a:off x="9112250" y="5157788"/>
            <a:ext cx="723900" cy="609600"/>
          </a:xfrm>
          <a:custGeom>
            <a:avLst/>
            <a:gdLst>
              <a:gd name="T0" fmla="*/ 93839 w 162"/>
              <a:gd name="T1" fmla="*/ 497541 h 136"/>
              <a:gd name="T2" fmla="*/ 93839 w 162"/>
              <a:gd name="T3" fmla="*/ 331694 h 136"/>
              <a:gd name="T4" fmla="*/ 120650 w 162"/>
              <a:gd name="T5" fmla="*/ 309282 h 136"/>
              <a:gd name="T6" fmla="*/ 160867 w 162"/>
              <a:gd name="T7" fmla="*/ 309282 h 136"/>
              <a:gd name="T8" fmla="*/ 183209 w 162"/>
              <a:gd name="T9" fmla="*/ 331694 h 136"/>
              <a:gd name="T10" fmla="*/ 183209 w 162"/>
              <a:gd name="T11" fmla="*/ 497541 h 136"/>
              <a:gd name="T12" fmla="*/ 160867 w 162"/>
              <a:gd name="T13" fmla="*/ 519953 h 136"/>
              <a:gd name="T14" fmla="*/ 120650 w 162"/>
              <a:gd name="T15" fmla="*/ 519953 h 136"/>
              <a:gd name="T16" fmla="*/ 93839 w 162"/>
              <a:gd name="T17" fmla="*/ 497541 h 136"/>
              <a:gd name="T18" fmla="*/ 263643 w 162"/>
              <a:gd name="T19" fmla="*/ 251012 h 136"/>
              <a:gd name="T20" fmla="*/ 241300 w 162"/>
              <a:gd name="T21" fmla="*/ 273424 h 136"/>
              <a:gd name="T22" fmla="*/ 241300 w 162"/>
              <a:gd name="T23" fmla="*/ 497541 h 136"/>
              <a:gd name="T24" fmla="*/ 263643 w 162"/>
              <a:gd name="T25" fmla="*/ 519953 h 136"/>
              <a:gd name="T26" fmla="*/ 303859 w 162"/>
              <a:gd name="T27" fmla="*/ 519953 h 136"/>
              <a:gd name="T28" fmla="*/ 326202 w 162"/>
              <a:gd name="T29" fmla="*/ 497541 h 136"/>
              <a:gd name="T30" fmla="*/ 326202 w 162"/>
              <a:gd name="T31" fmla="*/ 273424 h 136"/>
              <a:gd name="T32" fmla="*/ 303859 w 162"/>
              <a:gd name="T33" fmla="*/ 251012 h 136"/>
              <a:gd name="T34" fmla="*/ 263643 w 162"/>
              <a:gd name="T35" fmla="*/ 251012 h 136"/>
              <a:gd name="T36" fmla="*/ 406635 w 162"/>
              <a:gd name="T37" fmla="*/ 201706 h 136"/>
              <a:gd name="T38" fmla="*/ 384293 w 162"/>
              <a:gd name="T39" fmla="*/ 224118 h 136"/>
              <a:gd name="T40" fmla="*/ 384293 w 162"/>
              <a:gd name="T41" fmla="*/ 497541 h 136"/>
              <a:gd name="T42" fmla="*/ 406635 w 162"/>
              <a:gd name="T43" fmla="*/ 519953 h 136"/>
              <a:gd name="T44" fmla="*/ 446852 w 162"/>
              <a:gd name="T45" fmla="*/ 519953 h 136"/>
              <a:gd name="T46" fmla="*/ 473663 w 162"/>
              <a:gd name="T47" fmla="*/ 497541 h 136"/>
              <a:gd name="T48" fmla="*/ 473663 w 162"/>
              <a:gd name="T49" fmla="*/ 224118 h 136"/>
              <a:gd name="T50" fmla="*/ 446852 w 162"/>
              <a:gd name="T51" fmla="*/ 201706 h 136"/>
              <a:gd name="T52" fmla="*/ 406635 w 162"/>
              <a:gd name="T53" fmla="*/ 201706 h 136"/>
              <a:gd name="T54" fmla="*/ 554096 w 162"/>
              <a:gd name="T55" fmla="*/ 147918 h 136"/>
              <a:gd name="T56" fmla="*/ 531754 w 162"/>
              <a:gd name="T57" fmla="*/ 174812 h 136"/>
              <a:gd name="T58" fmla="*/ 531754 w 162"/>
              <a:gd name="T59" fmla="*/ 497541 h 136"/>
              <a:gd name="T60" fmla="*/ 554096 w 162"/>
              <a:gd name="T61" fmla="*/ 519953 h 136"/>
              <a:gd name="T62" fmla="*/ 594313 w 162"/>
              <a:gd name="T63" fmla="*/ 519953 h 136"/>
              <a:gd name="T64" fmla="*/ 616656 w 162"/>
              <a:gd name="T65" fmla="*/ 497541 h 136"/>
              <a:gd name="T66" fmla="*/ 616656 w 162"/>
              <a:gd name="T67" fmla="*/ 174812 h 136"/>
              <a:gd name="T68" fmla="*/ 594313 w 162"/>
              <a:gd name="T69" fmla="*/ 147918 h 136"/>
              <a:gd name="T70" fmla="*/ 554096 w 162"/>
              <a:gd name="T71" fmla="*/ 147918 h 136"/>
              <a:gd name="T72" fmla="*/ 107244 w 162"/>
              <a:gd name="T73" fmla="*/ 246529 h 136"/>
              <a:gd name="T74" fmla="*/ 536222 w 162"/>
              <a:gd name="T75" fmla="*/ 85165 h 136"/>
              <a:gd name="T76" fmla="*/ 549628 w 162"/>
              <a:gd name="T77" fmla="*/ 107576 h 136"/>
              <a:gd name="T78" fmla="*/ 594313 w 162"/>
              <a:gd name="T79" fmla="*/ 35859 h 136"/>
              <a:gd name="T80" fmla="*/ 509411 w 162"/>
              <a:gd name="T81" fmla="*/ 31376 h 136"/>
              <a:gd name="T82" fmla="*/ 522817 w 162"/>
              <a:gd name="T83" fmla="*/ 53788 h 136"/>
              <a:gd name="T84" fmla="*/ 102776 w 162"/>
              <a:gd name="T85" fmla="*/ 215153 h 136"/>
              <a:gd name="T86" fmla="*/ 107244 w 162"/>
              <a:gd name="T87" fmla="*/ 246529 h 136"/>
              <a:gd name="T88" fmla="*/ 723900 w 162"/>
              <a:gd name="T89" fmla="*/ 564776 h 136"/>
              <a:gd name="T90" fmla="*/ 647935 w 162"/>
              <a:gd name="T91" fmla="*/ 524435 h 136"/>
              <a:gd name="T92" fmla="*/ 647935 w 162"/>
              <a:gd name="T93" fmla="*/ 551329 h 136"/>
              <a:gd name="T94" fmla="*/ 58091 w 162"/>
              <a:gd name="T95" fmla="*/ 551329 h 136"/>
              <a:gd name="T96" fmla="*/ 58091 w 162"/>
              <a:gd name="T97" fmla="*/ 76200 h 136"/>
              <a:gd name="T98" fmla="*/ 84902 w 162"/>
              <a:gd name="T99" fmla="*/ 76200 h 136"/>
              <a:gd name="T100" fmla="*/ 40217 w 162"/>
              <a:gd name="T101" fmla="*/ 0 h 136"/>
              <a:gd name="T102" fmla="*/ 0 w 162"/>
              <a:gd name="T103" fmla="*/ 76200 h 136"/>
              <a:gd name="T104" fmla="*/ 26811 w 162"/>
              <a:gd name="T105" fmla="*/ 76200 h 136"/>
              <a:gd name="T106" fmla="*/ 26811 w 162"/>
              <a:gd name="T107" fmla="*/ 551329 h 136"/>
              <a:gd name="T108" fmla="*/ 26811 w 162"/>
              <a:gd name="T109" fmla="*/ 564776 h 136"/>
              <a:gd name="T110" fmla="*/ 26811 w 162"/>
              <a:gd name="T111" fmla="*/ 582706 h 136"/>
              <a:gd name="T112" fmla="*/ 647935 w 162"/>
              <a:gd name="T113" fmla="*/ 582706 h 136"/>
              <a:gd name="T114" fmla="*/ 647935 w 162"/>
              <a:gd name="T115" fmla="*/ 609600 h 136"/>
              <a:gd name="T116" fmla="*/ 723900 w 162"/>
              <a:gd name="T117" fmla="*/ 564776 h 1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2" h="136">
                <a:moveTo>
                  <a:pt x="21" y="111"/>
                </a:moveTo>
                <a:cubicBezTo>
                  <a:pt x="21" y="74"/>
                  <a:pt x="21" y="74"/>
                  <a:pt x="21" y="74"/>
                </a:cubicBezTo>
                <a:cubicBezTo>
                  <a:pt x="21" y="71"/>
                  <a:pt x="24" y="69"/>
                  <a:pt x="2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9" y="69"/>
                  <a:pt x="41" y="71"/>
                  <a:pt x="41" y="74"/>
                </a:cubicBezTo>
                <a:cubicBezTo>
                  <a:pt x="41" y="111"/>
                  <a:pt x="41" y="111"/>
                  <a:pt x="41" y="111"/>
                </a:cubicBezTo>
                <a:cubicBezTo>
                  <a:pt x="41" y="114"/>
                  <a:pt x="39" y="116"/>
                  <a:pt x="36" y="116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4" y="116"/>
                  <a:pt x="21" y="114"/>
                  <a:pt x="21" y="111"/>
                </a:cubicBezTo>
                <a:close/>
                <a:moveTo>
                  <a:pt x="59" y="56"/>
                </a:moveTo>
                <a:cubicBezTo>
                  <a:pt x="56" y="56"/>
                  <a:pt x="54" y="58"/>
                  <a:pt x="54" y="61"/>
                </a:cubicBezTo>
                <a:cubicBezTo>
                  <a:pt x="54" y="111"/>
                  <a:pt x="54" y="111"/>
                  <a:pt x="54" y="111"/>
                </a:cubicBezTo>
                <a:cubicBezTo>
                  <a:pt x="54" y="114"/>
                  <a:pt x="56" y="116"/>
                  <a:pt x="59" y="116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71" y="116"/>
                  <a:pt x="73" y="114"/>
                  <a:pt x="73" y="111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58"/>
                  <a:pt x="71" y="56"/>
                  <a:pt x="68" y="56"/>
                </a:cubicBezTo>
                <a:lnTo>
                  <a:pt x="59" y="56"/>
                </a:lnTo>
                <a:close/>
                <a:moveTo>
                  <a:pt x="91" y="45"/>
                </a:moveTo>
                <a:cubicBezTo>
                  <a:pt x="89" y="45"/>
                  <a:pt x="86" y="47"/>
                  <a:pt x="86" y="50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86" y="114"/>
                  <a:pt x="89" y="116"/>
                  <a:pt x="91" y="116"/>
                </a:cubicBezTo>
                <a:cubicBezTo>
                  <a:pt x="100" y="116"/>
                  <a:pt x="100" y="116"/>
                  <a:pt x="100" y="116"/>
                </a:cubicBezTo>
                <a:cubicBezTo>
                  <a:pt x="103" y="116"/>
                  <a:pt x="106" y="114"/>
                  <a:pt x="106" y="111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6" y="47"/>
                  <a:pt x="103" y="45"/>
                  <a:pt x="100" y="45"/>
                </a:cubicBezTo>
                <a:lnTo>
                  <a:pt x="91" y="45"/>
                </a:lnTo>
                <a:close/>
                <a:moveTo>
                  <a:pt x="124" y="33"/>
                </a:moveTo>
                <a:cubicBezTo>
                  <a:pt x="121" y="33"/>
                  <a:pt x="119" y="36"/>
                  <a:pt x="119" y="39"/>
                </a:cubicBezTo>
                <a:cubicBezTo>
                  <a:pt x="119" y="111"/>
                  <a:pt x="119" y="111"/>
                  <a:pt x="119" y="111"/>
                </a:cubicBezTo>
                <a:cubicBezTo>
                  <a:pt x="119" y="114"/>
                  <a:pt x="121" y="116"/>
                  <a:pt x="124" y="116"/>
                </a:cubicBezTo>
                <a:cubicBezTo>
                  <a:pt x="133" y="116"/>
                  <a:pt x="133" y="116"/>
                  <a:pt x="133" y="116"/>
                </a:cubicBezTo>
                <a:cubicBezTo>
                  <a:pt x="136" y="116"/>
                  <a:pt x="138" y="114"/>
                  <a:pt x="138" y="111"/>
                </a:cubicBezTo>
                <a:cubicBezTo>
                  <a:pt x="138" y="39"/>
                  <a:pt x="138" y="39"/>
                  <a:pt x="138" y="39"/>
                </a:cubicBezTo>
                <a:cubicBezTo>
                  <a:pt x="138" y="36"/>
                  <a:pt x="136" y="33"/>
                  <a:pt x="133" y="33"/>
                </a:cubicBezTo>
                <a:lnTo>
                  <a:pt x="124" y="33"/>
                </a:lnTo>
                <a:close/>
                <a:moveTo>
                  <a:pt x="24" y="55"/>
                </a:moveTo>
                <a:cubicBezTo>
                  <a:pt x="58" y="48"/>
                  <a:pt x="91" y="36"/>
                  <a:pt x="120" y="19"/>
                </a:cubicBezTo>
                <a:cubicBezTo>
                  <a:pt x="123" y="24"/>
                  <a:pt x="123" y="24"/>
                  <a:pt x="123" y="24"/>
                </a:cubicBezTo>
                <a:cubicBezTo>
                  <a:pt x="133" y="8"/>
                  <a:pt x="133" y="8"/>
                  <a:pt x="133" y="8"/>
                </a:cubicBezTo>
                <a:cubicBezTo>
                  <a:pt x="114" y="7"/>
                  <a:pt x="114" y="7"/>
                  <a:pt x="114" y="7"/>
                </a:cubicBezTo>
                <a:cubicBezTo>
                  <a:pt x="117" y="12"/>
                  <a:pt x="117" y="12"/>
                  <a:pt x="117" y="12"/>
                </a:cubicBezTo>
                <a:cubicBezTo>
                  <a:pt x="88" y="29"/>
                  <a:pt x="57" y="41"/>
                  <a:pt x="23" y="48"/>
                </a:cubicBezTo>
                <a:lnTo>
                  <a:pt x="24" y="55"/>
                </a:lnTo>
                <a:close/>
                <a:moveTo>
                  <a:pt x="162" y="126"/>
                </a:moveTo>
                <a:cubicBezTo>
                  <a:pt x="145" y="117"/>
                  <a:pt x="145" y="117"/>
                  <a:pt x="145" y="117"/>
                </a:cubicBezTo>
                <a:cubicBezTo>
                  <a:pt x="145" y="123"/>
                  <a:pt x="145" y="123"/>
                  <a:pt x="145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3" y="17"/>
                  <a:pt x="13" y="17"/>
                  <a:pt x="13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9" y="0"/>
                  <a:pt x="9" y="0"/>
                  <a:pt x="9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3"/>
                  <a:pt x="6" y="123"/>
                  <a:pt x="6" y="123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5" y="136"/>
                  <a:pt x="145" y="136"/>
                  <a:pt x="145" y="136"/>
                </a:cubicBezTo>
                <a:lnTo>
                  <a:pt x="162" y="126"/>
                </a:lnTo>
                <a:close/>
              </a:path>
            </a:pathLst>
          </a:cu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Freeform 10"/>
          <p:cNvSpPr>
            <a:spLocks noEditPoints="1"/>
          </p:cNvSpPr>
          <p:nvPr/>
        </p:nvSpPr>
        <p:spPr bwMode="auto">
          <a:xfrm>
            <a:off x="4741863" y="1200150"/>
            <a:ext cx="1060450" cy="554038"/>
          </a:xfrm>
          <a:custGeom>
            <a:avLst/>
            <a:gdLst>
              <a:gd name="T0" fmla="*/ 765135 w 237"/>
              <a:gd name="T1" fmla="*/ 518293 h 124"/>
              <a:gd name="T2" fmla="*/ 720390 w 237"/>
              <a:gd name="T3" fmla="*/ 536165 h 124"/>
              <a:gd name="T4" fmla="*/ 545886 w 237"/>
              <a:gd name="T5" fmla="*/ 554037 h 124"/>
              <a:gd name="T6" fmla="*/ 366907 w 237"/>
              <a:gd name="T7" fmla="*/ 536165 h 124"/>
              <a:gd name="T8" fmla="*/ 322162 w 237"/>
              <a:gd name="T9" fmla="*/ 518293 h 124"/>
              <a:gd name="T10" fmla="*/ 299790 w 237"/>
              <a:gd name="T11" fmla="*/ 433400 h 124"/>
              <a:gd name="T12" fmla="*/ 398228 w 237"/>
              <a:gd name="T13" fmla="*/ 370847 h 124"/>
              <a:gd name="T14" fmla="*/ 447447 w 237"/>
              <a:gd name="T15" fmla="*/ 348507 h 124"/>
              <a:gd name="T16" fmla="*/ 465345 w 237"/>
              <a:gd name="T17" fmla="*/ 285955 h 124"/>
              <a:gd name="T18" fmla="*/ 402703 w 237"/>
              <a:gd name="T19" fmla="*/ 120637 h 124"/>
              <a:gd name="T20" fmla="*/ 505615 w 237"/>
              <a:gd name="T21" fmla="*/ 4468 h 124"/>
              <a:gd name="T22" fmla="*/ 545886 w 237"/>
              <a:gd name="T23" fmla="*/ 0 h 124"/>
              <a:gd name="T24" fmla="*/ 581681 w 237"/>
              <a:gd name="T25" fmla="*/ 4468 h 124"/>
              <a:gd name="T26" fmla="*/ 684594 w 237"/>
              <a:gd name="T27" fmla="*/ 120637 h 124"/>
              <a:gd name="T28" fmla="*/ 621952 w 237"/>
              <a:gd name="T29" fmla="*/ 285955 h 124"/>
              <a:gd name="T30" fmla="*/ 639850 w 237"/>
              <a:gd name="T31" fmla="*/ 348507 h 124"/>
              <a:gd name="T32" fmla="*/ 689069 w 237"/>
              <a:gd name="T33" fmla="*/ 370847 h 124"/>
              <a:gd name="T34" fmla="*/ 787507 w 237"/>
              <a:gd name="T35" fmla="*/ 433400 h 124"/>
              <a:gd name="T36" fmla="*/ 765135 w 237"/>
              <a:gd name="T37" fmla="*/ 518293 h 124"/>
              <a:gd name="T38" fmla="*/ 1047027 w 237"/>
              <a:gd name="T39" fmla="*/ 469144 h 124"/>
              <a:gd name="T40" fmla="*/ 975435 w 237"/>
              <a:gd name="T41" fmla="*/ 424464 h 124"/>
              <a:gd name="T42" fmla="*/ 944114 w 237"/>
              <a:gd name="T43" fmla="*/ 411060 h 124"/>
              <a:gd name="T44" fmla="*/ 930690 w 237"/>
              <a:gd name="T45" fmla="*/ 366379 h 124"/>
              <a:gd name="T46" fmla="*/ 975435 w 237"/>
              <a:gd name="T47" fmla="*/ 250210 h 124"/>
              <a:gd name="T48" fmla="*/ 903843 w 237"/>
              <a:gd name="T49" fmla="*/ 169786 h 124"/>
              <a:gd name="T50" fmla="*/ 876997 w 237"/>
              <a:gd name="T51" fmla="*/ 165317 h 124"/>
              <a:gd name="T52" fmla="*/ 850150 w 237"/>
              <a:gd name="T53" fmla="*/ 169786 h 124"/>
              <a:gd name="T54" fmla="*/ 778558 w 237"/>
              <a:gd name="T55" fmla="*/ 250210 h 124"/>
              <a:gd name="T56" fmla="*/ 823303 w 237"/>
              <a:gd name="T57" fmla="*/ 366379 h 124"/>
              <a:gd name="T58" fmla="*/ 809880 w 237"/>
              <a:gd name="T59" fmla="*/ 411060 h 124"/>
              <a:gd name="T60" fmla="*/ 805405 w 237"/>
              <a:gd name="T61" fmla="*/ 411060 h 124"/>
              <a:gd name="T62" fmla="*/ 818828 w 237"/>
              <a:gd name="T63" fmla="*/ 419996 h 124"/>
              <a:gd name="T64" fmla="*/ 836726 w 237"/>
              <a:gd name="T65" fmla="*/ 482548 h 124"/>
              <a:gd name="T66" fmla="*/ 791982 w 237"/>
              <a:gd name="T67" fmla="*/ 536165 h 124"/>
              <a:gd name="T68" fmla="*/ 774084 w 237"/>
              <a:gd name="T69" fmla="*/ 545101 h 124"/>
              <a:gd name="T70" fmla="*/ 876997 w 237"/>
              <a:gd name="T71" fmla="*/ 554037 h 124"/>
              <a:gd name="T72" fmla="*/ 997807 w 237"/>
              <a:gd name="T73" fmla="*/ 540633 h 124"/>
              <a:gd name="T74" fmla="*/ 1029129 w 237"/>
              <a:gd name="T75" fmla="*/ 527229 h 124"/>
              <a:gd name="T76" fmla="*/ 1047027 w 237"/>
              <a:gd name="T77" fmla="*/ 469144 h 124"/>
              <a:gd name="T78" fmla="*/ 250570 w 237"/>
              <a:gd name="T79" fmla="*/ 482548 h 124"/>
              <a:gd name="T80" fmla="*/ 272943 w 237"/>
              <a:gd name="T81" fmla="*/ 419996 h 124"/>
              <a:gd name="T82" fmla="*/ 295315 w 237"/>
              <a:gd name="T83" fmla="*/ 402124 h 124"/>
              <a:gd name="T84" fmla="*/ 277417 w 237"/>
              <a:gd name="T85" fmla="*/ 397656 h 124"/>
              <a:gd name="T86" fmla="*/ 268468 w 237"/>
              <a:gd name="T87" fmla="*/ 344039 h 124"/>
              <a:gd name="T88" fmla="*/ 313213 w 237"/>
              <a:gd name="T89" fmla="*/ 218934 h 124"/>
              <a:gd name="T90" fmla="*/ 237147 w 237"/>
              <a:gd name="T91" fmla="*/ 129573 h 124"/>
              <a:gd name="T92" fmla="*/ 205826 w 237"/>
              <a:gd name="T93" fmla="*/ 125105 h 124"/>
              <a:gd name="T94" fmla="*/ 174504 w 237"/>
              <a:gd name="T95" fmla="*/ 129573 h 124"/>
              <a:gd name="T96" fmla="*/ 98438 w 237"/>
              <a:gd name="T97" fmla="*/ 218934 h 124"/>
              <a:gd name="T98" fmla="*/ 143183 w 237"/>
              <a:gd name="T99" fmla="*/ 344039 h 124"/>
              <a:gd name="T100" fmla="*/ 134234 w 237"/>
              <a:gd name="T101" fmla="*/ 397656 h 124"/>
              <a:gd name="T102" fmla="*/ 93964 w 237"/>
              <a:gd name="T103" fmla="*/ 411060 h 124"/>
              <a:gd name="T104" fmla="*/ 17898 w 237"/>
              <a:gd name="T105" fmla="*/ 460208 h 124"/>
              <a:gd name="T106" fmla="*/ 35796 w 237"/>
              <a:gd name="T107" fmla="*/ 527229 h 124"/>
              <a:gd name="T108" fmla="*/ 71592 w 237"/>
              <a:gd name="T109" fmla="*/ 540633 h 124"/>
              <a:gd name="T110" fmla="*/ 205826 w 237"/>
              <a:gd name="T111" fmla="*/ 554037 h 124"/>
              <a:gd name="T112" fmla="*/ 317688 w 237"/>
              <a:gd name="T113" fmla="*/ 545101 h 124"/>
              <a:gd name="T114" fmla="*/ 295315 w 237"/>
              <a:gd name="T115" fmla="*/ 536165 h 124"/>
              <a:gd name="T116" fmla="*/ 250570 w 237"/>
              <a:gd name="T117" fmla="*/ 482548 h 1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37" h="124">
                <a:moveTo>
                  <a:pt x="171" y="116"/>
                </a:moveTo>
                <a:cubicBezTo>
                  <a:pt x="168" y="118"/>
                  <a:pt x="164" y="119"/>
                  <a:pt x="161" y="120"/>
                </a:cubicBezTo>
                <a:cubicBezTo>
                  <a:pt x="149" y="123"/>
                  <a:pt x="137" y="123"/>
                  <a:pt x="122" y="124"/>
                </a:cubicBezTo>
                <a:cubicBezTo>
                  <a:pt x="106" y="123"/>
                  <a:pt x="94" y="123"/>
                  <a:pt x="82" y="120"/>
                </a:cubicBezTo>
                <a:cubicBezTo>
                  <a:pt x="79" y="119"/>
                  <a:pt x="75" y="118"/>
                  <a:pt x="72" y="116"/>
                </a:cubicBezTo>
                <a:cubicBezTo>
                  <a:pt x="62" y="111"/>
                  <a:pt x="61" y="103"/>
                  <a:pt x="67" y="97"/>
                </a:cubicBezTo>
                <a:cubicBezTo>
                  <a:pt x="74" y="91"/>
                  <a:pt x="81" y="87"/>
                  <a:pt x="89" y="83"/>
                </a:cubicBezTo>
                <a:cubicBezTo>
                  <a:pt x="93" y="81"/>
                  <a:pt x="97" y="80"/>
                  <a:pt x="100" y="78"/>
                </a:cubicBezTo>
                <a:cubicBezTo>
                  <a:pt x="107" y="76"/>
                  <a:pt x="109" y="69"/>
                  <a:pt x="104" y="64"/>
                </a:cubicBezTo>
                <a:cubicBezTo>
                  <a:pt x="94" y="53"/>
                  <a:pt x="90" y="41"/>
                  <a:pt x="90" y="27"/>
                </a:cubicBezTo>
                <a:cubicBezTo>
                  <a:pt x="91" y="12"/>
                  <a:pt x="99" y="4"/>
                  <a:pt x="113" y="1"/>
                </a:cubicBezTo>
                <a:cubicBezTo>
                  <a:pt x="116" y="0"/>
                  <a:pt x="119" y="0"/>
                  <a:pt x="122" y="0"/>
                </a:cubicBezTo>
                <a:cubicBezTo>
                  <a:pt x="124" y="0"/>
                  <a:pt x="127" y="0"/>
                  <a:pt x="130" y="1"/>
                </a:cubicBezTo>
                <a:cubicBezTo>
                  <a:pt x="144" y="4"/>
                  <a:pt x="152" y="12"/>
                  <a:pt x="153" y="27"/>
                </a:cubicBezTo>
                <a:cubicBezTo>
                  <a:pt x="153" y="41"/>
                  <a:pt x="150" y="53"/>
                  <a:pt x="139" y="64"/>
                </a:cubicBezTo>
                <a:cubicBezTo>
                  <a:pt x="134" y="69"/>
                  <a:pt x="136" y="76"/>
                  <a:pt x="143" y="78"/>
                </a:cubicBezTo>
                <a:cubicBezTo>
                  <a:pt x="147" y="80"/>
                  <a:pt x="150" y="81"/>
                  <a:pt x="154" y="83"/>
                </a:cubicBezTo>
                <a:cubicBezTo>
                  <a:pt x="162" y="87"/>
                  <a:pt x="170" y="91"/>
                  <a:pt x="176" y="97"/>
                </a:cubicBezTo>
                <a:cubicBezTo>
                  <a:pt x="180" y="101"/>
                  <a:pt x="181" y="111"/>
                  <a:pt x="171" y="116"/>
                </a:cubicBezTo>
                <a:close/>
                <a:moveTo>
                  <a:pt x="234" y="105"/>
                </a:moveTo>
                <a:cubicBezTo>
                  <a:pt x="229" y="101"/>
                  <a:pt x="224" y="98"/>
                  <a:pt x="218" y="95"/>
                </a:cubicBezTo>
                <a:cubicBezTo>
                  <a:pt x="216" y="94"/>
                  <a:pt x="213" y="93"/>
                  <a:pt x="211" y="92"/>
                </a:cubicBezTo>
                <a:cubicBezTo>
                  <a:pt x="206" y="90"/>
                  <a:pt x="204" y="85"/>
                  <a:pt x="208" y="82"/>
                </a:cubicBezTo>
                <a:cubicBezTo>
                  <a:pt x="215" y="75"/>
                  <a:pt x="218" y="66"/>
                  <a:pt x="218" y="56"/>
                </a:cubicBezTo>
                <a:cubicBezTo>
                  <a:pt x="217" y="46"/>
                  <a:pt x="211" y="41"/>
                  <a:pt x="202" y="38"/>
                </a:cubicBezTo>
                <a:cubicBezTo>
                  <a:pt x="200" y="38"/>
                  <a:pt x="198" y="37"/>
                  <a:pt x="196" y="37"/>
                </a:cubicBezTo>
                <a:cubicBezTo>
                  <a:pt x="194" y="37"/>
                  <a:pt x="192" y="38"/>
                  <a:pt x="190" y="38"/>
                </a:cubicBezTo>
                <a:cubicBezTo>
                  <a:pt x="180" y="41"/>
                  <a:pt x="174" y="46"/>
                  <a:pt x="174" y="56"/>
                </a:cubicBezTo>
                <a:cubicBezTo>
                  <a:pt x="174" y="66"/>
                  <a:pt x="176" y="75"/>
                  <a:pt x="184" y="82"/>
                </a:cubicBezTo>
                <a:cubicBezTo>
                  <a:pt x="187" y="85"/>
                  <a:pt x="186" y="90"/>
                  <a:pt x="181" y="92"/>
                </a:cubicBezTo>
                <a:cubicBezTo>
                  <a:pt x="181" y="92"/>
                  <a:pt x="181" y="92"/>
                  <a:pt x="180" y="92"/>
                </a:cubicBezTo>
                <a:cubicBezTo>
                  <a:pt x="181" y="93"/>
                  <a:pt x="182" y="94"/>
                  <a:pt x="183" y="94"/>
                </a:cubicBezTo>
                <a:cubicBezTo>
                  <a:pt x="186" y="98"/>
                  <a:pt x="187" y="103"/>
                  <a:pt x="187" y="108"/>
                </a:cubicBezTo>
                <a:cubicBezTo>
                  <a:pt x="186" y="113"/>
                  <a:pt x="182" y="118"/>
                  <a:pt x="177" y="120"/>
                </a:cubicBezTo>
                <a:cubicBezTo>
                  <a:pt x="175" y="121"/>
                  <a:pt x="174" y="121"/>
                  <a:pt x="173" y="122"/>
                </a:cubicBezTo>
                <a:cubicBezTo>
                  <a:pt x="180" y="123"/>
                  <a:pt x="187" y="123"/>
                  <a:pt x="196" y="124"/>
                </a:cubicBezTo>
                <a:cubicBezTo>
                  <a:pt x="206" y="123"/>
                  <a:pt x="215" y="123"/>
                  <a:pt x="223" y="121"/>
                </a:cubicBezTo>
                <a:cubicBezTo>
                  <a:pt x="225" y="120"/>
                  <a:pt x="228" y="120"/>
                  <a:pt x="230" y="118"/>
                </a:cubicBezTo>
                <a:cubicBezTo>
                  <a:pt x="237" y="115"/>
                  <a:pt x="236" y="108"/>
                  <a:pt x="234" y="105"/>
                </a:cubicBezTo>
                <a:close/>
                <a:moveTo>
                  <a:pt x="56" y="108"/>
                </a:moveTo>
                <a:cubicBezTo>
                  <a:pt x="55" y="103"/>
                  <a:pt x="57" y="98"/>
                  <a:pt x="61" y="94"/>
                </a:cubicBezTo>
                <a:cubicBezTo>
                  <a:pt x="62" y="93"/>
                  <a:pt x="64" y="91"/>
                  <a:pt x="66" y="90"/>
                </a:cubicBezTo>
                <a:cubicBezTo>
                  <a:pt x="64" y="90"/>
                  <a:pt x="63" y="89"/>
                  <a:pt x="62" y="89"/>
                </a:cubicBezTo>
                <a:cubicBezTo>
                  <a:pt x="57" y="87"/>
                  <a:pt x="56" y="81"/>
                  <a:pt x="60" y="77"/>
                </a:cubicBezTo>
                <a:cubicBezTo>
                  <a:pt x="68" y="70"/>
                  <a:pt x="71" y="60"/>
                  <a:pt x="70" y="49"/>
                </a:cubicBezTo>
                <a:cubicBezTo>
                  <a:pt x="70" y="38"/>
                  <a:pt x="63" y="32"/>
                  <a:pt x="53" y="29"/>
                </a:cubicBezTo>
                <a:cubicBezTo>
                  <a:pt x="50" y="29"/>
                  <a:pt x="48" y="28"/>
                  <a:pt x="46" y="28"/>
                </a:cubicBezTo>
                <a:cubicBezTo>
                  <a:pt x="44" y="28"/>
                  <a:pt x="42" y="29"/>
                  <a:pt x="39" y="29"/>
                </a:cubicBezTo>
                <a:cubicBezTo>
                  <a:pt x="29" y="32"/>
                  <a:pt x="22" y="38"/>
                  <a:pt x="22" y="49"/>
                </a:cubicBezTo>
                <a:cubicBezTo>
                  <a:pt x="22" y="60"/>
                  <a:pt x="24" y="69"/>
                  <a:pt x="32" y="77"/>
                </a:cubicBezTo>
                <a:cubicBezTo>
                  <a:pt x="36" y="81"/>
                  <a:pt x="35" y="87"/>
                  <a:pt x="30" y="89"/>
                </a:cubicBezTo>
                <a:cubicBezTo>
                  <a:pt x="27" y="90"/>
                  <a:pt x="24" y="91"/>
                  <a:pt x="21" y="92"/>
                </a:cubicBezTo>
                <a:cubicBezTo>
                  <a:pt x="15" y="95"/>
                  <a:pt x="9" y="99"/>
                  <a:pt x="4" y="103"/>
                </a:cubicBezTo>
                <a:cubicBezTo>
                  <a:pt x="0" y="108"/>
                  <a:pt x="0" y="114"/>
                  <a:pt x="8" y="118"/>
                </a:cubicBezTo>
                <a:cubicBezTo>
                  <a:pt x="10" y="119"/>
                  <a:pt x="13" y="120"/>
                  <a:pt x="16" y="121"/>
                </a:cubicBezTo>
                <a:cubicBezTo>
                  <a:pt x="25" y="123"/>
                  <a:pt x="34" y="123"/>
                  <a:pt x="46" y="124"/>
                </a:cubicBezTo>
                <a:cubicBezTo>
                  <a:pt x="55" y="123"/>
                  <a:pt x="63" y="123"/>
                  <a:pt x="71" y="122"/>
                </a:cubicBezTo>
                <a:cubicBezTo>
                  <a:pt x="69" y="121"/>
                  <a:pt x="68" y="121"/>
                  <a:pt x="66" y="120"/>
                </a:cubicBezTo>
                <a:cubicBezTo>
                  <a:pt x="60" y="117"/>
                  <a:pt x="57" y="113"/>
                  <a:pt x="56" y="108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Freeform 11"/>
          <p:cNvSpPr/>
          <p:nvPr/>
        </p:nvSpPr>
        <p:spPr bwMode="auto">
          <a:xfrm>
            <a:off x="10653713" y="1150938"/>
            <a:ext cx="447675" cy="652462"/>
          </a:xfrm>
          <a:custGeom>
            <a:avLst/>
            <a:gdLst>
              <a:gd name="T0" fmla="*/ 447675 w 100"/>
              <a:gd name="T1" fmla="*/ 433485 h 146"/>
              <a:gd name="T2" fmla="*/ 290989 w 100"/>
              <a:gd name="T3" fmla="*/ 286011 h 146"/>
              <a:gd name="T4" fmla="*/ 210407 w 100"/>
              <a:gd name="T5" fmla="*/ 263666 h 146"/>
              <a:gd name="T6" fmla="*/ 107442 w 100"/>
              <a:gd name="T7" fmla="*/ 210039 h 146"/>
              <a:gd name="T8" fmla="*/ 214884 w 100"/>
              <a:gd name="T9" fmla="*/ 160881 h 146"/>
              <a:gd name="T10" fmla="*/ 331280 w 100"/>
              <a:gd name="T11" fmla="*/ 205570 h 146"/>
              <a:gd name="T12" fmla="*/ 389477 w 100"/>
              <a:gd name="T13" fmla="*/ 201101 h 146"/>
              <a:gd name="T14" fmla="*/ 411861 w 100"/>
              <a:gd name="T15" fmla="*/ 160881 h 146"/>
              <a:gd name="T16" fmla="*/ 268605 w 100"/>
              <a:gd name="T17" fmla="*/ 75972 h 146"/>
              <a:gd name="T18" fmla="*/ 268605 w 100"/>
              <a:gd name="T19" fmla="*/ 22345 h 146"/>
              <a:gd name="T20" fmla="*/ 237268 w 100"/>
              <a:gd name="T21" fmla="*/ 0 h 146"/>
              <a:gd name="T22" fmla="*/ 205931 w 100"/>
              <a:gd name="T23" fmla="*/ 0 h 146"/>
              <a:gd name="T24" fmla="*/ 174593 w 100"/>
              <a:gd name="T25" fmla="*/ 22345 h 146"/>
              <a:gd name="T26" fmla="*/ 174593 w 100"/>
              <a:gd name="T27" fmla="*/ 71503 h 146"/>
              <a:gd name="T28" fmla="*/ 0 w 100"/>
              <a:gd name="T29" fmla="*/ 214508 h 146"/>
              <a:gd name="T30" fmla="*/ 165640 w 100"/>
              <a:gd name="T31" fmla="*/ 353045 h 146"/>
              <a:gd name="T32" fmla="*/ 259652 w 100"/>
              <a:gd name="T33" fmla="*/ 375389 h 146"/>
              <a:gd name="T34" fmla="*/ 340233 w 100"/>
              <a:gd name="T35" fmla="*/ 433485 h 146"/>
              <a:gd name="T36" fmla="*/ 228314 w 100"/>
              <a:gd name="T37" fmla="*/ 487112 h 146"/>
              <a:gd name="T38" fmla="*/ 89535 w 100"/>
              <a:gd name="T39" fmla="*/ 437954 h 146"/>
              <a:gd name="T40" fmla="*/ 31337 w 100"/>
              <a:gd name="T41" fmla="*/ 451361 h 146"/>
              <a:gd name="T42" fmla="*/ 13430 w 100"/>
              <a:gd name="T43" fmla="*/ 487112 h 146"/>
              <a:gd name="T44" fmla="*/ 174593 w 100"/>
              <a:gd name="T45" fmla="*/ 576490 h 146"/>
              <a:gd name="T46" fmla="*/ 174593 w 100"/>
              <a:gd name="T47" fmla="*/ 625648 h 146"/>
              <a:gd name="T48" fmla="*/ 205931 w 100"/>
              <a:gd name="T49" fmla="*/ 652462 h 146"/>
              <a:gd name="T50" fmla="*/ 237268 w 100"/>
              <a:gd name="T51" fmla="*/ 652462 h 146"/>
              <a:gd name="T52" fmla="*/ 268605 w 100"/>
              <a:gd name="T53" fmla="*/ 625648 h 146"/>
              <a:gd name="T54" fmla="*/ 268605 w 100"/>
              <a:gd name="T55" fmla="*/ 576490 h 146"/>
              <a:gd name="T56" fmla="*/ 447675 w 100"/>
              <a:gd name="T57" fmla="*/ 433485 h 1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" h="146">
                <a:moveTo>
                  <a:pt x="100" y="97"/>
                </a:moveTo>
                <a:cubicBezTo>
                  <a:pt x="100" y="82"/>
                  <a:pt x="88" y="70"/>
                  <a:pt x="65" y="64"/>
                </a:cubicBezTo>
                <a:cubicBezTo>
                  <a:pt x="62" y="63"/>
                  <a:pt x="49" y="60"/>
                  <a:pt x="47" y="59"/>
                </a:cubicBezTo>
                <a:cubicBezTo>
                  <a:pt x="29" y="55"/>
                  <a:pt x="24" y="52"/>
                  <a:pt x="24" y="47"/>
                </a:cubicBezTo>
                <a:cubicBezTo>
                  <a:pt x="24" y="42"/>
                  <a:pt x="30" y="36"/>
                  <a:pt x="48" y="36"/>
                </a:cubicBezTo>
                <a:cubicBezTo>
                  <a:pt x="61" y="36"/>
                  <a:pt x="74" y="46"/>
                  <a:pt x="74" y="46"/>
                </a:cubicBezTo>
                <a:cubicBezTo>
                  <a:pt x="79" y="49"/>
                  <a:pt x="82" y="49"/>
                  <a:pt x="87" y="45"/>
                </a:cubicBezTo>
                <a:cubicBezTo>
                  <a:pt x="87" y="45"/>
                  <a:pt x="92" y="40"/>
                  <a:pt x="92" y="36"/>
                </a:cubicBezTo>
                <a:cubicBezTo>
                  <a:pt x="92" y="29"/>
                  <a:pt x="77" y="20"/>
                  <a:pt x="60" y="17"/>
                </a:cubicBezTo>
                <a:cubicBezTo>
                  <a:pt x="60" y="5"/>
                  <a:pt x="60" y="5"/>
                  <a:pt x="60" y="5"/>
                </a:cubicBezTo>
                <a:cubicBezTo>
                  <a:pt x="60" y="2"/>
                  <a:pt x="57" y="0"/>
                  <a:pt x="53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2" y="0"/>
                  <a:pt x="39" y="2"/>
                  <a:pt x="39" y="5"/>
                </a:cubicBezTo>
                <a:cubicBezTo>
                  <a:pt x="39" y="16"/>
                  <a:pt x="39" y="16"/>
                  <a:pt x="39" y="16"/>
                </a:cubicBezTo>
                <a:cubicBezTo>
                  <a:pt x="13" y="18"/>
                  <a:pt x="0" y="32"/>
                  <a:pt x="0" y="48"/>
                </a:cubicBezTo>
                <a:cubicBezTo>
                  <a:pt x="0" y="67"/>
                  <a:pt x="17" y="74"/>
                  <a:pt x="37" y="79"/>
                </a:cubicBezTo>
                <a:cubicBezTo>
                  <a:pt x="40" y="80"/>
                  <a:pt x="56" y="84"/>
                  <a:pt x="58" y="84"/>
                </a:cubicBezTo>
                <a:cubicBezTo>
                  <a:pt x="73" y="88"/>
                  <a:pt x="76" y="93"/>
                  <a:pt x="76" y="97"/>
                </a:cubicBezTo>
                <a:cubicBezTo>
                  <a:pt x="76" y="103"/>
                  <a:pt x="69" y="109"/>
                  <a:pt x="51" y="109"/>
                </a:cubicBezTo>
                <a:cubicBezTo>
                  <a:pt x="38" y="109"/>
                  <a:pt x="20" y="98"/>
                  <a:pt x="20" y="98"/>
                </a:cubicBezTo>
                <a:cubicBezTo>
                  <a:pt x="15" y="95"/>
                  <a:pt x="11" y="96"/>
                  <a:pt x="7" y="101"/>
                </a:cubicBezTo>
                <a:cubicBezTo>
                  <a:pt x="7" y="101"/>
                  <a:pt x="3" y="105"/>
                  <a:pt x="3" y="109"/>
                </a:cubicBezTo>
                <a:cubicBezTo>
                  <a:pt x="3" y="116"/>
                  <a:pt x="22" y="125"/>
                  <a:pt x="39" y="129"/>
                </a:cubicBezTo>
                <a:cubicBezTo>
                  <a:pt x="39" y="140"/>
                  <a:pt x="39" y="140"/>
                  <a:pt x="39" y="140"/>
                </a:cubicBezTo>
                <a:cubicBezTo>
                  <a:pt x="39" y="143"/>
                  <a:pt x="42" y="146"/>
                  <a:pt x="46" y="146"/>
                </a:cubicBezTo>
                <a:cubicBezTo>
                  <a:pt x="53" y="146"/>
                  <a:pt x="53" y="146"/>
                  <a:pt x="53" y="146"/>
                </a:cubicBezTo>
                <a:cubicBezTo>
                  <a:pt x="57" y="146"/>
                  <a:pt x="60" y="143"/>
                  <a:pt x="60" y="140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87" y="127"/>
                  <a:pt x="100" y="112"/>
                  <a:pt x="100" y="97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Freeform 12"/>
          <p:cNvSpPr>
            <a:spLocks noEditPoints="1"/>
          </p:cNvSpPr>
          <p:nvPr/>
        </p:nvSpPr>
        <p:spPr bwMode="auto">
          <a:xfrm>
            <a:off x="6332538" y="5113338"/>
            <a:ext cx="679450" cy="608012"/>
          </a:xfrm>
          <a:custGeom>
            <a:avLst/>
            <a:gdLst>
              <a:gd name="T0" fmla="*/ 420186 w 152"/>
              <a:gd name="T1" fmla="*/ 80472 h 136"/>
              <a:gd name="T2" fmla="*/ 299494 w 152"/>
              <a:gd name="T3" fmla="*/ 35765 h 136"/>
              <a:gd name="T4" fmla="*/ 214563 w 152"/>
              <a:gd name="T5" fmla="*/ 80472 h 136"/>
              <a:gd name="T6" fmla="*/ 388896 w 152"/>
              <a:gd name="T7" fmla="*/ 0 h 136"/>
              <a:gd name="T8" fmla="*/ 102812 w 152"/>
              <a:gd name="T9" fmla="*/ 339771 h 136"/>
              <a:gd name="T10" fmla="*/ 272674 w 152"/>
              <a:gd name="T11" fmla="*/ 312947 h 136"/>
              <a:gd name="T12" fmla="*/ 371015 w 152"/>
              <a:gd name="T13" fmla="*/ 281653 h 136"/>
              <a:gd name="T14" fmla="*/ 406776 w 152"/>
              <a:gd name="T15" fmla="*/ 339771 h 136"/>
              <a:gd name="T16" fmla="*/ 679450 w 152"/>
              <a:gd name="T17" fmla="*/ 241417 h 136"/>
              <a:gd name="T18" fmla="*/ 598989 w 152"/>
              <a:gd name="T19" fmla="*/ 98355 h 136"/>
              <a:gd name="T20" fmla="*/ 545348 w 152"/>
              <a:gd name="T21" fmla="*/ 98355 h 136"/>
              <a:gd name="T22" fmla="*/ 487237 w 152"/>
              <a:gd name="T23" fmla="*/ 98355 h 136"/>
              <a:gd name="T24" fmla="*/ 415716 w 152"/>
              <a:gd name="T25" fmla="*/ 98355 h 136"/>
              <a:gd name="T26" fmla="*/ 214563 w 152"/>
              <a:gd name="T27" fmla="*/ 98355 h 136"/>
              <a:gd name="T28" fmla="*/ 129632 w 152"/>
              <a:gd name="T29" fmla="*/ 98355 h 136"/>
              <a:gd name="T30" fmla="*/ 80461 w 152"/>
              <a:gd name="T31" fmla="*/ 98355 h 136"/>
              <a:gd name="T32" fmla="*/ 0 w 152"/>
              <a:gd name="T33" fmla="*/ 241417 h 136"/>
              <a:gd name="T34" fmla="*/ 576638 w 152"/>
              <a:gd name="T35" fmla="*/ 366595 h 136"/>
              <a:gd name="T36" fmla="*/ 406776 w 152"/>
              <a:gd name="T37" fmla="*/ 388949 h 136"/>
              <a:gd name="T38" fmla="*/ 303964 w 152"/>
              <a:gd name="T39" fmla="*/ 424714 h 136"/>
              <a:gd name="T40" fmla="*/ 272674 w 152"/>
              <a:gd name="T41" fmla="*/ 366595 h 136"/>
              <a:gd name="T42" fmla="*/ 0 w 152"/>
              <a:gd name="T43" fmla="*/ 308477 h 136"/>
              <a:gd name="T44" fmla="*/ 80461 w 152"/>
              <a:gd name="T45" fmla="*/ 608012 h 136"/>
              <a:gd name="T46" fmla="*/ 129632 w 152"/>
              <a:gd name="T47" fmla="*/ 608012 h 136"/>
              <a:gd name="T48" fmla="*/ 514058 w 152"/>
              <a:gd name="T49" fmla="*/ 608012 h 136"/>
              <a:gd name="T50" fmla="*/ 558758 w 152"/>
              <a:gd name="T51" fmla="*/ 608012 h 136"/>
              <a:gd name="T52" fmla="*/ 679450 w 152"/>
              <a:gd name="T53" fmla="*/ 518598 h 136"/>
              <a:gd name="T54" fmla="*/ 576638 w 152"/>
              <a:gd name="T55" fmla="*/ 366595 h 136"/>
              <a:gd name="T56" fmla="*/ 308435 w 152"/>
              <a:gd name="T57" fmla="*/ 304006 h 136"/>
              <a:gd name="T58" fmla="*/ 295024 w 152"/>
              <a:gd name="T59" fmla="*/ 335301 h 136"/>
              <a:gd name="T60" fmla="*/ 295024 w 152"/>
              <a:gd name="T61" fmla="*/ 362125 h 136"/>
              <a:gd name="T62" fmla="*/ 295024 w 152"/>
              <a:gd name="T63" fmla="*/ 388949 h 136"/>
              <a:gd name="T64" fmla="*/ 371015 w 152"/>
              <a:gd name="T65" fmla="*/ 402361 h 136"/>
              <a:gd name="T66" fmla="*/ 379956 w 152"/>
              <a:gd name="T67" fmla="*/ 371066 h 136"/>
              <a:gd name="T68" fmla="*/ 379956 w 152"/>
              <a:gd name="T69" fmla="*/ 344242 h 136"/>
              <a:gd name="T70" fmla="*/ 379956 w 152"/>
              <a:gd name="T71" fmla="*/ 317418 h 1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52" h="136">
                <a:moveTo>
                  <a:pt x="103" y="18"/>
                </a:moveTo>
                <a:cubicBezTo>
                  <a:pt x="94" y="18"/>
                  <a:pt x="94" y="18"/>
                  <a:pt x="94" y="18"/>
                </a:cubicBezTo>
                <a:cubicBezTo>
                  <a:pt x="94" y="13"/>
                  <a:pt x="89" y="8"/>
                  <a:pt x="84" y="8"/>
                </a:cubicBezTo>
                <a:cubicBezTo>
                  <a:pt x="67" y="8"/>
                  <a:pt x="67" y="8"/>
                  <a:pt x="67" y="8"/>
                </a:cubicBezTo>
                <a:cubicBezTo>
                  <a:pt x="62" y="8"/>
                  <a:pt x="58" y="13"/>
                  <a:pt x="5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9" y="8"/>
                  <a:pt x="56" y="0"/>
                  <a:pt x="65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96" y="0"/>
                  <a:pt x="103" y="8"/>
                  <a:pt x="103" y="18"/>
                </a:cubicBezTo>
                <a:close/>
                <a:moveTo>
                  <a:pt x="23" y="76"/>
                </a:moveTo>
                <a:cubicBezTo>
                  <a:pt x="61" y="76"/>
                  <a:pt x="61" y="76"/>
                  <a:pt x="61" y="76"/>
                </a:cubicBezTo>
                <a:cubicBezTo>
                  <a:pt x="61" y="70"/>
                  <a:pt x="61" y="70"/>
                  <a:pt x="61" y="70"/>
                </a:cubicBezTo>
                <a:cubicBezTo>
                  <a:pt x="61" y="66"/>
                  <a:pt x="64" y="63"/>
                  <a:pt x="68" y="63"/>
                </a:cubicBezTo>
                <a:cubicBezTo>
                  <a:pt x="83" y="63"/>
                  <a:pt x="83" y="63"/>
                  <a:pt x="83" y="63"/>
                </a:cubicBezTo>
                <a:cubicBezTo>
                  <a:pt x="87" y="63"/>
                  <a:pt x="91" y="66"/>
                  <a:pt x="91" y="70"/>
                </a:cubicBezTo>
                <a:cubicBezTo>
                  <a:pt x="91" y="76"/>
                  <a:pt x="91" y="76"/>
                  <a:pt x="91" y="76"/>
                </a:cubicBezTo>
                <a:cubicBezTo>
                  <a:pt x="129" y="76"/>
                  <a:pt x="129" y="76"/>
                  <a:pt x="129" y="76"/>
                </a:cubicBezTo>
                <a:cubicBezTo>
                  <a:pt x="140" y="76"/>
                  <a:pt x="150" y="66"/>
                  <a:pt x="152" y="54"/>
                </a:cubicBezTo>
                <a:cubicBezTo>
                  <a:pt x="152" y="42"/>
                  <a:pt x="152" y="42"/>
                  <a:pt x="152" y="42"/>
                </a:cubicBezTo>
                <a:cubicBezTo>
                  <a:pt x="152" y="31"/>
                  <a:pt x="144" y="22"/>
                  <a:pt x="134" y="22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93" y="22"/>
                  <a:pt x="93" y="22"/>
                  <a:pt x="93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35" y="22"/>
                  <a:pt x="35" y="22"/>
                  <a:pt x="35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8" y="22"/>
                  <a:pt x="0" y="31"/>
                  <a:pt x="0" y="42"/>
                </a:cubicBezTo>
                <a:cubicBezTo>
                  <a:pt x="0" y="54"/>
                  <a:pt x="0" y="54"/>
                  <a:pt x="0" y="54"/>
                </a:cubicBezTo>
                <a:cubicBezTo>
                  <a:pt x="2" y="66"/>
                  <a:pt x="11" y="76"/>
                  <a:pt x="23" y="76"/>
                </a:cubicBezTo>
                <a:close/>
                <a:moveTo>
                  <a:pt x="129" y="82"/>
                </a:moveTo>
                <a:cubicBezTo>
                  <a:pt x="91" y="82"/>
                  <a:pt x="91" y="82"/>
                  <a:pt x="91" y="82"/>
                </a:cubicBezTo>
                <a:cubicBezTo>
                  <a:pt x="91" y="87"/>
                  <a:pt x="91" y="87"/>
                  <a:pt x="91" y="87"/>
                </a:cubicBezTo>
                <a:cubicBezTo>
                  <a:pt x="91" y="92"/>
                  <a:pt x="87" y="95"/>
                  <a:pt x="83" y="95"/>
                </a:cubicBezTo>
                <a:cubicBezTo>
                  <a:pt x="68" y="95"/>
                  <a:pt x="68" y="95"/>
                  <a:pt x="68" y="95"/>
                </a:cubicBezTo>
                <a:cubicBezTo>
                  <a:pt x="64" y="95"/>
                  <a:pt x="61" y="92"/>
                  <a:pt x="61" y="87"/>
                </a:cubicBezTo>
                <a:cubicBezTo>
                  <a:pt x="61" y="82"/>
                  <a:pt x="61" y="82"/>
                  <a:pt x="61" y="82"/>
                </a:cubicBezTo>
                <a:cubicBezTo>
                  <a:pt x="23" y="82"/>
                  <a:pt x="23" y="82"/>
                  <a:pt x="23" y="82"/>
                </a:cubicBezTo>
                <a:cubicBezTo>
                  <a:pt x="13" y="82"/>
                  <a:pt x="5" y="77"/>
                  <a:pt x="0" y="69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7"/>
                  <a:pt x="8" y="136"/>
                  <a:pt x="18" y="136"/>
                </a:cubicBezTo>
                <a:cubicBezTo>
                  <a:pt x="23" y="136"/>
                  <a:pt x="23" y="136"/>
                  <a:pt x="23" y="136"/>
                </a:cubicBezTo>
                <a:cubicBezTo>
                  <a:pt x="29" y="136"/>
                  <a:pt x="29" y="136"/>
                  <a:pt x="29" y="136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115" y="136"/>
                  <a:pt x="115" y="136"/>
                  <a:pt x="115" y="136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25" y="136"/>
                  <a:pt x="125" y="136"/>
                  <a:pt x="125" y="136"/>
                </a:cubicBezTo>
                <a:cubicBezTo>
                  <a:pt x="134" y="136"/>
                  <a:pt x="134" y="136"/>
                  <a:pt x="134" y="136"/>
                </a:cubicBezTo>
                <a:cubicBezTo>
                  <a:pt x="144" y="136"/>
                  <a:pt x="152" y="127"/>
                  <a:pt x="152" y="116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47" y="77"/>
                  <a:pt x="138" y="82"/>
                  <a:pt x="129" y="82"/>
                </a:cubicBezTo>
                <a:close/>
                <a:moveTo>
                  <a:pt x="83" y="68"/>
                </a:moveTo>
                <a:cubicBezTo>
                  <a:pt x="69" y="68"/>
                  <a:pt x="69" y="68"/>
                  <a:pt x="69" y="68"/>
                </a:cubicBezTo>
                <a:cubicBezTo>
                  <a:pt x="67" y="68"/>
                  <a:pt x="66" y="70"/>
                  <a:pt x="66" y="71"/>
                </a:cubicBezTo>
                <a:cubicBezTo>
                  <a:pt x="66" y="75"/>
                  <a:pt x="66" y="75"/>
                  <a:pt x="66" y="75"/>
                </a:cubicBezTo>
                <a:cubicBezTo>
                  <a:pt x="66" y="77"/>
                  <a:pt x="66" y="77"/>
                  <a:pt x="66" y="77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87"/>
                  <a:pt x="66" y="87"/>
                  <a:pt x="66" y="87"/>
                </a:cubicBezTo>
                <a:cubicBezTo>
                  <a:pt x="66" y="88"/>
                  <a:pt x="67" y="90"/>
                  <a:pt x="69" y="90"/>
                </a:cubicBezTo>
                <a:cubicBezTo>
                  <a:pt x="83" y="90"/>
                  <a:pt x="83" y="90"/>
                  <a:pt x="83" y="90"/>
                </a:cubicBezTo>
                <a:cubicBezTo>
                  <a:pt x="84" y="90"/>
                  <a:pt x="85" y="88"/>
                  <a:pt x="85" y="87"/>
                </a:cubicBezTo>
                <a:cubicBezTo>
                  <a:pt x="85" y="83"/>
                  <a:pt x="85" y="83"/>
                  <a:pt x="85" y="83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77"/>
                  <a:pt x="85" y="77"/>
                  <a:pt x="85" y="77"/>
                </a:cubicBezTo>
                <a:cubicBezTo>
                  <a:pt x="85" y="75"/>
                  <a:pt x="85" y="75"/>
                  <a:pt x="85" y="75"/>
                </a:cubicBezTo>
                <a:cubicBezTo>
                  <a:pt x="85" y="71"/>
                  <a:pt x="85" y="71"/>
                  <a:pt x="85" y="71"/>
                </a:cubicBezTo>
                <a:cubicBezTo>
                  <a:pt x="85" y="70"/>
                  <a:pt x="84" y="68"/>
                  <a:pt x="83" y="68"/>
                </a:cubicBezTo>
                <a:close/>
              </a:path>
            </a:pathLst>
          </a:cu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Freeform 13"/>
          <p:cNvSpPr>
            <a:spLocks noEditPoints="1"/>
          </p:cNvSpPr>
          <p:nvPr/>
        </p:nvSpPr>
        <p:spPr bwMode="auto">
          <a:xfrm>
            <a:off x="2155825" y="1150938"/>
            <a:ext cx="652463" cy="652462"/>
          </a:xfrm>
          <a:custGeom>
            <a:avLst/>
            <a:gdLst>
              <a:gd name="T0" fmla="*/ 643525 w 146"/>
              <a:gd name="T1" fmla="*/ 277073 h 146"/>
              <a:gd name="T2" fmla="*/ 563085 w 146"/>
              <a:gd name="T3" fmla="*/ 263666 h 146"/>
              <a:gd name="T4" fmla="*/ 536271 w 146"/>
              <a:gd name="T5" fmla="*/ 201101 h 146"/>
              <a:gd name="T6" fmla="*/ 585429 w 146"/>
              <a:gd name="T7" fmla="*/ 134068 h 146"/>
              <a:gd name="T8" fmla="*/ 580960 w 146"/>
              <a:gd name="T9" fmla="*/ 116192 h 146"/>
              <a:gd name="T10" fmla="*/ 536271 w 146"/>
              <a:gd name="T11" fmla="*/ 71503 h 146"/>
              <a:gd name="T12" fmla="*/ 518395 w 146"/>
              <a:gd name="T13" fmla="*/ 67034 h 146"/>
              <a:gd name="T14" fmla="*/ 451361 w 146"/>
              <a:gd name="T15" fmla="*/ 116192 h 146"/>
              <a:gd name="T16" fmla="*/ 388796 w 146"/>
              <a:gd name="T17" fmla="*/ 93847 h 146"/>
              <a:gd name="T18" fmla="*/ 375390 w 146"/>
              <a:gd name="T19" fmla="*/ 8938 h 146"/>
              <a:gd name="T20" fmla="*/ 361983 w 146"/>
              <a:gd name="T21" fmla="*/ 0 h 146"/>
              <a:gd name="T22" fmla="*/ 294949 w 146"/>
              <a:gd name="T23" fmla="*/ 0 h 146"/>
              <a:gd name="T24" fmla="*/ 281542 w 146"/>
              <a:gd name="T25" fmla="*/ 8938 h 146"/>
              <a:gd name="T26" fmla="*/ 268135 w 146"/>
              <a:gd name="T27" fmla="*/ 93847 h 146"/>
              <a:gd name="T28" fmla="*/ 205571 w 146"/>
              <a:gd name="T29" fmla="*/ 116192 h 146"/>
              <a:gd name="T30" fmla="*/ 138537 w 146"/>
              <a:gd name="T31" fmla="*/ 67034 h 146"/>
              <a:gd name="T32" fmla="*/ 120661 w 146"/>
              <a:gd name="T33" fmla="*/ 71503 h 146"/>
              <a:gd name="T34" fmla="*/ 75972 w 146"/>
              <a:gd name="T35" fmla="*/ 116192 h 146"/>
              <a:gd name="T36" fmla="*/ 71503 w 146"/>
              <a:gd name="T37" fmla="*/ 134068 h 146"/>
              <a:gd name="T38" fmla="*/ 120661 w 146"/>
              <a:gd name="T39" fmla="*/ 201101 h 146"/>
              <a:gd name="T40" fmla="*/ 93847 w 146"/>
              <a:gd name="T41" fmla="*/ 263666 h 146"/>
              <a:gd name="T42" fmla="*/ 13407 w 146"/>
              <a:gd name="T43" fmla="*/ 277073 h 146"/>
              <a:gd name="T44" fmla="*/ 0 w 146"/>
              <a:gd name="T45" fmla="*/ 290480 h 146"/>
              <a:gd name="T46" fmla="*/ 0 w 146"/>
              <a:gd name="T47" fmla="*/ 357513 h 146"/>
              <a:gd name="T48" fmla="*/ 13407 w 146"/>
              <a:gd name="T49" fmla="*/ 370920 h 146"/>
              <a:gd name="T50" fmla="*/ 93847 w 146"/>
              <a:gd name="T51" fmla="*/ 384327 h 146"/>
              <a:gd name="T52" fmla="*/ 120661 w 146"/>
              <a:gd name="T53" fmla="*/ 446892 h 146"/>
              <a:gd name="T54" fmla="*/ 71503 w 146"/>
              <a:gd name="T55" fmla="*/ 513926 h 146"/>
              <a:gd name="T56" fmla="*/ 75972 w 146"/>
              <a:gd name="T57" fmla="*/ 531801 h 146"/>
              <a:gd name="T58" fmla="*/ 120661 w 146"/>
              <a:gd name="T59" fmla="*/ 580959 h 146"/>
              <a:gd name="T60" fmla="*/ 138537 w 146"/>
              <a:gd name="T61" fmla="*/ 580959 h 146"/>
              <a:gd name="T62" fmla="*/ 205571 w 146"/>
              <a:gd name="T63" fmla="*/ 531801 h 146"/>
              <a:gd name="T64" fmla="*/ 268135 w 146"/>
              <a:gd name="T65" fmla="*/ 558615 h 146"/>
              <a:gd name="T66" fmla="*/ 281542 w 146"/>
              <a:gd name="T67" fmla="*/ 639055 h 146"/>
              <a:gd name="T68" fmla="*/ 294949 w 146"/>
              <a:gd name="T69" fmla="*/ 652462 h 146"/>
              <a:gd name="T70" fmla="*/ 361983 w 146"/>
              <a:gd name="T71" fmla="*/ 652462 h 146"/>
              <a:gd name="T72" fmla="*/ 375390 w 146"/>
              <a:gd name="T73" fmla="*/ 639055 h 146"/>
              <a:gd name="T74" fmla="*/ 388796 w 146"/>
              <a:gd name="T75" fmla="*/ 558615 h 146"/>
              <a:gd name="T76" fmla="*/ 451361 w 146"/>
              <a:gd name="T77" fmla="*/ 531801 h 146"/>
              <a:gd name="T78" fmla="*/ 518395 w 146"/>
              <a:gd name="T79" fmla="*/ 580959 h 146"/>
              <a:gd name="T80" fmla="*/ 536271 w 146"/>
              <a:gd name="T81" fmla="*/ 580959 h 146"/>
              <a:gd name="T82" fmla="*/ 580960 w 146"/>
              <a:gd name="T83" fmla="*/ 531801 h 146"/>
              <a:gd name="T84" fmla="*/ 585429 w 146"/>
              <a:gd name="T85" fmla="*/ 513926 h 146"/>
              <a:gd name="T86" fmla="*/ 536271 w 146"/>
              <a:gd name="T87" fmla="*/ 446892 h 146"/>
              <a:gd name="T88" fmla="*/ 563085 w 146"/>
              <a:gd name="T89" fmla="*/ 384327 h 146"/>
              <a:gd name="T90" fmla="*/ 643525 w 146"/>
              <a:gd name="T91" fmla="*/ 370920 h 146"/>
              <a:gd name="T92" fmla="*/ 652463 w 146"/>
              <a:gd name="T93" fmla="*/ 357513 h 146"/>
              <a:gd name="T94" fmla="*/ 652463 w 146"/>
              <a:gd name="T95" fmla="*/ 290480 h 146"/>
              <a:gd name="T96" fmla="*/ 643525 w 146"/>
              <a:gd name="T97" fmla="*/ 277073 h 146"/>
              <a:gd name="T98" fmla="*/ 326232 w 146"/>
              <a:gd name="T99" fmla="*/ 446892 h 146"/>
              <a:gd name="T100" fmla="*/ 210039 w 146"/>
              <a:gd name="T101" fmla="*/ 326231 h 146"/>
              <a:gd name="T102" fmla="*/ 326232 w 146"/>
              <a:gd name="T103" fmla="*/ 205570 h 146"/>
              <a:gd name="T104" fmla="*/ 446892 w 146"/>
              <a:gd name="T105" fmla="*/ 326231 h 146"/>
              <a:gd name="T106" fmla="*/ 326232 w 146"/>
              <a:gd name="T107" fmla="*/ 446892 h 14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6" h="146">
                <a:moveTo>
                  <a:pt x="144" y="62"/>
                </a:moveTo>
                <a:cubicBezTo>
                  <a:pt x="126" y="59"/>
                  <a:pt x="126" y="59"/>
                  <a:pt x="126" y="59"/>
                </a:cubicBezTo>
                <a:cubicBezTo>
                  <a:pt x="124" y="54"/>
                  <a:pt x="122" y="50"/>
                  <a:pt x="120" y="4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1" y="29"/>
                  <a:pt x="131" y="27"/>
                  <a:pt x="130" y="26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119" y="15"/>
                  <a:pt x="117" y="15"/>
                  <a:pt x="116" y="15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96" y="24"/>
                  <a:pt x="92" y="22"/>
                  <a:pt x="87" y="21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2" y="0"/>
                  <a:pt x="81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4" y="0"/>
                  <a:pt x="63" y="1"/>
                  <a:pt x="63" y="2"/>
                </a:cubicBezTo>
                <a:cubicBezTo>
                  <a:pt x="60" y="21"/>
                  <a:pt x="60" y="21"/>
                  <a:pt x="60" y="21"/>
                </a:cubicBezTo>
                <a:cubicBezTo>
                  <a:pt x="55" y="22"/>
                  <a:pt x="50" y="24"/>
                  <a:pt x="46" y="26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5"/>
                  <a:pt x="28" y="15"/>
                  <a:pt x="27" y="1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7"/>
                  <a:pt x="15" y="29"/>
                  <a:pt x="16" y="30"/>
                </a:cubicBezTo>
                <a:cubicBezTo>
                  <a:pt x="27" y="45"/>
                  <a:pt x="27" y="45"/>
                  <a:pt x="27" y="45"/>
                </a:cubicBezTo>
                <a:cubicBezTo>
                  <a:pt x="25" y="50"/>
                  <a:pt x="23" y="54"/>
                  <a:pt x="21" y="59"/>
                </a:cubicBezTo>
                <a:cubicBezTo>
                  <a:pt x="3" y="62"/>
                  <a:pt x="3" y="62"/>
                  <a:pt x="3" y="62"/>
                </a:cubicBezTo>
                <a:cubicBezTo>
                  <a:pt x="2" y="62"/>
                  <a:pt x="0" y="64"/>
                  <a:pt x="0" y="6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2"/>
                  <a:pt x="2" y="83"/>
                  <a:pt x="3" y="83"/>
                </a:cubicBezTo>
                <a:cubicBezTo>
                  <a:pt x="21" y="86"/>
                  <a:pt x="21" y="86"/>
                  <a:pt x="21" y="86"/>
                </a:cubicBezTo>
                <a:cubicBezTo>
                  <a:pt x="23" y="91"/>
                  <a:pt x="25" y="96"/>
                  <a:pt x="27" y="100"/>
                </a:cubicBezTo>
                <a:cubicBezTo>
                  <a:pt x="16" y="115"/>
                  <a:pt x="16" y="115"/>
                  <a:pt x="16" y="115"/>
                </a:cubicBezTo>
                <a:cubicBezTo>
                  <a:pt x="15" y="116"/>
                  <a:pt x="16" y="118"/>
                  <a:pt x="17" y="119"/>
                </a:cubicBezTo>
                <a:cubicBezTo>
                  <a:pt x="27" y="130"/>
                  <a:pt x="27" y="130"/>
                  <a:pt x="27" y="130"/>
                </a:cubicBezTo>
                <a:cubicBezTo>
                  <a:pt x="28" y="131"/>
                  <a:pt x="30" y="131"/>
                  <a:pt x="31" y="130"/>
                </a:cubicBezTo>
                <a:cubicBezTo>
                  <a:pt x="46" y="119"/>
                  <a:pt x="46" y="119"/>
                  <a:pt x="46" y="119"/>
                </a:cubicBezTo>
                <a:cubicBezTo>
                  <a:pt x="50" y="122"/>
                  <a:pt x="55" y="123"/>
                  <a:pt x="60" y="125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3" y="144"/>
                  <a:pt x="64" y="146"/>
                  <a:pt x="66" y="146"/>
                </a:cubicBezTo>
                <a:cubicBezTo>
                  <a:pt x="81" y="146"/>
                  <a:pt x="81" y="146"/>
                  <a:pt x="81" y="146"/>
                </a:cubicBezTo>
                <a:cubicBezTo>
                  <a:pt x="82" y="146"/>
                  <a:pt x="84" y="144"/>
                  <a:pt x="84" y="143"/>
                </a:cubicBezTo>
                <a:cubicBezTo>
                  <a:pt x="87" y="125"/>
                  <a:pt x="87" y="125"/>
                  <a:pt x="87" y="125"/>
                </a:cubicBezTo>
                <a:cubicBezTo>
                  <a:pt x="92" y="123"/>
                  <a:pt x="96" y="122"/>
                  <a:pt x="101" y="119"/>
                </a:cubicBezTo>
                <a:cubicBezTo>
                  <a:pt x="116" y="130"/>
                  <a:pt x="116" y="130"/>
                  <a:pt x="116" y="130"/>
                </a:cubicBezTo>
                <a:cubicBezTo>
                  <a:pt x="117" y="131"/>
                  <a:pt x="119" y="131"/>
                  <a:pt x="120" y="130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1" y="118"/>
                  <a:pt x="131" y="116"/>
                  <a:pt x="131" y="115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2" y="96"/>
                  <a:pt x="124" y="91"/>
                  <a:pt x="126" y="86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5" y="83"/>
                  <a:pt x="146" y="82"/>
                  <a:pt x="146" y="80"/>
                </a:cubicBezTo>
                <a:cubicBezTo>
                  <a:pt x="146" y="65"/>
                  <a:pt x="146" y="65"/>
                  <a:pt x="146" y="65"/>
                </a:cubicBezTo>
                <a:cubicBezTo>
                  <a:pt x="146" y="64"/>
                  <a:pt x="145" y="62"/>
                  <a:pt x="144" y="62"/>
                </a:cubicBezTo>
                <a:close/>
                <a:moveTo>
                  <a:pt x="73" y="100"/>
                </a:moveTo>
                <a:cubicBezTo>
                  <a:pt x="59" y="100"/>
                  <a:pt x="47" y="88"/>
                  <a:pt x="47" y="73"/>
                </a:cubicBezTo>
                <a:cubicBezTo>
                  <a:pt x="47" y="58"/>
                  <a:pt x="59" y="46"/>
                  <a:pt x="73" y="46"/>
                </a:cubicBezTo>
                <a:cubicBezTo>
                  <a:pt x="88" y="46"/>
                  <a:pt x="100" y="58"/>
                  <a:pt x="100" y="73"/>
                </a:cubicBezTo>
                <a:cubicBezTo>
                  <a:pt x="100" y="88"/>
                  <a:pt x="88" y="100"/>
                  <a:pt x="73" y="100"/>
                </a:cubicBezTo>
                <a:close/>
              </a:path>
            </a:pathLst>
          </a:cu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Freeform 14"/>
          <p:cNvSpPr>
            <a:spLocks noEditPoints="1"/>
          </p:cNvSpPr>
          <p:nvPr/>
        </p:nvSpPr>
        <p:spPr bwMode="auto">
          <a:xfrm>
            <a:off x="7740650" y="1146175"/>
            <a:ext cx="665163" cy="661988"/>
          </a:xfrm>
          <a:custGeom>
            <a:avLst/>
            <a:gdLst>
              <a:gd name="T0" fmla="*/ 312493 w 149"/>
              <a:gd name="T1" fmla="*/ 348885 h 148"/>
              <a:gd name="T2" fmla="*/ 624985 w 149"/>
              <a:gd name="T3" fmla="*/ 348885 h 148"/>
              <a:gd name="T4" fmla="*/ 312493 w 149"/>
              <a:gd name="T5" fmla="*/ 661987 h 148"/>
              <a:gd name="T6" fmla="*/ 0 w 149"/>
              <a:gd name="T7" fmla="*/ 348885 h 148"/>
              <a:gd name="T8" fmla="*/ 312493 w 149"/>
              <a:gd name="T9" fmla="*/ 35783 h 148"/>
              <a:gd name="T10" fmla="*/ 312493 w 149"/>
              <a:gd name="T11" fmla="*/ 348885 h 148"/>
              <a:gd name="T12" fmla="*/ 352670 w 149"/>
              <a:gd name="T13" fmla="*/ 0 h 148"/>
              <a:gd name="T14" fmla="*/ 352670 w 149"/>
              <a:gd name="T15" fmla="*/ 308629 h 148"/>
              <a:gd name="T16" fmla="*/ 665163 w 149"/>
              <a:gd name="T17" fmla="*/ 308629 h 148"/>
              <a:gd name="T18" fmla="*/ 352670 w 149"/>
              <a:gd name="T19" fmla="*/ 0 h 1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9" h="148">
                <a:moveTo>
                  <a:pt x="70" y="78"/>
                </a:moveTo>
                <a:cubicBezTo>
                  <a:pt x="140" y="78"/>
                  <a:pt x="140" y="78"/>
                  <a:pt x="140" y="78"/>
                </a:cubicBezTo>
                <a:cubicBezTo>
                  <a:pt x="140" y="116"/>
                  <a:pt x="109" y="148"/>
                  <a:pt x="70" y="148"/>
                </a:cubicBezTo>
                <a:cubicBezTo>
                  <a:pt x="32" y="148"/>
                  <a:pt x="0" y="116"/>
                  <a:pt x="0" y="78"/>
                </a:cubicBezTo>
                <a:cubicBezTo>
                  <a:pt x="0" y="39"/>
                  <a:pt x="32" y="8"/>
                  <a:pt x="70" y="8"/>
                </a:cubicBezTo>
                <a:lnTo>
                  <a:pt x="70" y="78"/>
                </a:lnTo>
                <a:close/>
                <a:moveTo>
                  <a:pt x="79" y="0"/>
                </a:moveTo>
                <a:cubicBezTo>
                  <a:pt x="79" y="69"/>
                  <a:pt x="79" y="69"/>
                  <a:pt x="79" y="69"/>
                </a:cubicBezTo>
                <a:cubicBezTo>
                  <a:pt x="149" y="69"/>
                  <a:pt x="149" y="69"/>
                  <a:pt x="149" y="69"/>
                </a:cubicBezTo>
                <a:cubicBezTo>
                  <a:pt x="149" y="31"/>
                  <a:pt x="117" y="0"/>
                  <a:pt x="79" y="0"/>
                </a:cubicBez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Oval 15"/>
          <p:cNvSpPr>
            <a:spLocks noChangeArrowheads="1"/>
          </p:cNvSpPr>
          <p:nvPr/>
        </p:nvSpPr>
        <p:spPr bwMode="auto">
          <a:xfrm>
            <a:off x="762000" y="3114675"/>
            <a:ext cx="630238" cy="630238"/>
          </a:xfrm>
          <a:prstGeom prst="ellipse">
            <a:avLst/>
          </a:prstGeom>
          <a:solidFill>
            <a:srgbClr val="FFC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" name="Oval 16"/>
          <p:cNvSpPr>
            <a:spLocks noChangeArrowheads="1"/>
          </p:cNvSpPr>
          <p:nvPr/>
        </p:nvSpPr>
        <p:spPr bwMode="auto">
          <a:xfrm>
            <a:off x="2155825" y="3114675"/>
            <a:ext cx="630238" cy="630238"/>
          </a:xfrm>
          <a:prstGeom prst="ellipse">
            <a:avLst/>
          </a:prstGeom>
          <a:solidFill>
            <a:srgbClr val="FF94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1" name="Oval 17"/>
          <p:cNvSpPr>
            <a:spLocks noChangeArrowheads="1"/>
          </p:cNvSpPr>
          <p:nvPr/>
        </p:nvSpPr>
        <p:spPr bwMode="auto">
          <a:xfrm>
            <a:off x="3567113" y="3114675"/>
            <a:ext cx="630237" cy="630238"/>
          </a:xfrm>
          <a:prstGeom prst="ellipse">
            <a:avLst/>
          </a:pr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2" name="Oval 18"/>
          <p:cNvSpPr>
            <a:spLocks noChangeArrowheads="1"/>
          </p:cNvSpPr>
          <p:nvPr/>
        </p:nvSpPr>
        <p:spPr bwMode="auto">
          <a:xfrm>
            <a:off x="4960938" y="3114675"/>
            <a:ext cx="630237" cy="630238"/>
          </a:xfrm>
          <a:prstGeom prst="ellipse">
            <a:avLst/>
          </a:pr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3" name="Oval 19"/>
          <p:cNvSpPr>
            <a:spLocks noChangeArrowheads="1"/>
          </p:cNvSpPr>
          <p:nvPr/>
        </p:nvSpPr>
        <p:spPr bwMode="auto">
          <a:xfrm>
            <a:off x="6359525" y="3114675"/>
            <a:ext cx="630238" cy="630238"/>
          </a:xfrm>
          <a:prstGeom prst="ellipse">
            <a:avLst/>
          </a:prstGeom>
          <a:solidFill>
            <a:srgbClr val="69DA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4" name="Oval 20"/>
          <p:cNvSpPr>
            <a:spLocks noChangeArrowheads="1"/>
          </p:cNvSpPr>
          <p:nvPr/>
        </p:nvSpPr>
        <p:spPr bwMode="auto">
          <a:xfrm>
            <a:off x="7758113" y="3114675"/>
            <a:ext cx="630237" cy="630238"/>
          </a:xfrm>
          <a:prstGeom prst="ellipse">
            <a:avLst/>
          </a:pr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5" name="Oval 21"/>
          <p:cNvSpPr>
            <a:spLocks noChangeArrowheads="1"/>
          </p:cNvSpPr>
          <p:nvPr/>
        </p:nvSpPr>
        <p:spPr bwMode="auto">
          <a:xfrm>
            <a:off x="9166225" y="3114675"/>
            <a:ext cx="630238" cy="630238"/>
          </a:xfrm>
          <a:prstGeom prst="ellipse">
            <a:avLst/>
          </a:prstGeom>
          <a:solidFill>
            <a:srgbClr val="34B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6" name="Oval 22"/>
          <p:cNvSpPr>
            <a:spLocks noChangeArrowheads="1"/>
          </p:cNvSpPr>
          <p:nvPr/>
        </p:nvSpPr>
        <p:spPr bwMode="auto">
          <a:xfrm>
            <a:off x="10560050" y="3114675"/>
            <a:ext cx="630238" cy="630238"/>
          </a:xfrm>
          <a:prstGeom prst="ellipse">
            <a:avLst/>
          </a:pr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7" name="Rectangle 23"/>
          <p:cNvSpPr>
            <a:spLocks noChangeArrowheads="1"/>
          </p:cNvSpPr>
          <p:nvPr/>
        </p:nvSpPr>
        <p:spPr bwMode="auto">
          <a:xfrm>
            <a:off x="2338388" y="3141751"/>
            <a:ext cx="5635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2</a:t>
            </a:r>
            <a:endParaRPr lang="en-US" altLang="en-US"/>
          </a:p>
        </p:txBody>
      </p:sp>
      <p:sp>
        <p:nvSpPr>
          <p:cNvPr id="2068" name="Rectangle 24"/>
          <p:cNvSpPr>
            <a:spLocks noChangeArrowheads="1"/>
          </p:cNvSpPr>
          <p:nvPr/>
        </p:nvSpPr>
        <p:spPr bwMode="auto">
          <a:xfrm>
            <a:off x="3754438" y="3141751"/>
            <a:ext cx="5540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3</a:t>
            </a:r>
            <a:endParaRPr lang="en-US" altLang="en-US"/>
          </a:p>
        </p:txBody>
      </p:sp>
      <p:sp>
        <p:nvSpPr>
          <p:cNvPr id="2069" name="Rectangle 25"/>
          <p:cNvSpPr>
            <a:spLocks noChangeArrowheads="1"/>
          </p:cNvSpPr>
          <p:nvPr/>
        </p:nvSpPr>
        <p:spPr bwMode="auto">
          <a:xfrm>
            <a:off x="5145088" y="3141751"/>
            <a:ext cx="5540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4</a:t>
            </a:r>
            <a:endParaRPr lang="en-US" altLang="en-US"/>
          </a:p>
        </p:txBody>
      </p:sp>
      <p:sp>
        <p:nvSpPr>
          <p:cNvPr id="2070" name="Rectangle 26"/>
          <p:cNvSpPr>
            <a:spLocks noChangeArrowheads="1"/>
          </p:cNvSpPr>
          <p:nvPr/>
        </p:nvSpPr>
        <p:spPr bwMode="auto">
          <a:xfrm>
            <a:off x="984250" y="3141751"/>
            <a:ext cx="46513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FF"/>
                </a:solidFill>
                <a:latin typeface="Montserrat" panose="02000505000000020004" pitchFamily="2" charset="0"/>
              </a:rPr>
              <a:t>1</a:t>
            </a:r>
            <a:endParaRPr lang="en-US" altLang="en-US" dirty="0"/>
          </a:p>
        </p:txBody>
      </p:sp>
      <p:sp>
        <p:nvSpPr>
          <p:cNvPr id="2071" name="Rectangle 27"/>
          <p:cNvSpPr>
            <a:spLocks noChangeArrowheads="1"/>
          </p:cNvSpPr>
          <p:nvPr/>
        </p:nvSpPr>
        <p:spPr bwMode="auto">
          <a:xfrm>
            <a:off x="7923213" y="3141751"/>
            <a:ext cx="5730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6</a:t>
            </a:r>
            <a:endParaRPr lang="en-US" altLang="en-US"/>
          </a:p>
        </p:txBody>
      </p:sp>
      <p:sp>
        <p:nvSpPr>
          <p:cNvPr id="2072" name="Rectangle 28"/>
          <p:cNvSpPr>
            <a:spLocks noChangeArrowheads="1"/>
          </p:cNvSpPr>
          <p:nvPr/>
        </p:nvSpPr>
        <p:spPr bwMode="auto">
          <a:xfrm>
            <a:off x="9358313" y="3141751"/>
            <a:ext cx="5508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7</a:t>
            </a:r>
            <a:endParaRPr lang="en-US" altLang="en-US"/>
          </a:p>
        </p:txBody>
      </p:sp>
      <p:sp>
        <p:nvSpPr>
          <p:cNvPr id="2073" name="Rectangle 29"/>
          <p:cNvSpPr>
            <a:spLocks noChangeArrowheads="1"/>
          </p:cNvSpPr>
          <p:nvPr/>
        </p:nvSpPr>
        <p:spPr bwMode="auto">
          <a:xfrm>
            <a:off x="10725150" y="3141751"/>
            <a:ext cx="5810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8</a:t>
            </a:r>
            <a:endParaRPr lang="en-US" altLang="en-US"/>
          </a:p>
        </p:txBody>
      </p:sp>
      <p:sp>
        <p:nvSpPr>
          <p:cNvPr id="2074" name="Rectangle 30"/>
          <p:cNvSpPr>
            <a:spLocks noChangeArrowheads="1"/>
          </p:cNvSpPr>
          <p:nvPr/>
        </p:nvSpPr>
        <p:spPr bwMode="auto">
          <a:xfrm>
            <a:off x="6543675" y="3141751"/>
            <a:ext cx="5588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700" b="1">
                <a:solidFill>
                  <a:srgbClr val="FFFFFF"/>
                </a:solidFill>
                <a:latin typeface="Montserrat" panose="02000505000000020004" pitchFamily="2" charset="0"/>
              </a:rPr>
              <a:t>5</a:t>
            </a:r>
            <a:endParaRPr lang="en-US" altLang="en-US"/>
          </a:p>
        </p:txBody>
      </p:sp>
      <p:sp>
        <p:nvSpPr>
          <p:cNvPr id="2075" name="Line 31"/>
          <p:cNvSpPr>
            <a:spLocks noChangeShapeType="1"/>
          </p:cNvSpPr>
          <p:nvPr/>
        </p:nvSpPr>
        <p:spPr bwMode="auto">
          <a:xfrm>
            <a:off x="1436688" y="3432175"/>
            <a:ext cx="674687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32"/>
          <p:cNvSpPr>
            <a:spLocks noChangeShapeType="1"/>
          </p:cNvSpPr>
          <p:nvPr/>
        </p:nvSpPr>
        <p:spPr bwMode="auto">
          <a:xfrm>
            <a:off x="2830513" y="3432175"/>
            <a:ext cx="674687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33"/>
          <p:cNvSpPr>
            <a:spLocks noChangeShapeType="1"/>
          </p:cNvSpPr>
          <p:nvPr/>
        </p:nvSpPr>
        <p:spPr bwMode="auto">
          <a:xfrm>
            <a:off x="4237038" y="3432175"/>
            <a:ext cx="679450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34"/>
          <p:cNvSpPr>
            <a:spLocks noChangeShapeType="1"/>
          </p:cNvSpPr>
          <p:nvPr/>
        </p:nvSpPr>
        <p:spPr bwMode="auto">
          <a:xfrm>
            <a:off x="5635625" y="3432175"/>
            <a:ext cx="674688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Line 35"/>
          <p:cNvSpPr>
            <a:spLocks noChangeShapeType="1"/>
          </p:cNvSpPr>
          <p:nvPr/>
        </p:nvSpPr>
        <p:spPr bwMode="auto">
          <a:xfrm>
            <a:off x="7031038" y="3432175"/>
            <a:ext cx="674687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" name="Line 36"/>
          <p:cNvSpPr>
            <a:spLocks noChangeShapeType="1"/>
          </p:cNvSpPr>
          <p:nvPr/>
        </p:nvSpPr>
        <p:spPr bwMode="auto">
          <a:xfrm>
            <a:off x="8429625" y="3432175"/>
            <a:ext cx="677863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37"/>
          <p:cNvSpPr>
            <a:spLocks noChangeShapeType="1"/>
          </p:cNvSpPr>
          <p:nvPr/>
        </p:nvSpPr>
        <p:spPr bwMode="auto">
          <a:xfrm>
            <a:off x="9840913" y="3432175"/>
            <a:ext cx="679450" cy="0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38"/>
          <p:cNvSpPr>
            <a:spLocks noChangeShapeType="1"/>
          </p:cNvSpPr>
          <p:nvPr/>
        </p:nvSpPr>
        <p:spPr bwMode="auto">
          <a:xfrm>
            <a:off x="1074738" y="3906838"/>
            <a:ext cx="0" cy="982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39"/>
          <p:cNvSpPr>
            <a:spLocks noChangeShapeType="1"/>
          </p:cNvSpPr>
          <p:nvPr/>
        </p:nvSpPr>
        <p:spPr bwMode="auto">
          <a:xfrm>
            <a:off x="3879850" y="3906838"/>
            <a:ext cx="0" cy="982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40"/>
          <p:cNvSpPr>
            <a:spLocks noChangeShapeType="1"/>
          </p:cNvSpPr>
          <p:nvPr/>
        </p:nvSpPr>
        <p:spPr bwMode="auto">
          <a:xfrm>
            <a:off x="6681788" y="3906838"/>
            <a:ext cx="0" cy="982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41"/>
          <p:cNvSpPr>
            <a:spLocks noChangeShapeType="1"/>
          </p:cNvSpPr>
          <p:nvPr/>
        </p:nvSpPr>
        <p:spPr bwMode="auto">
          <a:xfrm>
            <a:off x="9496425" y="3906838"/>
            <a:ext cx="0" cy="982662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42"/>
          <p:cNvSpPr>
            <a:spLocks noChangeShapeType="1"/>
          </p:cNvSpPr>
          <p:nvPr/>
        </p:nvSpPr>
        <p:spPr bwMode="auto">
          <a:xfrm>
            <a:off x="10877550" y="1970088"/>
            <a:ext cx="0" cy="987425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43"/>
          <p:cNvSpPr>
            <a:spLocks noChangeShapeType="1"/>
          </p:cNvSpPr>
          <p:nvPr/>
        </p:nvSpPr>
        <p:spPr bwMode="auto">
          <a:xfrm>
            <a:off x="8070850" y="1970088"/>
            <a:ext cx="0" cy="987425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44"/>
          <p:cNvSpPr>
            <a:spLocks noChangeShapeType="1"/>
          </p:cNvSpPr>
          <p:nvPr/>
        </p:nvSpPr>
        <p:spPr bwMode="auto">
          <a:xfrm>
            <a:off x="5283200" y="1970088"/>
            <a:ext cx="0" cy="987425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45"/>
          <p:cNvSpPr>
            <a:spLocks noChangeShapeType="1"/>
          </p:cNvSpPr>
          <p:nvPr/>
        </p:nvSpPr>
        <p:spPr bwMode="auto">
          <a:xfrm>
            <a:off x="2481263" y="1970088"/>
            <a:ext cx="0" cy="987425"/>
          </a:xfrm>
          <a:prstGeom prst="line">
            <a:avLst/>
          </a:prstGeom>
          <a:noFill/>
          <a:ln w="41275">
            <a:solidFill>
              <a:srgbClr val="41404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TextBox 93"/>
          <p:cNvSpPr txBox="1">
            <a:spLocks noChangeArrowheads="1"/>
          </p:cNvSpPr>
          <p:nvPr/>
        </p:nvSpPr>
        <p:spPr bwMode="auto">
          <a:xfrm>
            <a:off x="3265488" y="1000125"/>
            <a:ext cx="1216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1" name="TextBox 93"/>
          <p:cNvSpPr txBox="1">
            <a:spLocks noChangeArrowheads="1"/>
          </p:cNvSpPr>
          <p:nvPr/>
        </p:nvSpPr>
        <p:spPr bwMode="auto">
          <a:xfrm>
            <a:off x="6049963" y="1000125"/>
            <a:ext cx="12144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2" name="TextBox 93"/>
          <p:cNvSpPr txBox="1">
            <a:spLocks noChangeArrowheads="1"/>
          </p:cNvSpPr>
          <p:nvPr/>
        </p:nvSpPr>
        <p:spPr bwMode="auto">
          <a:xfrm>
            <a:off x="8848725" y="1000125"/>
            <a:ext cx="1216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3" name="TextBox 93"/>
          <p:cNvSpPr txBox="1">
            <a:spLocks noChangeArrowheads="1"/>
          </p:cNvSpPr>
          <p:nvPr/>
        </p:nvSpPr>
        <p:spPr bwMode="auto">
          <a:xfrm>
            <a:off x="1873250" y="4951413"/>
            <a:ext cx="1216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4" name="TextBox 93"/>
          <p:cNvSpPr txBox="1">
            <a:spLocks noChangeArrowheads="1"/>
          </p:cNvSpPr>
          <p:nvPr/>
        </p:nvSpPr>
        <p:spPr bwMode="auto">
          <a:xfrm>
            <a:off x="4673600" y="4951413"/>
            <a:ext cx="1214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5" name="TextBox 93"/>
          <p:cNvSpPr txBox="1">
            <a:spLocks noChangeArrowheads="1"/>
          </p:cNvSpPr>
          <p:nvPr/>
        </p:nvSpPr>
        <p:spPr bwMode="auto">
          <a:xfrm>
            <a:off x="7456488" y="4951413"/>
            <a:ext cx="1216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96" name="TextBox 93"/>
          <p:cNvSpPr txBox="1">
            <a:spLocks noChangeArrowheads="1"/>
          </p:cNvSpPr>
          <p:nvPr/>
        </p:nvSpPr>
        <p:spPr bwMode="auto">
          <a:xfrm>
            <a:off x="10256838" y="4951413"/>
            <a:ext cx="1214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4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3"/>
          <p:cNvSpPr txBox="1">
            <a:spLocks noChangeArrowheads="1"/>
          </p:cNvSpPr>
          <p:nvPr/>
        </p:nvSpPr>
        <p:spPr bwMode="auto">
          <a:xfrm>
            <a:off x="2697163" y="755650"/>
            <a:ext cx="1427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47" name="Oval 7"/>
          <p:cNvSpPr>
            <a:spLocks noChangeArrowheads="1"/>
          </p:cNvSpPr>
          <p:nvPr/>
        </p:nvSpPr>
        <p:spPr bwMode="auto">
          <a:xfrm>
            <a:off x="844550" y="2654300"/>
            <a:ext cx="1555750" cy="15573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Oval 8"/>
          <p:cNvSpPr>
            <a:spLocks noChangeArrowheads="1"/>
          </p:cNvSpPr>
          <p:nvPr/>
        </p:nvSpPr>
        <p:spPr bwMode="auto">
          <a:xfrm>
            <a:off x="2635250" y="2654300"/>
            <a:ext cx="1555750" cy="15573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9" name="Oval 9"/>
          <p:cNvSpPr>
            <a:spLocks noChangeArrowheads="1"/>
          </p:cNvSpPr>
          <p:nvPr/>
        </p:nvSpPr>
        <p:spPr bwMode="auto">
          <a:xfrm>
            <a:off x="4425950" y="2654300"/>
            <a:ext cx="1555750" cy="15573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0" name="Oval 10"/>
          <p:cNvSpPr>
            <a:spLocks noChangeArrowheads="1"/>
          </p:cNvSpPr>
          <p:nvPr/>
        </p:nvSpPr>
        <p:spPr bwMode="auto">
          <a:xfrm>
            <a:off x="6211888" y="2654300"/>
            <a:ext cx="1555750" cy="15573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1" name="Oval 11"/>
          <p:cNvSpPr>
            <a:spLocks noChangeArrowheads="1"/>
          </p:cNvSpPr>
          <p:nvPr/>
        </p:nvSpPr>
        <p:spPr bwMode="auto">
          <a:xfrm>
            <a:off x="8001000" y="2654300"/>
            <a:ext cx="1557338" cy="15573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2" name="Oval 12"/>
          <p:cNvSpPr>
            <a:spLocks noChangeArrowheads="1"/>
          </p:cNvSpPr>
          <p:nvPr/>
        </p:nvSpPr>
        <p:spPr bwMode="auto">
          <a:xfrm>
            <a:off x="9791700" y="2654300"/>
            <a:ext cx="1555750" cy="15573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3" name="Freeform 13"/>
          <p:cNvSpPr/>
          <p:nvPr/>
        </p:nvSpPr>
        <p:spPr bwMode="auto">
          <a:xfrm>
            <a:off x="708025" y="2514600"/>
            <a:ext cx="1828800" cy="917575"/>
          </a:xfrm>
          <a:custGeom>
            <a:avLst/>
            <a:gdLst>
              <a:gd name="T0" fmla="*/ 2147483646 w 429"/>
              <a:gd name="T1" fmla="*/ 2147483646 h 215"/>
              <a:gd name="T2" fmla="*/ 2147483646 w 429"/>
              <a:gd name="T3" fmla="*/ 2147483646 h 215"/>
              <a:gd name="T4" fmla="*/ 2147483646 w 429"/>
              <a:gd name="T5" fmla="*/ 182140771 h 215"/>
              <a:gd name="T6" fmla="*/ 181724744 w 429"/>
              <a:gd name="T7" fmla="*/ 2147483646 h 215"/>
              <a:gd name="T8" fmla="*/ 0 w 429"/>
              <a:gd name="T9" fmla="*/ 2147483646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429" y="215"/>
                </a:moveTo>
                <a:cubicBezTo>
                  <a:pt x="419" y="215"/>
                  <a:pt x="419" y="215"/>
                  <a:pt x="419" y="215"/>
                </a:cubicBezTo>
                <a:cubicBezTo>
                  <a:pt x="419" y="102"/>
                  <a:pt x="327" y="10"/>
                  <a:pt x="214" y="10"/>
                </a:cubicBezTo>
                <a:cubicBezTo>
                  <a:pt x="101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6" y="0"/>
                  <a:pt x="214" y="0"/>
                </a:cubicBezTo>
                <a:cubicBezTo>
                  <a:pt x="333" y="0"/>
                  <a:pt x="429" y="97"/>
                  <a:pt x="429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Freeform 14"/>
          <p:cNvSpPr/>
          <p:nvPr/>
        </p:nvSpPr>
        <p:spPr bwMode="auto">
          <a:xfrm>
            <a:off x="2493963" y="3432175"/>
            <a:ext cx="1833562" cy="915988"/>
          </a:xfrm>
          <a:custGeom>
            <a:avLst/>
            <a:gdLst>
              <a:gd name="T0" fmla="*/ 2147483646 w 430"/>
              <a:gd name="T1" fmla="*/ 2147483646 h 215"/>
              <a:gd name="T2" fmla="*/ 0 w 430"/>
              <a:gd name="T3" fmla="*/ 0 h 215"/>
              <a:gd name="T4" fmla="*/ 181825389 w 430"/>
              <a:gd name="T5" fmla="*/ 0 h 215"/>
              <a:gd name="T6" fmla="*/ 2147483646 w 430"/>
              <a:gd name="T7" fmla="*/ 2147483646 h 215"/>
              <a:gd name="T8" fmla="*/ 2147483646 w 430"/>
              <a:gd name="T9" fmla="*/ 0 h 215"/>
              <a:gd name="T10" fmla="*/ 2147483646 w 430"/>
              <a:gd name="T11" fmla="*/ 0 h 215"/>
              <a:gd name="T12" fmla="*/ 2147483646 w 430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215">
                <a:moveTo>
                  <a:pt x="215" y="215"/>
                </a:moveTo>
                <a:cubicBezTo>
                  <a:pt x="97" y="215"/>
                  <a:pt x="0" y="119"/>
                  <a:pt x="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13"/>
                  <a:pt x="102" y="205"/>
                  <a:pt x="215" y="205"/>
                </a:cubicBezTo>
                <a:cubicBezTo>
                  <a:pt x="328" y="205"/>
                  <a:pt x="420" y="113"/>
                  <a:pt x="420" y="0"/>
                </a:cubicBezTo>
                <a:cubicBezTo>
                  <a:pt x="430" y="0"/>
                  <a:pt x="430" y="0"/>
                  <a:pt x="430" y="0"/>
                </a:cubicBezTo>
                <a:cubicBezTo>
                  <a:pt x="430" y="119"/>
                  <a:pt x="334" y="215"/>
                  <a:pt x="215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Freeform 15"/>
          <p:cNvSpPr/>
          <p:nvPr/>
        </p:nvSpPr>
        <p:spPr bwMode="auto">
          <a:xfrm>
            <a:off x="4284663" y="2514600"/>
            <a:ext cx="1833562" cy="917575"/>
          </a:xfrm>
          <a:custGeom>
            <a:avLst/>
            <a:gdLst>
              <a:gd name="T0" fmla="*/ 2147483646 w 430"/>
              <a:gd name="T1" fmla="*/ 2147483646 h 215"/>
              <a:gd name="T2" fmla="*/ 2147483646 w 430"/>
              <a:gd name="T3" fmla="*/ 2147483646 h 215"/>
              <a:gd name="T4" fmla="*/ 2147483646 w 430"/>
              <a:gd name="T5" fmla="*/ 182140771 h 215"/>
              <a:gd name="T6" fmla="*/ 181825389 w 430"/>
              <a:gd name="T7" fmla="*/ 2147483646 h 215"/>
              <a:gd name="T8" fmla="*/ 0 w 430"/>
              <a:gd name="T9" fmla="*/ 2147483646 h 215"/>
              <a:gd name="T10" fmla="*/ 2147483646 w 430"/>
              <a:gd name="T11" fmla="*/ 0 h 215"/>
              <a:gd name="T12" fmla="*/ 2147483646 w 430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215">
                <a:moveTo>
                  <a:pt x="430" y="215"/>
                </a:moveTo>
                <a:cubicBezTo>
                  <a:pt x="420" y="215"/>
                  <a:pt x="420" y="215"/>
                  <a:pt x="420" y="215"/>
                </a:cubicBezTo>
                <a:cubicBezTo>
                  <a:pt x="420" y="102"/>
                  <a:pt x="328" y="10"/>
                  <a:pt x="215" y="10"/>
                </a:cubicBezTo>
                <a:cubicBezTo>
                  <a:pt x="102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7" y="0"/>
                  <a:pt x="215" y="0"/>
                </a:cubicBezTo>
                <a:cubicBezTo>
                  <a:pt x="333" y="0"/>
                  <a:pt x="430" y="97"/>
                  <a:pt x="430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Freeform 16"/>
          <p:cNvSpPr/>
          <p:nvPr/>
        </p:nvSpPr>
        <p:spPr bwMode="auto">
          <a:xfrm>
            <a:off x="6075363" y="3432175"/>
            <a:ext cx="1831975" cy="915988"/>
          </a:xfrm>
          <a:custGeom>
            <a:avLst/>
            <a:gdLst>
              <a:gd name="T0" fmla="*/ 2147483646 w 430"/>
              <a:gd name="T1" fmla="*/ 2147483646 h 215"/>
              <a:gd name="T2" fmla="*/ 0 w 430"/>
              <a:gd name="T3" fmla="*/ 0 h 215"/>
              <a:gd name="T4" fmla="*/ 181510379 w 430"/>
              <a:gd name="T5" fmla="*/ 0 h 215"/>
              <a:gd name="T6" fmla="*/ 2147483646 w 430"/>
              <a:gd name="T7" fmla="*/ 2147483646 h 215"/>
              <a:gd name="T8" fmla="*/ 2147483646 w 430"/>
              <a:gd name="T9" fmla="*/ 0 h 215"/>
              <a:gd name="T10" fmla="*/ 2147483646 w 430"/>
              <a:gd name="T11" fmla="*/ 0 h 215"/>
              <a:gd name="T12" fmla="*/ 2147483646 w 430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215">
                <a:moveTo>
                  <a:pt x="215" y="215"/>
                </a:moveTo>
                <a:cubicBezTo>
                  <a:pt x="96" y="215"/>
                  <a:pt x="0" y="119"/>
                  <a:pt x="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13"/>
                  <a:pt x="102" y="205"/>
                  <a:pt x="215" y="205"/>
                </a:cubicBezTo>
                <a:cubicBezTo>
                  <a:pt x="328" y="205"/>
                  <a:pt x="420" y="113"/>
                  <a:pt x="420" y="0"/>
                </a:cubicBezTo>
                <a:cubicBezTo>
                  <a:pt x="430" y="0"/>
                  <a:pt x="430" y="0"/>
                  <a:pt x="430" y="0"/>
                </a:cubicBezTo>
                <a:cubicBezTo>
                  <a:pt x="430" y="119"/>
                  <a:pt x="333" y="215"/>
                  <a:pt x="215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Freeform 17"/>
          <p:cNvSpPr/>
          <p:nvPr/>
        </p:nvSpPr>
        <p:spPr bwMode="auto">
          <a:xfrm>
            <a:off x="7866063" y="2514600"/>
            <a:ext cx="1827212" cy="917575"/>
          </a:xfrm>
          <a:custGeom>
            <a:avLst/>
            <a:gdLst>
              <a:gd name="T0" fmla="*/ 2147483646 w 429"/>
              <a:gd name="T1" fmla="*/ 2147483646 h 215"/>
              <a:gd name="T2" fmla="*/ 2147483646 w 429"/>
              <a:gd name="T3" fmla="*/ 2147483646 h 215"/>
              <a:gd name="T4" fmla="*/ 2147483646 w 429"/>
              <a:gd name="T5" fmla="*/ 182140771 h 215"/>
              <a:gd name="T6" fmla="*/ 181409355 w 429"/>
              <a:gd name="T7" fmla="*/ 2147483646 h 215"/>
              <a:gd name="T8" fmla="*/ 0 w 429"/>
              <a:gd name="T9" fmla="*/ 2147483646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429" y="215"/>
                </a:moveTo>
                <a:cubicBezTo>
                  <a:pt x="420" y="215"/>
                  <a:pt x="420" y="215"/>
                  <a:pt x="420" y="215"/>
                </a:cubicBezTo>
                <a:cubicBezTo>
                  <a:pt x="420" y="102"/>
                  <a:pt x="328" y="10"/>
                  <a:pt x="215" y="10"/>
                </a:cubicBezTo>
                <a:cubicBezTo>
                  <a:pt x="102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6" y="0"/>
                  <a:pt x="215" y="0"/>
                </a:cubicBezTo>
                <a:cubicBezTo>
                  <a:pt x="333" y="0"/>
                  <a:pt x="429" y="97"/>
                  <a:pt x="429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Freeform 18"/>
          <p:cNvSpPr/>
          <p:nvPr/>
        </p:nvSpPr>
        <p:spPr bwMode="auto">
          <a:xfrm>
            <a:off x="9655175" y="3432175"/>
            <a:ext cx="1828800" cy="915988"/>
          </a:xfrm>
          <a:custGeom>
            <a:avLst/>
            <a:gdLst>
              <a:gd name="T0" fmla="*/ 2147483646 w 429"/>
              <a:gd name="T1" fmla="*/ 2147483646 h 215"/>
              <a:gd name="T2" fmla="*/ 0 w 429"/>
              <a:gd name="T3" fmla="*/ 0 h 215"/>
              <a:gd name="T4" fmla="*/ 163551843 w 429"/>
              <a:gd name="T5" fmla="*/ 0 h 215"/>
              <a:gd name="T6" fmla="*/ 2147483646 w 429"/>
              <a:gd name="T7" fmla="*/ 2147483646 h 215"/>
              <a:gd name="T8" fmla="*/ 2147483646 w 429"/>
              <a:gd name="T9" fmla="*/ 0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214" y="215"/>
                </a:moveTo>
                <a:cubicBezTo>
                  <a:pt x="96" y="215"/>
                  <a:pt x="0" y="119"/>
                  <a:pt x="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113"/>
                  <a:pt x="101" y="205"/>
                  <a:pt x="214" y="205"/>
                </a:cubicBezTo>
                <a:cubicBezTo>
                  <a:pt x="327" y="205"/>
                  <a:pt x="419" y="113"/>
                  <a:pt x="419" y="0"/>
                </a:cubicBezTo>
                <a:cubicBezTo>
                  <a:pt x="429" y="0"/>
                  <a:pt x="429" y="0"/>
                  <a:pt x="429" y="0"/>
                </a:cubicBezTo>
                <a:cubicBezTo>
                  <a:pt x="429" y="119"/>
                  <a:pt x="333" y="215"/>
                  <a:pt x="214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Freeform 19"/>
          <p:cNvSpPr>
            <a:spLocks noEditPoints="1"/>
          </p:cNvSpPr>
          <p:nvPr/>
        </p:nvSpPr>
        <p:spPr bwMode="auto">
          <a:xfrm>
            <a:off x="6662738" y="3098800"/>
            <a:ext cx="657225" cy="657225"/>
          </a:xfrm>
          <a:custGeom>
            <a:avLst/>
            <a:gdLst>
              <a:gd name="T0" fmla="*/ 1147433764 w 154"/>
              <a:gd name="T1" fmla="*/ 2147483646 h 154"/>
              <a:gd name="T2" fmla="*/ 928872310 w 154"/>
              <a:gd name="T3" fmla="*/ 2147483646 h 154"/>
              <a:gd name="T4" fmla="*/ 509968191 w 154"/>
              <a:gd name="T5" fmla="*/ 2147483646 h 154"/>
              <a:gd name="T6" fmla="*/ 473543416 w 154"/>
              <a:gd name="T7" fmla="*/ 1912388184 h 154"/>
              <a:gd name="T8" fmla="*/ 382479344 w 154"/>
              <a:gd name="T9" fmla="*/ 1693830997 h 154"/>
              <a:gd name="T10" fmla="*/ 0 w 154"/>
              <a:gd name="T11" fmla="*/ 1256712357 h 154"/>
              <a:gd name="T12" fmla="*/ 400689598 w 154"/>
              <a:gd name="T13" fmla="*/ 1074579946 h 154"/>
              <a:gd name="T14" fmla="*/ 309625526 w 154"/>
              <a:gd name="T15" fmla="*/ 655675827 h 154"/>
              <a:gd name="T16" fmla="*/ 655675827 w 154"/>
              <a:gd name="T17" fmla="*/ 309625526 h 154"/>
              <a:gd name="T18" fmla="*/ 1074579946 w 154"/>
              <a:gd name="T19" fmla="*/ 400689598 h 154"/>
              <a:gd name="T20" fmla="*/ 1256712357 w 154"/>
              <a:gd name="T21" fmla="*/ 0 h 154"/>
              <a:gd name="T22" fmla="*/ 1693830997 w 154"/>
              <a:gd name="T23" fmla="*/ 382479344 h 154"/>
              <a:gd name="T24" fmla="*/ 1912388184 w 154"/>
              <a:gd name="T25" fmla="*/ 473543416 h 154"/>
              <a:gd name="T26" fmla="*/ 2147483646 w 154"/>
              <a:gd name="T27" fmla="*/ 509968191 h 154"/>
              <a:gd name="T28" fmla="*/ 2147483646 w 154"/>
              <a:gd name="T29" fmla="*/ 928872310 h 154"/>
              <a:gd name="T30" fmla="*/ 2147483646 w 154"/>
              <a:gd name="T31" fmla="*/ 1147433764 h 154"/>
              <a:gd name="T32" fmla="*/ 2147483646 w 154"/>
              <a:gd name="T33" fmla="*/ 1529908840 h 154"/>
              <a:gd name="T34" fmla="*/ 2147483646 w 154"/>
              <a:gd name="T35" fmla="*/ 1730255773 h 154"/>
              <a:gd name="T36" fmla="*/ 2147483646 w 154"/>
              <a:gd name="T37" fmla="*/ 2130945370 h 154"/>
              <a:gd name="T38" fmla="*/ 2130945370 w 154"/>
              <a:gd name="T39" fmla="*/ 2147483646 h 154"/>
              <a:gd name="T40" fmla="*/ 1712041251 w 154"/>
              <a:gd name="T41" fmla="*/ 2147483646 h 154"/>
              <a:gd name="T42" fmla="*/ 1529908840 w 154"/>
              <a:gd name="T43" fmla="*/ 2147483646 h 154"/>
              <a:gd name="T44" fmla="*/ 1566337883 w 154"/>
              <a:gd name="T45" fmla="*/ 2147483646 h 154"/>
              <a:gd name="T46" fmla="*/ 1985242002 w 154"/>
              <a:gd name="T47" fmla="*/ 2147483646 h 154"/>
              <a:gd name="T48" fmla="*/ 2147483646 w 154"/>
              <a:gd name="T49" fmla="*/ 1985242002 h 154"/>
              <a:gd name="T50" fmla="*/ 2147483646 w 154"/>
              <a:gd name="T51" fmla="*/ 1566337883 h 154"/>
              <a:gd name="T52" fmla="*/ 2147483646 w 154"/>
              <a:gd name="T53" fmla="*/ 1220287582 h 154"/>
              <a:gd name="T54" fmla="*/ 2147483646 w 154"/>
              <a:gd name="T55" fmla="*/ 819593717 h 154"/>
              <a:gd name="T56" fmla="*/ 1985242002 w 154"/>
              <a:gd name="T57" fmla="*/ 564611755 h 154"/>
              <a:gd name="T58" fmla="*/ 1566337883 w 154"/>
              <a:gd name="T59" fmla="*/ 400689598 h 154"/>
              <a:gd name="T60" fmla="*/ 1220287582 w 154"/>
              <a:gd name="T61" fmla="*/ 400689598 h 154"/>
              <a:gd name="T62" fmla="*/ 819593717 w 154"/>
              <a:gd name="T63" fmla="*/ 564611755 h 154"/>
              <a:gd name="T64" fmla="*/ 564611755 w 154"/>
              <a:gd name="T65" fmla="*/ 819593717 h 154"/>
              <a:gd name="T66" fmla="*/ 400689598 w 154"/>
              <a:gd name="T67" fmla="*/ 1220287582 h 154"/>
              <a:gd name="T68" fmla="*/ 400689598 w 154"/>
              <a:gd name="T69" fmla="*/ 1566337883 h 154"/>
              <a:gd name="T70" fmla="*/ 564611755 w 154"/>
              <a:gd name="T71" fmla="*/ 1985242002 h 154"/>
              <a:gd name="T72" fmla="*/ 819593717 w 154"/>
              <a:gd name="T73" fmla="*/ 2147483646 h 154"/>
              <a:gd name="T74" fmla="*/ 1220287582 w 154"/>
              <a:gd name="T75" fmla="*/ 2147483646 h 154"/>
              <a:gd name="T76" fmla="*/ 400689598 w 154"/>
              <a:gd name="T77" fmla="*/ 2147483646 h 154"/>
              <a:gd name="T78" fmla="*/ 2147483646 w 154"/>
              <a:gd name="T79" fmla="*/ 2147483646 h 154"/>
              <a:gd name="T80" fmla="*/ 127493115 w 154"/>
              <a:gd name="T81" fmla="*/ 1529908840 h 154"/>
              <a:gd name="T82" fmla="*/ 2147483646 w 154"/>
              <a:gd name="T83" fmla="*/ 1529908840 h 154"/>
              <a:gd name="T84" fmla="*/ 127493115 w 154"/>
              <a:gd name="T85" fmla="*/ 1529908840 h 154"/>
              <a:gd name="T86" fmla="*/ 2147483646 w 154"/>
              <a:gd name="T87" fmla="*/ 400689598 h 154"/>
              <a:gd name="T88" fmla="*/ 1402415725 w 154"/>
              <a:gd name="T89" fmla="*/ 1948812959 h 154"/>
              <a:gd name="T90" fmla="*/ 1274926878 w 154"/>
              <a:gd name="T91" fmla="*/ 856022759 h 154"/>
              <a:gd name="T92" fmla="*/ 1529908840 w 154"/>
              <a:gd name="T93" fmla="*/ 1948812959 h 154"/>
              <a:gd name="T94" fmla="*/ 1293137132 w 154"/>
              <a:gd name="T95" fmla="*/ 983515874 h 154"/>
              <a:gd name="T96" fmla="*/ 1493484065 w 154"/>
              <a:gd name="T97" fmla="*/ 1821319844 h 154"/>
              <a:gd name="T98" fmla="*/ 1693830997 w 154"/>
              <a:gd name="T99" fmla="*/ 1092794467 h 15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4" h="154">
                <a:moveTo>
                  <a:pt x="84" y="154"/>
                </a:moveTo>
                <a:cubicBezTo>
                  <a:pt x="69" y="154"/>
                  <a:pt x="69" y="154"/>
                  <a:pt x="69" y="154"/>
                </a:cubicBezTo>
                <a:cubicBezTo>
                  <a:pt x="66" y="154"/>
                  <a:pt x="63" y="151"/>
                  <a:pt x="63" y="148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60" y="132"/>
                  <a:pt x="60" y="132"/>
                  <a:pt x="59" y="132"/>
                </a:cubicBezTo>
                <a:cubicBezTo>
                  <a:pt x="56" y="131"/>
                  <a:pt x="53" y="129"/>
                  <a:pt x="51" y="128"/>
                </a:cubicBezTo>
                <a:cubicBezTo>
                  <a:pt x="50" y="128"/>
                  <a:pt x="49" y="128"/>
                  <a:pt x="49" y="128"/>
                </a:cubicBezTo>
                <a:cubicBezTo>
                  <a:pt x="36" y="137"/>
                  <a:pt x="36" y="137"/>
                  <a:pt x="36" y="137"/>
                </a:cubicBezTo>
                <a:cubicBezTo>
                  <a:pt x="34" y="139"/>
                  <a:pt x="30" y="139"/>
                  <a:pt x="28" y="136"/>
                </a:cubicBezTo>
                <a:cubicBezTo>
                  <a:pt x="17" y="126"/>
                  <a:pt x="17" y="126"/>
                  <a:pt x="17" y="126"/>
                </a:cubicBezTo>
                <a:cubicBezTo>
                  <a:pt x="15" y="124"/>
                  <a:pt x="15" y="120"/>
                  <a:pt x="17" y="117"/>
                </a:cubicBezTo>
                <a:cubicBezTo>
                  <a:pt x="26" y="105"/>
                  <a:pt x="26" y="105"/>
                  <a:pt x="26" y="105"/>
                </a:cubicBezTo>
                <a:cubicBezTo>
                  <a:pt x="26" y="104"/>
                  <a:pt x="26" y="104"/>
                  <a:pt x="26" y="103"/>
                </a:cubicBezTo>
                <a:cubicBezTo>
                  <a:pt x="24" y="100"/>
                  <a:pt x="23" y="97"/>
                  <a:pt x="22" y="95"/>
                </a:cubicBezTo>
                <a:cubicBezTo>
                  <a:pt x="22" y="94"/>
                  <a:pt x="21" y="93"/>
                  <a:pt x="21" y="93"/>
                </a:cubicBezTo>
                <a:cubicBezTo>
                  <a:pt x="6" y="91"/>
                  <a:pt x="6" y="91"/>
                  <a:pt x="6" y="91"/>
                </a:cubicBezTo>
                <a:cubicBezTo>
                  <a:pt x="3" y="90"/>
                  <a:pt x="0" y="88"/>
                  <a:pt x="0" y="84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6"/>
                  <a:pt x="3" y="63"/>
                  <a:pt x="6" y="63"/>
                </a:cubicBezTo>
                <a:cubicBezTo>
                  <a:pt x="21" y="60"/>
                  <a:pt x="21" y="60"/>
                  <a:pt x="21" y="60"/>
                </a:cubicBezTo>
                <a:cubicBezTo>
                  <a:pt x="21" y="60"/>
                  <a:pt x="22" y="60"/>
                  <a:pt x="22" y="59"/>
                </a:cubicBezTo>
                <a:cubicBezTo>
                  <a:pt x="23" y="56"/>
                  <a:pt x="24" y="53"/>
                  <a:pt x="26" y="51"/>
                </a:cubicBezTo>
                <a:cubicBezTo>
                  <a:pt x="26" y="50"/>
                  <a:pt x="26" y="49"/>
                  <a:pt x="26" y="49"/>
                </a:cubicBezTo>
                <a:cubicBezTo>
                  <a:pt x="17" y="36"/>
                  <a:pt x="17" y="36"/>
                  <a:pt x="17" y="36"/>
                </a:cubicBezTo>
                <a:cubicBezTo>
                  <a:pt x="15" y="34"/>
                  <a:pt x="15" y="30"/>
                  <a:pt x="17" y="28"/>
                </a:cubicBezTo>
                <a:cubicBezTo>
                  <a:pt x="28" y="17"/>
                  <a:pt x="28" y="17"/>
                  <a:pt x="28" y="17"/>
                </a:cubicBezTo>
                <a:cubicBezTo>
                  <a:pt x="30" y="15"/>
                  <a:pt x="34" y="15"/>
                  <a:pt x="36" y="17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50" y="26"/>
                  <a:pt x="51" y="26"/>
                </a:cubicBezTo>
                <a:cubicBezTo>
                  <a:pt x="53" y="24"/>
                  <a:pt x="56" y="23"/>
                  <a:pt x="59" y="22"/>
                </a:cubicBezTo>
                <a:cubicBezTo>
                  <a:pt x="60" y="22"/>
                  <a:pt x="60" y="21"/>
                  <a:pt x="60" y="21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3"/>
                  <a:pt x="66" y="0"/>
                  <a:pt x="69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8" y="0"/>
                  <a:pt x="90" y="3"/>
                  <a:pt x="91" y="6"/>
                </a:cubicBezTo>
                <a:cubicBezTo>
                  <a:pt x="93" y="21"/>
                  <a:pt x="93" y="21"/>
                  <a:pt x="93" y="21"/>
                </a:cubicBezTo>
                <a:cubicBezTo>
                  <a:pt x="93" y="21"/>
                  <a:pt x="94" y="22"/>
                  <a:pt x="94" y="22"/>
                </a:cubicBezTo>
                <a:cubicBezTo>
                  <a:pt x="97" y="23"/>
                  <a:pt x="100" y="24"/>
                  <a:pt x="103" y="26"/>
                </a:cubicBezTo>
                <a:cubicBezTo>
                  <a:pt x="104" y="26"/>
                  <a:pt x="104" y="26"/>
                  <a:pt x="105" y="26"/>
                </a:cubicBezTo>
                <a:cubicBezTo>
                  <a:pt x="117" y="17"/>
                  <a:pt x="117" y="17"/>
                  <a:pt x="117" y="17"/>
                </a:cubicBezTo>
                <a:cubicBezTo>
                  <a:pt x="120" y="15"/>
                  <a:pt x="124" y="15"/>
                  <a:pt x="126" y="17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39" y="30"/>
                  <a:pt x="139" y="34"/>
                  <a:pt x="137" y="37"/>
                </a:cubicBezTo>
                <a:cubicBezTo>
                  <a:pt x="128" y="49"/>
                  <a:pt x="128" y="49"/>
                  <a:pt x="128" y="49"/>
                </a:cubicBezTo>
                <a:cubicBezTo>
                  <a:pt x="128" y="49"/>
                  <a:pt x="128" y="50"/>
                  <a:pt x="128" y="51"/>
                </a:cubicBezTo>
                <a:cubicBezTo>
                  <a:pt x="129" y="53"/>
                  <a:pt x="131" y="56"/>
                  <a:pt x="132" y="59"/>
                </a:cubicBezTo>
                <a:cubicBezTo>
                  <a:pt x="132" y="60"/>
                  <a:pt x="132" y="60"/>
                  <a:pt x="133" y="60"/>
                </a:cubicBezTo>
                <a:cubicBezTo>
                  <a:pt x="148" y="63"/>
                  <a:pt x="148" y="63"/>
                  <a:pt x="148" y="63"/>
                </a:cubicBezTo>
                <a:cubicBezTo>
                  <a:pt x="148" y="63"/>
                  <a:pt x="148" y="63"/>
                  <a:pt x="148" y="63"/>
                </a:cubicBezTo>
                <a:cubicBezTo>
                  <a:pt x="151" y="63"/>
                  <a:pt x="154" y="66"/>
                  <a:pt x="154" y="69"/>
                </a:cubicBezTo>
                <a:cubicBezTo>
                  <a:pt x="154" y="84"/>
                  <a:pt x="154" y="84"/>
                  <a:pt x="154" y="84"/>
                </a:cubicBezTo>
                <a:cubicBezTo>
                  <a:pt x="154" y="88"/>
                  <a:pt x="151" y="90"/>
                  <a:pt x="148" y="91"/>
                </a:cubicBezTo>
                <a:cubicBezTo>
                  <a:pt x="133" y="93"/>
                  <a:pt x="133" y="93"/>
                  <a:pt x="133" y="93"/>
                </a:cubicBezTo>
                <a:cubicBezTo>
                  <a:pt x="132" y="93"/>
                  <a:pt x="132" y="94"/>
                  <a:pt x="132" y="95"/>
                </a:cubicBezTo>
                <a:cubicBezTo>
                  <a:pt x="131" y="97"/>
                  <a:pt x="129" y="100"/>
                  <a:pt x="128" y="103"/>
                </a:cubicBezTo>
                <a:cubicBezTo>
                  <a:pt x="128" y="104"/>
                  <a:pt x="128" y="104"/>
                  <a:pt x="128" y="105"/>
                </a:cubicBezTo>
                <a:cubicBezTo>
                  <a:pt x="137" y="117"/>
                  <a:pt x="137" y="117"/>
                  <a:pt x="137" y="117"/>
                </a:cubicBezTo>
                <a:cubicBezTo>
                  <a:pt x="139" y="120"/>
                  <a:pt x="139" y="124"/>
                  <a:pt x="136" y="126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4" y="139"/>
                  <a:pt x="120" y="139"/>
                  <a:pt x="117" y="137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4" y="128"/>
                  <a:pt x="104" y="128"/>
                  <a:pt x="103" y="128"/>
                </a:cubicBezTo>
                <a:cubicBezTo>
                  <a:pt x="100" y="129"/>
                  <a:pt x="97" y="131"/>
                  <a:pt x="94" y="132"/>
                </a:cubicBezTo>
                <a:cubicBezTo>
                  <a:pt x="94" y="132"/>
                  <a:pt x="93" y="132"/>
                  <a:pt x="93" y="133"/>
                </a:cubicBezTo>
                <a:cubicBezTo>
                  <a:pt x="91" y="148"/>
                  <a:pt x="91" y="148"/>
                  <a:pt x="91" y="148"/>
                </a:cubicBezTo>
                <a:cubicBezTo>
                  <a:pt x="90" y="151"/>
                  <a:pt x="88" y="154"/>
                  <a:pt x="84" y="154"/>
                </a:cubicBezTo>
                <a:close/>
                <a:moveTo>
                  <a:pt x="70" y="147"/>
                </a:moveTo>
                <a:cubicBezTo>
                  <a:pt x="84" y="147"/>
                  <a:pt x="84" y="147"/>
                  <a:pt x="84" y="147"/>
                </a:cubicBezTo>
                <a:cubicBezTo>
                  <a:pt x="86" y="132"/>
                  <a:pt x="86" y="132"/>
                  <a:pt x="86" y="132"/>
                </a:cubicBezTo>
                <a:cubicBezTo>
                  <a:pt x="87" y="129"/>
                  <a:pt x="89" y="126"/>
                  <a:pt x="92" y="125"/>
                </a:cubicBezTo>
                <a:cubicBezTo>
                  <a:pt x="95" y="124"/>
                  <a:pt x="97" y="123"/>
                  <a:pt x="100" y="122"/>
                </a:cubicBezTo>
                <a:cubicBezTo>
                  <a:pt x="103" y="120"/>
                  <a:pt x="106" y="121"/>
                  <a:pt x="109" y="122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31" y="121"/>
                  <a:pt x="131" y="121"/>
                  <a:pt x="131" y="121"/>
                </a:cubicBezTo>
                <a:cubicBezTo>
                  <a:pt x="122" y="109"/>
                  <a:pt x="122" y="109"/>
                  <a:pt x="122" y="109"/>
                </a:cubicBezTo>
                <a:cubicBezTo>
                  <a:pt x="120" y="106"/>
                  <a:pt x="120" y="103"/>
                  <a:pt x="122" y="100"/>
                </a:cubicBezTo>
                <a:cubicBezTo>
                  <a:pt x="123" y="97"/>
                  <a:pt x="124" y="95"/>
                  <a:pt x="125" y="92"/>
                </a:cubicBezTo>
                <a:cubicBezTo>
                  <a:pt x="126" y="89"/>
                  <a:pt x="129" y="87"/>
                  <a:pt x="132" y="86"/>
                </a:cubicBezTo>
                <a:cubicBezTo>
                  <a:pt x="147" y="84"/>
                  <a:pt x="147" y="84"/>
                  <a:pt x="147" y="84"/>
                </a:cubicBezTo>
                <a:cubicBezTo>
                  <a:pt x="147" y="70"/>
                  <a:pt x="147" y="70"/>
                  <a:pt x="147" y="70"/>
                </a:cubicBezTo>
                <a:cubicBezTo>
                  <a:pt x="132" y="67"/>
                  <a:pt x="132" y="67"/>
                  <a:pt x="132" y="67"/>
                </a:cubicBezTo>
                <a:cubicBezTo>
                  <a:pt x="129" y="67"/>
                  <a:pt x="126" y="65"/>
                  <a:pt x="125" y="61"/>
                </a:cubicBezTo>
                <a:cubicBezTo>
                  <a:pt x="124" y="59"/>
                  <a:pt x="123" y="56"/>
                  <a:pt x="122" y="54"/>
                </a:cubicBezTo>
                <a:cubicBezTo>
                  <a:pt x="120" y="51"/>
                  <a:pt x="120" y="47"/>
                  <a:pt x="122" y="45"/>
                </a:cubicBezTo>
                <a:cubicBezTo>
                  <a:pt x="131" y="33"/>
                  <a:pt x="131" y="33"/>
                  <a:pt x="131" y="33"/>
                </a:cubicBezTo>
                <a:cubicBezTo>
                  <a:pt x="121" y="22"/>
                  <a:pt x="121" y="22"/>
                  <a:pt x="121" y="22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06" y="33"/>
                  <a:pt x="103" y="33"/>
                  <a:pt x="100" y="32"/>
                </a:cubicBezTo>
                <a:cubicBezTo>
                  <a:pt x="97" y="31"/>
                  <a:pt x="95" y="30"/>
                  <a:pt x="92" y="29"/>
                </a:cubicBezTo>
                <a:cubicBezTo>
                  <a:pt x="89" y="28"/>
                  <a:pt x="87" y="25"/>
                  <a:pt x="86" y="22"/>
                </a:cubicBezTo>
                <a:cubicBezTo>
                  <a:pt x="84" y="7"/>
                  <a:pt x="84" y="7"/>
                  <a:pt x="84" y="7"/>
                </a:cubicBezTo>
                <a:cubicBezTo>
                  <a:pt x="70" y="7"/>
                  <a:pt x="70" y="7"/>
                  <a:pt x="70" y="7"/>
                </a:cubicBezTo>
                <a:cubicBezTo>
                  <a:pt x="67" y="22"/>
                  <a:pt x="67" y="22"/>
                  <a:pt x="67" y="22"/>
                </a:cubicBezTo>
                <a:cubicBezTo>
                  <a:pt x="67" y="25"/>
                  <a:pt x="65" y="28"/>
                  <a:pt x="61" y="29"/>
                </a:cubicBezTo>
                <a:cubicBezTo>
                  <a:pt x="59" y="30"/>
                  <a:pt x="56" y="31"/>
                  <a:pt x="54" y="32"/>
                </a:cubicBezTo>
                <a:cubicBezTo>
                  <a:pt x="51" y="33"/>
                  <a:pt x="47" y="33"/>
                  <a:pt x="45" y="31"/>
                </a:cubicBezTo>
                <a:cubicBezTo>
                  <a:pt x="33" y="22"/>
                  <a:pt x="33" y="22"/>
                  <a:pt x="33" y="22"/>
                </a:cubicBezTo>
                <a:cubicBezTo>
                  <a:pt x="22" y="33"/>
                  <a:pt x="22" y="33"/>
                  <a:pt x="22" y="33"/>
                </a:cubicBezTo>
                <a:cubicBezTo>
                  <a:pt x="31" y="45"/>
                  <a:pt x="31" y="45"/>
                  <a:pt x="31" y="45"/>
                </a:cubicBezTo>
                <a:cubicBezTo>
                  <a:pt x="33" y="47"/>
                  <a:pt x="33" y="51"/>
                  <a:pt x="32" y="54"/>
                </a:cubicBezTo>
                <a:cubicBezTo>
                  <a:pt x="31" y="56"/>
                  <a:pt x="30" y="59"/>
                  <a:pt x="29" y="61"/>
                </a:cubicBezTo>
                <a:cubicBezTo>
                  <a:pt x="28" y="65"/>
                  <a:pt x="25" y="67"/>
                  <a:pt x="22" y="67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84"/>
                  <a:pt x="7" y="84"/>
                  <a:pt x="7" y="84"/>
                </a:cubicBezTo>
                <a:cubicBezTo>
                  <a:pt x="22" y="86"/>
                  <a:pt x="22" y="86"/>
                  <a:pt x="22" y="86"/>
                </a:cubicBezTo>
                <a:cubicBezTo>
                  <a:pt x="25" y="87"/>
                  <a:pt x="28" y="89"/>
                  <a:pt x="29" y="92"/>
                </a:cubicBezTo>
                <a:cubicBezTo>
                  <a:pt x="30" y="95"/>
                  <a:pt x="31" y="98"/>
                  <a:pt x="32" y="100"/>
                </a:cubicBezTo>
                <a:cubicBezTo>
                  <a:pt x="33" y="103"/>
                  <a:pt x="33" y="106"/>
                  <a:pt x="31" y="109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33" y="131"/>
                  <a:pt x="33" y="131"/>
                  <a:pt x="33" y="131"/>
                </a:cubicBezTo>
                <a:cubicBezTo>
                  <a:pt x="45" y="122"/>
                  <a:pt x="45" y="122"/>
                  <a:pt x="45" y="122"/>
                </a:cubicBezTo>
                <a:cubicBezTo>
                  <a:pt x="47" y="121"/>
                  <a:pt x="51" y="120"/>
                  <a:pt x="54" y="122"/>
                </a:cubicBezTo>
                <a:cubicBezTo>
                  <a:pt x="56" y="123"/>
                  <a:pt x="59" y="124"/>
                  <a:pt x="61" y="125"/>
                </a:cubicBezTo>
                <a:cubicBezTo>
                  <a:pt x="65" y="126"/>
                  <a:pt x="67" y="129"/>
                  <a:pt x="67" y="132"/>
                </a:cubicBezTo>
                <a:lnTo>
                  <a:pt x="70" y="147"/>
                </a:lnTo>
                <a:close/>
                <a:moveTo>
                  <a:pt x="22" y="121"/>
                </a:moveTo>
                <a:cubicBezTo>
                  <a:pt x="22" y="121"/>
                  <a:pt x="22" y="121"/>
                  <a:pt x="22" y="121"/>
                </a:cubicBezTo>
                <a:cubicBezTo>
                  <a:pt x="22" y="121"/>
                  <a:pt x="22" y="121"/>
                  <a:pt x="22" y="121"/>
                </a:cubicBezTo>
                <a:close/>
                <a:moveTo>
                  <a:pt x="131" y="121"/>
                </a:moveTo>
                <a:cubicBezTo>
                  <a:pt x="131" y="121"/>
                  <a:pt x="131" y="121"/>
                  <a:pt x="131" y="121"/>
                </a:cubicBezTo>
                <a:close/>
                <a:moveTo>
                  <a:pt x="147" y="84"/>
                </a:moveTo>
                <a:cubicBezTo>
                  <a:pt x="147" y="84"/>
                  <a:pt x="147" y="84"/>
                  <a:pt x="147" y="84"/>
                </a:cubicBezTo>
                <a:close/>
                <a:moveTo>
                  <a:pt x="7" y="84"/>
                </a:moveTo>
                <a:cubicBezTo>
                  <a:pt x="7" y="84"/>
                  <a:pt x="7" y="84"/>
                  <a:pt x="7" y="84"/>
                </a:cubicBezTo>
                <a:close/>
                <a:moveTo>
                  <a:pt x="147" y="84"/>
                </a:moveTo>
                <a:cubicBezTo>
                  <a:pt x="147" y="84"/>
                  <a:pt x="147" y="84"/>
                  <a:pt x="147" y="84"/>
                </a:cubicBezTo>
                <a:close/>
                <a:moveTo>
                  <a:pt x="7" y="84"/>
                </a:moveTo>
                <a:cubicBezTo>
                  <a:pt x="7" y="84"/>
                  <a:pt x="7" y="84"/>
                  <a:pt x="7" y="84"/>
                </a:cubicBezTo>
                <a:cubicBezTo>
                  <a:pt x="7" y="84"/>
                  <a:pt x="7" y="84"/>
                  <a:pt x="7" y="84"/>
                </a:cubicBezTo>
                <a:close/>
                <a:moveTo>
                  <a:pt x="121" y="22"/>
                </a:moveTo>
                <a:cubicBezTo>
                  <a:pt x="121" y="22"/>
                  <a:pt x="121" y="22"/>
                  <a:pt x="121" y="22"/>
                </a:cubicBezTo>
                <a:cubicBezTo>
                  <a:pt x="121" y="22"/>
                  <a:pt x="121" y="22"/>
                  <a:pt x="121" y="22"/>
                </a:cubicBezTo>
                <a:close/>
                <a:moveTo>
                  <a:pt x="121" y="22"/>
                </a:moveTo>
                <a:cubicBezTo>
                  <a:pt x="121" y="22"/>
                  <a:pt x="121" y="22"/>
                  <a:pt x="121" y="22"/>
                </a:cubicBezTo>
                <a:close/>
                <a:moveTo>
                  <a:pt x="77" y="107"/>
                </a:moveTo>
                <a:cubicBezTo>
                  <a:pt x="69" y="107"/>
                  <a:pt x="61" y="104"/>
                  <a:pt x="55" y="98"/>
                </a:cubicBezTo>
                <a:cubicBezTo>
                  <a:pt x="48" y="91"/>
                  <a:pt x="45" y="80"/>
                  <a:pt x="47" y="70"/>
                </a:cubicBezTo>
                <a:cubicBezTo>
                  <a:pt x="50" y="58"/>
                  <a:pt x="59" y="50"/>
                  <a:pt x="70" y="47"/>
                </a:cubicBezTo>
                <a:cubicBezTo>
                  <a:pt x="80" y="45"/>
                  <a:pt x="91" y="48"/>
                  <a:pt x="98" y="55"/>
                </a:cubicBezTo>
                <a:cubicBezTo>
                  <a:pt x="106" y="63"/>
                  <a:pt x="109" y="73"/>
                  <a:pt x="107" y="84"/>
                </a:cubicBezTo>
                <a:cubicBezTo>
                  <a:pt x="104" y="95"/>
                  <a:pt x="95" y="104"/>
                  <a:pt x="84" y="107"/>
                </a:cubicBezTo>
                <a:cubicBezTo>
                  <a:pt x="82" y="107"/>
                  <a:pt x="79" y="107"/>
                  <a:pt x="77" y="107"/>
                </a:cubicBezTo>
                <a:close/>
                <a:moveTo>
                  <a:pt x="77" y="53"/>
                </a:moveTo>
                <a:cubicBezTo>
                  <a:pt x="75" y="53"/>
                  <a:pt x="73" y="54"/>
                  <a:pt x="71" y="54"/>
                </a:cubicBezTo>
                <a:cubicBezTo>
                  <a:pt x="63" y="56"/>
                  <a:pt x="56" y="63"/>
                  <a:pt x="54" y="71"/>
                </a:cubicBezTo>
                <a:cubicBezTo>
                  <a:pt x="52" y="79"/>
                  <a:pt x="54" y="88"/>
                  <a:pt x="60" y="94"/>
                </a:cubicBezTo>
                <a:cubicBezTo>
                  <a:pt x="66" y="99"/>
                  <a:pt x="74" y="102"/>
                  <a:pt x="82" y="100"/>
                </a:cubicBezTo>
                <a:cubicBezTo>
                  <a:pt x="82" y="100"/>
                  <a:pt x="82" y="100"/>
                  <a:pt x="82" y="100"/>
                </a:cubicBezTo>
                <a:cubicBezTo>
                  <a:pt x="91" y="98"/>
                  <a:pt x="98" y="91"/>
                  <a:pt x="100" y="82"/>
                </a:cubicBezTo>
                <a:cubicBezTo>
                  <a:pt x="102" y="74"/>
                  <a:pt x="99" y="66"/>
                  <a:pt x="93" y="60"/>
                </a:cubicBezTo>
                <a:cubicBezTo>
                  <a:pt x="89" y="56"/>
                  <a:pt x="83" y="53"/>
                  <a:pt x="77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Freeform 20"/>
          <p:cNvSpPr>
            <a:spLocks noEditPoints="1"/>
          </p:cNvSpPr>
          <p:nvPr/>
        </p:nvSpPr>
        <p:spPr bwMode="auto">
          <a:xfrm>
            <a:off x="8397875" y="3192463"/>
            <a:ext cx="763588" cy="482600"/>
          </a:xfrm>
          <a:custGeom>
            <a:avLst/>
            <a:gdLst>
              <a:gd name="T0" fmla="*/ 2147483646 w 179"/>
              <a:gd name="T1" fmla="*/ 2061086372 h 113"/>
              <a:gd name="T2" fmla="*/ 400346202 w 179"/>
              <a:gd name="T3" fmla="*/ 2061086372 h 113"/>
              <a:gd name="T4" fmla="*/ 0 w 179"/>
              <a:gd name="T5" fmla="*/ 1641574577 h 113"/>
              <a:gd name="T6" fmla="*/ 0 w 179"/>
              <a:gd name="T7" fmla="*/ 419511795 h 113"/>
              <a:gd name="T8" fmla="*/ 400346202 w 179"/>
              <a:gd name="T9" fmla="*/ 0 h 113"/>
              <a:gd name="T10" fmla="*/ 2147483646 w 179"/>
              <a:gd name="T11" fmla="*/ 0 h 113"/>
              <a:gd name="T12" fmla="*/ 2147483646 w 179"/>
              <a:gd name="T13" fmla="*/ 419511795 h 113"/>
              <a:gd name="T14" fmla="*/ 2147483646 w 179"/>
              <a:gd name="T15" fmla="*/ 1641574577 h 113"/>
              <a:gd name="T16" fmla="*/ 2147483646 w 179"/>
              <a:gd name="T17" fmla="*/ 2061086372 h 113"/>
              <a:gd name="T18" fmla="*/ 400346202 w 179"/>
              <a:gd name="T19" fmla="*/ 127679731 h 113"/>
              <a:gd name="T20" fmla="*/ 127382689 w 179"/>
              <a:gd name="T21" fmla="*/ 419511795 h 113"/>
              <a:gd name="T22" fmla="*/ 127382689 w 179"/>
              <a:gd name="T23" fmla="*/ 1641574577 h 113"/>
              <a:gd name="T24" fmla="*/ 400346202 w 179"/>
              <a:gd name="T25" fmla="*/ 1933406641 h 113"/>
              <a:gd name="T26" fmla="*/ 2147483646 w 179"/>
              <a:gd name="T27" fmla="*/ 1933406641 h 113"/>
              <a:gd name="T28" fmla="*/ 2147483646 w 179"/>
              <a:gd name="T29" fmla="*/ 1641574577 h 113"/>
              <a:gd name="T30" fmla="*/ 2147483646 w 179"/>
              <a:gd name="T31" fmla="*/ 419511795 h 113"/>
              <a:gd name="T32" fmla="*/ 2147483646 w 179"/>
              <a:gd name="T33" fmla="*/ 127679731 h 113"/>
              <a:gd name="T34" fmla="*/ 400346202 w 179"/>
              <a:gd name="T35" fmla="*/ 127679731 h 113"/>
              <a:gd name="T36" fmla="*/ 2147483646 w 179"/>
              <a:gd name="T37" fmla="*/ 1732773165 h 113"/>
              <a:gd name="T38" fmla="*/ 2147483646 w 179"/>
              <a:gd name="T39" fmla="*/ 1714532593 h 113"/>
              <a:gd name="T40" fmla="*/ 2038118753 w 179"/>
              <a:gd name="T41" fmla="*/ 1112623623 h 113"/>
              <a:gd name="T42" fmla="*/ 1674168823 w 179"/>
              <a:gd name="T43" fmla="*/ 1404455687 h 113"/>
              <a:gd name="T44" fmla="*/ 1583182407 w 179"/>
              <a:gd name="T45" fmla="*/ 1404455687 h 113"/>
              <a:gd name="T46" fmla="*/ 1219232477 w 179"/>
              <a:gd name="T47" fmla="*/ 1112623623 h 113"/>
              <a:gd name="T48" fmla="*/ 491332618 w 179"/>
              <a:gd name="T49" fmla="*/ 1714532593 h 113"/>
              <a:gd name="T50" fmla="*/ 400346202 w 179"/>
              <a:gd name="T51" fmla="*/ 1714532593 h 113"/>
              <a:gd name="T52" fmla="*/ 418544339 w 179"/>
              <a:gd name="T53" fmla="*/ 1623334005 h 113"/>
              <a:gd name="T54" fmla="*/ 1110047925 w 179"/>
              <a:gd name="T55" fmla="*/ 1039661336 h 113"/>
              <a:gd name="T56" fmla="*/ 418544339 w 179"/>
              <a:gd name="T57" fmla="*/ 492474081 h 113"/>
              <a:gd name="T58" fmla="*/ 400346202 w 179"/>
              <a:gd name="T59" fmla="*/ 401275494 h 113"/>
              <a:gd name="T60" fmla="*/ 491332618 w 179"/>
              <a:gd name="T61" fmla="*/ 383034922 h 113"/>
              <a:gd name="T62" fmla="*/ 1619578680 w 179"/>
              <a:gd name="T63" fmla="*/ 1276780227 h 113"/>
              <a:gd name="T64" fmla="*/ 2147483646 w 179"/>
              <a:gd name="T65" fmla="*/ 383034922 h 113"/>
              <a:gd name="T66" fmla="*/ 2147483646 w 179"/>
              <a:gd name="T67" fmla="*/ 401275494 h 113"/>
              <a:gd name="T68" fmla="*/ 2147483646 w 179"/>
              <a:gd name="T69" fmla="*/ 492474081 h 113"/>
              <a:gd name="T70" fmla="*/ 2147303305 w 179"/>
              <a:gd name="T71" fmla="*/ 1039661336 h 113"/>
              <a:gd name="T72" fmla="*/ 2147483646 w 179"/>
              <a:gd name="T73" fmla="*/ 1623334005 h 113"/>
              <a:gd name="T74" fmla="*/ 2147483646 w 179"/>
              <a:gd name="T75" fmla="*/ 1714532593 h 113"/>
              <a:gd name="T76" fmla="*/ 2147483646 w 179"/>
              <a:gd name="T77" fmla="*/ 1732773165 h 11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79" h="113">
                <a:moveTo>
                  <a:pt x="157" y="113"/>
                </a:moveTo>
                <a:cubicBezTo>
                  <a:pt x="22" y="113"/>
                  <a:pt x="22" y="113"/>
                  <a:pt x="22" y="113"/>
                </a:cubicBezTo>
                <a:cubicBezTo>
                  <a:pt x="10" y="113"/>
                  <a:pt x="0" y="103"/>
                  <a:pt x="0" y="90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2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69" y="0"/>
                  <a:pt x="179" y="10"/>
                  <a:pt x="179" y="23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79" y="103"/>
                  <a:pt x="169" y="113"/>
                  <a:pt x="157" y="113"/>
                </a:cubicBezTo>
                <a:close/>
                <a:moveTo>
                  <a:pt x="22" y="7"/>
                </a:moveTo>
                <a:cubicBezTo>
                  <a:pt x="14" y="7"/>
                  <a:pt x="7" y="14"/>
                  <a:pt x="7" y="23"/>
                </a:cubicBezTo>
                <a:cubicBezTo>
                  <a:pt x="7" y="90"/>
                  <a:pt x="7" y="90"/>
                  <a:pt x="7" y="90"/>
                </a:cubicBezTo>
                <a:cubicBezTo>
                  <a:pt x="7" y="99"/>
                  <a:pt x="14" y="106"/>
                  <a:pt x="22" y="106"/>
                </a:cubicBezTo>
                <a:cubicBezTo>
                  <a:pt x="157" y="106"/>
                  <a:pt x="157" y="106"/>
                  <a:pt x="157" y="106"/>
                </a:cubicBezTo>
                <a:cubicBezTo>
                  <a:pt x="165" y="106"/>
                  <a:pt x="172" y="99"/>
                  <a:pt x="172" y="90"/>
                </a:cubicBezTo>
                <a:cubicBezTo>
                  <a:pt x="172" y="23"/>
                  <a:pt x="172" y="23"/>
                  <a:pt x="172" y="23"/>
                </a:cubicBezTo>
                <a:cubicBezTo>
                  <a:pt x="172" y="14"/>
                  <a:pt x="165" y="7"/>
                  <a:pt x="157" y="7"/>
                </a:cubicBezTo>
                <a:lnTo>
                  <a:pt x="22" y="7"/>
                </a:lnTo>
                <a:close/>
                <a:moveTo>
                  <a:pt x="154" y="95"/>
                </a:moveTo>
                <a:cubicBezTo>
                  <a:pt x="153" y="95"/>
                  <a:pt x="152" y="95"/>
                  <a:pt x="152" y="94"/>
                </a:cubicBezTo>
                <a:cubicBezTo>
                  <a:pt x="112" y="61"/>
                  <a:pt x="112" y="61"/>
                  <a:pt x="112" y="61"/>
                </a:cubicBezTo>
                <a:cubicBezTo>
                  <a:pt x="92" y="77"/>
                  <a:pt x="92" y="77"/>
                  <a:pt x="92" y="77"/>
                </a:cubicBezTo>
                <a:cubicBezTo>
                  <a:pt x="90" y="78"/>
                  <a:pt x="89" y="78"/>
                  <a:pt x="87" y="77"/>
                </a:cubicBezTo>
                <a:cubicBezTo>
                  <a:pt x="67" y="61"/>
                  <a:pt x="67" y="61"/>
                  <a:pt x="67" y="61"/>
                </a:cubicBezTo>
                <a:cubicBezTo>
                  <a:pt x="27" y="94"/>
                  <a:pt x="27" y="94"/>
                  <a:pt x="27" y="94"/>
                </a:cubicBezTo>
                <a:cubicBezTo>
                  <a:pt x="26" y="95"/>
                  <a:pt x="23" y="95"/>
                  <a:pt x="22" y="94"/>
                </a:cubicBezTo>
                <a:cubicBezTo>
                  <a:pt x="21" y="92"/>
                  <a:pt x="21" y="90"/>
                  <a:pt x="23" y="89"/>
                </a:cubicBezTo>
                <a:cubicBezTo>
                  <a:pt x="61" y="57"/>
                  <a:pt x="61" y="57"/>
                  <a:pt x="61" y="57"/>
                </a:cubicBezTo>
                <a:cubicBezTo>
                  <a:pt x="23" y="27"/>
                  <a:pt x="23" y="27"/>
                  <a:pt x="23" y="27"/>
                </a:cubicBezTo>
                <a:cubicBezTo>
                  <a:pt x="21" y="26"/>
                  <a:pt x="21" y="24"/>
                  <a:pt x="22" y="22"/>
                </a:cubicBezTo>
                <a:cubicBezTo>
                  <a:pt x="23" y="21"/>
                  <a:pt x="25" y="20"/>
                  <a:pt x="27" y="21"/>
                </a:cubicBezTo>
                <a:cubicBezTo>
                  <a:pt x="89" y="70"/>
                  <a:pt x="89" y="70"/>
                  <a:pt x="89" y="70"/>
                </a:cubicBezTo>
                <a:cubicBezTo>
                  <a:pt x="152" y="21"/>
                  <a:pt x="152" y="21"/>
                  <a:pt x="152" y="21"/>
                </a:cubicBezTo>
                <a:cubicBezTo>
                  <a:pt x="153" y="20"/>
                  <a:pt x="155" y="21"/>
                  <a:pt x="157" y="22"/>
                </a:cubicBezTo>
                <a:cubicBezTo>
                  <a:pt x="158" y="24"/>
                  <a:pt x="158" y="26"/>
                  <a:pt x="156" y="27"/>
                </a:cubicBezTo>
                <a:cubicBezTo>
                  <a:pt x="118" y="57"/>
                  <a:pt x="118" y="57"/>
                  <a:pt x="118" y="57"/>
                </a:cubicBezTo>
                <a:cubicBezTo>
                  <a:pt x="156" y="89"/>
                  <a:pt x="156" y="89"/>
                  <a:pt x="156" y="89"/>
                </a:cubicBezTo>
                <a:cubicBezTo>
                  <a:pt x="158" y="90"/>
                  <a:pt x="158" y="92"/>
                  <a:pt x="157" y="94"/>
                </a:cubicBezTo>
                <a:cubicBezTo>
                  <a:pt x="156" y="95"/>
                  <a:pt x="155" y="95"/>
                  <a:pt x="154" y="9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Freeform 21"/>
          <p:cNvSpPr>
            <a:spLocks noEditPoints="1"/>
          </p:cNvSpPr>
          <p:nvPr/>
        </p:nvSpPr>
        <p:spPr bwMode="auto">
          <a:xfrm>
            <a:off x="4659313" y="3098800"/>
            <a:ext cx="1082675" cy="546100"/>
          </a:xfrm>
          <a:custGeom>
            <a:avLst/>
            <a:gdLst>
              <a:gd name="T0" fmla="*/ 1435345725 w 254"/>
              <a:gd name="T1" fmla="*/ 2147483646 h 128"/>
              <a:gd name="T2" fmla="*/ 1762386038 w 254"/>
              <a:gd name="T3" fmla="*/ 1492580895 h 128"/>
              <a:gd name="T4" fmla="*/ 2034917500 w 254"/>
              <a:gd name="T5" fmla="*/ 1328763694 h 128"/>
              <a:gd name="T6" fmla="*/ 2147483646 w 254"/>
              <a:gd name="T7" fmla="*/ 18200489 h 128"/>
              <a:gd name="T8" fmla="*/ 2147483646 w 254"/>
              <a:gd name="T9" fmla="*/ 546065869 h 128"/>
              <a:gd name="T10" fmla="*/ 2147483646 w 254"/>
              <a:gd name="T11" fmla="*/ 1401569916 h 128"/>
              <a:gd name="T12" fmla="*/ 2147483646 w 254"/>
              <a:gd name="T13" fmla="*/ 1765613829 h 128"/>
              <a:gd name="T14" fmla="*/ 2147483646 w 254"/>
              <a:gd name="T15" fmla="*/ 2147483646 h 128"/>
              <a:gd name="T16" fmla="*/ 2147483646 w 254"/>
              <a:gd name="T17" fmla="*/ 127416223 h 128"/>
              <a:gd name="T18" fmla="*/ 2089426350 w 254"/>
              <a:gd name="T19" fmla="*/ 1146741738 h 128"/>
              <a:gd name="T20" fmla="*/ 1962241875 w 254"/>
              <a:gd name="T21" fmla="*/ 1547190895 h 128"/>
              <a:gd name="T22" fmla="*/ 1380836875 w 254"/>
              <a:gd name="T23" fmla="*/ 1965840541 h 128"/>
              <a:gd name="T24" fmla="*/ 2147483646 w 254"/>
              <a:gd name="T25" fmla="*/ 2147483646 h 128"/>
              <a:gd name="T26" fmla="*/ 2147483646 w 254"/>
              <a:gd name="T27" fmla="*/ 1965840541 h 128"/>
              <a:gd name="T28" fmla="*/ 2147483646 w 254"/>
              <a:gd name="T29" fmla="*/ 1547190895 h 128"/>
              <a:gd name="T30" fmla="*/ 2147483646 w 254"/>
              <a:gd name="T31" fmla="*/ 1146741738 h 128"/>
              <a:gd name="T32" fmla="*/ 2147483646 w 254"/>
              <a:gd name="T33" fmla="*/ 127416223 h 128"/>
              <a:gd name="T34" fmla="*/ 2147483646 w 254"/>
              <a:gd name="T35" fmla="*/ 2147483646 h 128"/>
              <a:gd name="T36" fmla="*/ 2147483646 w 254"/>
              <a:gd name="T37" fmla="*/ 2147483646 h 128"/>
              <a:gd name="T38" fmla="*/ 2147483646 w 254"/>
              <a:gd name="T39" fmla="*/ 2147483646 h 128"/>
              <a:gd name="T40" fmla="*/ 2147483646 w 254"/>
              <a:gd name="T41" fmla="*/ 2056851519 h 128"/>
              <a:gd name="T42" fmla="*/ 2147483646 w 254"/>
              <a:gd name="T43" fmla="*/ 1783818584 h 128"/>
              <a:gd name="T44" fmla="*/ 2147483646 w 254"/>
              <a:gd name="T45" fmla="*/ 1474380405 h 128"/>
              <a:gd name="T46" fmla="*/ 2147483646 w 254"/>
              <a:gd name="T47" fmla="*/ 800898314 h 128"/>
              <a:gd name="T48" fmla="*/ 2147483646 w 254"/>
              <a:gd name="T49" fmla="*/ 1474380405 h 128"/>
              <a:gd name="T50" fmla="*/ 2147483646 w 254"/>
              <a:gd name="T51" fmla="*/ 1765613829 h 128"/>
              <a:gd name="T52" fmla="*/ 2147483646 w 254"/>
              <a:gd name="T53" fmla="*/ 1638201873 h 128"/>
              <a:gd name="T54" fmla="*/ 2147483646 w 254"/>
              <a:gd name="T55" fmla="*/ 1055730759 h 128"/>
              <a:gd name="T56" fmla="*/ 2147483646 w 254"/>
              <a:gd name="T57" fmla="*/ 691682580 h 128"/>
              <a:gd name="T58" fmla="*/ 2147483646 w 254"/>
              <a:gd name="T59" fmla="*/ 1601796628 h 128"/>
              <a:gd name="T60" fmla="*/ 2147483646 w 254"/>
              <a:gd name="T61" fmla="*/ 1711008095 h 128"/>
              <a:gd name="T62" fmla="*/ 2147483646 w 254"/>
              <a:gd name="T63" fmla="*/ 2147483646 h 128"/>
              <a:gd name="T64" fmla="*/ 872107500 w 254"/>
              <a:gd name="T65" fmla="*/ 2147483646 h 128"/>
              <a:gd name="T66" fmla="*/ 18171038 w 254"/>
              <a:gd name="T67" fmla="*/ 2056851519 h 128"/>
              <a:gd name="T68" fmla="*/ 526900413 w 254"/>
              <a:gd name="T69" fmla="*/ 1601796628 h 128"/>
              <a:gd name="T70" fmla="*/ 581405000 w 254"/>
              <a:gd name="T71" fmla="*/ 1492580895 h 128"/>
              <a:gd name="T72" fmla="*/ 872107500 w 254"/>
              <a:gd name="T73" fmla="*/ 509660624 h 128"/>
              <a:gd name="T74" fmla="*/ 1162810000 w 254"/>
              <a:gd name="T75" fmla="*/ 1492580895 h 128"/>
              <a:gd name="T76" fmla="*/ 1217318850 w 254"/>
              <a:gd name="T77" fmla="*/ 1601796628 h 128"/>
              <a:gd name="T78" fmla="*/ 1144643225 w 254"/>
              <a:gd name="T79" fmla="*/ 1711008095 h 128"/>
              <a:gd name="T80" fmla="*/ 1235485625 w 254"/>
              <a:gd name="T81" fmla="*/ 946515026 h 128"/>
              <a:gd name="T82" fmla="*/ 763094063 w 254"/>
              <a:gd name="T83" fmla="*/ 637076847 h 128"/>
              <a:gd name="T84" fmla="*/ 726756250 w 254"/>
              <a:gd name="T85" fmla="*/ 1565391384 h 128"/>
              <a:gd name="T86" fmla="*/ 454224788 w 254"/>
              <a:gd name="T87" fmla="*/ 1765613829 h 128"/>
              <a:gd name="T88" fmla="*/ 218026875 w 254"/>
              <a:gd name="T89" fmla="*/ 2111457252 h 128"/>
              <a:gd name="T90" fmla="*/ 1180981038 w 254"/>
              <a:gd name="T91" fmla="*/ 2147483646 h 128"/>
              <a:gd name="T92" fmla="*/ 872107500 w 254"/>
              <a:gd name="T93" fmla="*/ 2147483646 h 1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54" h="128">
                <a:moveTo>
                  <a:pt x="130" y="128"/>
                </a:moveTo>
                <a:cubicBezTo>
                  <a:pt x="115" y="128"/>
                  <a:pt x="103" y="127"/>
                  <a:pt x="91" y="125"/>
                </a:cubicBezTo>
                <a:cubicBezTo>
                  <a:pt x="86" y="124"/>
                  <a:pt x="83" y="122"/>
                  <a:pt x="79" y="121"/>
                </a:cubicBezTo>
                <a:cubicBezTo>
                  <a:pt x="72" y="117"/>
                  <a:pt x="70" y="113"/>
                  <a:pt x="69" y="109"/>
                </a:cubicBezTo>
                <a:cubicBezTo>
                  <a:pt x="69" y="105"/>
                  <a:pt x="70" y="100"/>
                  <a:pt x="74" y="97"/>
                </a:cubicBezTo>
                <a:cubicBezTo>
                  <a:pt x="80" y="91"/>
                  <a:pt x="87" y="86"/>
                  <a:pt x="97" y="82"/>
                </a:cubicBezTo>
                <a:cubicBezTo>
                  <a:pt x="99" y="80"/>
                  <a:pt x="102" y="79"/>
                  <a:pt x="105" y="78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10" y="76"/>
                  <a:pt x="111" y="75"/>
                  <a:pt x="112" y="73"/>
                </a:cubicBezTo>
                <a:cubicBezTo>
                  <a:pt x="112" y="71"/>
                  <a:pt x="111" y="70"/>
                  <a:pt x="110" y="68"/>
                </a:cubicBezTo>
                <a:cubicBezTo>
                  <a:pt x="100" y="58"/>
                  <a:pt x="95" y="45"/>
                  <a:pt x="95" y="30"/>
                </a:cubicBezTo>
                <a:cubicBezTo>
                  <a:pt x="96" y="14"/>
                  <a:pt x="104" y="5"/>
                  <a:pt x="120" y="1"/>
                </a:cubicBezTo>
                <a:cubicBezTo>
                  <a:pt x="123" y="0"/>
                  <a:pt x="127" y="0"/>
                  <a:pt x="130" y="0"/>
                </a:cubicBezTo>
                <a:cubicBezTo>
                  <a:pt x="133" y="0"/>
                  <a:pt x="136" y="0"/>
                  <a:pt x="139" y="1"/>
                </a:cubicBezTo>
                <a:cubicBezTo>
                  <a:pt x="155" y="5"/>
                  <a:pt x="163" y="14"/>
                  <a:pt x="164" y="30"/>
                </a:cubicBezTo>
                <a:cubicBezTo>
                  <a:pt x="165" y="45"/>
                  <a:pt x="160" y="58"/>
                  <a:pt x="149" y="68"/>
                </a:cubicBezTo>
                <a:cubicBezTo>
                  <a:pt x="148" y="70"/>
                  <a:pt x="147" y="71"/>
                  <a:pt x="148" y="73"/>
                </a:cubicBezTo>
                <a:cubicBezTo>
                  <a:pt x="148" y="75"/>
                  <a:pt x="150" y="76"/>
                  <a:pt x="152" y="77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9"/>
                  <a:pt x="160" y="80"/>
                  <a:pt x="163" y="82"/>
                </a:cubicBezTo>
                <a:cubicBezTo>
                  <a:pt x="173" y="86"/>
                  <a:pt x="180" y="91"/>
                  <a:pt x="185" y="97"/>
                </a:cubicBezTo>
                <a:cubicBezTo>
                  <a:pt x="189" y="100"/>
                  <a:pt x="190" y="105"/>
                  <a:pt x="189" y="109"/>
                </a:cubicBezTo>
                <a:cubicBezTo>
                  <a:pt x="188" y="114"/>
                  <a:pt x="185" y="118"/>
                  <a:pt x="180" y="121"/>
                </a:cubicBezTo>
                <a:cubicBezTo>
                  <a:pt x="180" y="121"/>
                  <a:pt x="180" y="121"/>
                  <a:pt x="180" y="121"/>
                </a:cubicBezTo>
                <a:cubicBezTo>
                  <a:pt x="177" y="122"/>
                  <a:pt x="173" y="124"/>
                  <a:pt x="169" y="125"/>
                </a:cubicBezTo>
                <a:cubicBezTo>
                  <a:pt x="157" y="127"/>
                  <a:pt x="144" y="128"/>
                  <a:pt x="130" y="128"/>
                </a:cubicBezTo>
                <a:close/>
                <a:moveTo>
                  <a:pt x="130" y="7"/>
                </a:moveTo>
                <a:cubicBezTo>
                  <a:pt x="127" y="7"/>
                  <a:pt x="125" y="7"/>
                  <a:pt x="122" y="8"/>
                </a:cubicBezTo>
                <a:cubicBezTo>
                  <a:pt x="109" y="11"/>
                  <a:pt x="103" y="18"/>
                  <a:pt x="102" y="30"/>
                </a:cubicBezTo>
                <a:cubicBezTo>
                  <a:pt x="102" y="44"/>
                  <a:pt x="106" y="54"/>
                  <a:pt x="115" y="63"/>
                </a:cubicBezTo>
                <a:cubicBezTo>
                  <a:pt x="118" y="67"/>
                  <a:pt x="119" y="71"/>
                  <a:pt x="119" y="74"/>
                </a:cubicBezTo>
                <a:cubicBezTo>
                  <a:pt x="118" y="79"/>
                  <a:pt x="115" y="82"/>
                  <a:pt x="110" y="84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5" y="86"/>
                  <a:pt x="102" y="87"/>
                  <a:pt x="99" y="88"/>
                </a:cubicBezTo>
                <a:cubicBezTo>
                  <a:pt x="90" y="92"/>
                  <a:pt x="84" y="96"/>
                  <a:pt x="79" y="102"/>
                </a:cubicBezTo>
                <a:cubicBezTo>
                  <a:pt x="77" y="104"/>
                  <a:pt x="76" y="106"/>
                  <a:pt x="76" y="108"/>
                </a:cubicBezTo>
                <a:cubicBezTo>
                  <a:pt x="77" y="110"/>
                  <a:pt x="79" y="113"/>
                  <a:pt x="82" y="114"/>
                </a:cubicBezTo>
                <a:cubicBezTo>
                  <a:pt x="85" y="116"/>
                  <a:pt x="89" y="117"/>
                  <a:pt x="92" y="118"/>
                </a:cubicBezTo>
                <a:cubicBezTo>
                  <a:pt x="104" y="120"/>
                  <a:pt x="115" y="121"/>
                  <a:pt x="130" y="121"/>
                </a:cubicBezTo>
                <a:cubicBezTo>
                  <a:pt x="144" y="121"/>
                  <a:pt x="156" y="120"/>
                  <a:pt x="167" y="118"/>
                </a:cubicBezTo>
                <a:cubicBezTo>
                  <a:pt x="171" y="117"/>
                  <a:pt x="174" y="116"/>
                  <a:pt x="177" y="114"/>
                </a:cubicBezTo>
                <a:cubicBezTo>
                  <a:pt x="180" y="113"/>
                  <a:pt x="182" y="111"/>
                  <a:pt x="182" y="108"/>
                </a:cubicBezTo>
                <a:cubicBezTo>
                  <a:pt x="183" y="105"/>
                  <a:pt x="182" y="103"/>
                  <a:pt x="181" y="102"/>
                </a:cubicBezTo>
                <a:cubicBezTo>
                  <a:pt x="175" y="96"/>
                  <a:pt x="169" y="92"/>
                  <a:pt x="160" y="88"/>
                </a:cubicBezTo>
                <a:cubicBezTo>
                  <a:pt x="157" y="87"/>
                  <a:pt x="154" y="86"/>
                  <a:pt x="152" y="85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45" y="82"/>
                  <a:pt x="142" y="79"/>
                  <a:pt x="141" y="74"/>
                </a:cubicBezTo>
                <a:cubicBezTo>
                  <a:pt x="140" y="70"/>
                  <a:pt x="141" y="66"/>
                  <a:pt x="144" y="63"/>
                </a:cubicBezTo>
                <a:cubicBezTo>
                  <a:pt x="153" y="55"/>
                  <a:pt x="157" y="44"/>
                  <a:pt x="157" y="30"/>
                </a:cubicBezTo>
                <a:cubicBezTo>
                  <a:pt x="156" y="18"/>
                  <a:pt x="150" y="11"/>
                  <a:pt x="137" y="8"/>
                </a:cubicBezTo>
                <a:cubicBezTo>
                  <a:pt x="135" y="7"/>
                  <a:pt x="132" y="7"/>
                  <a:pt x="130" y="7"/>
                </a:cubicBezTo>
                <a:close/>
                <a:moveTo>
                  <a:pt x="179" y="118"/>
                </a:moveTo>
                <a:cubicBezTo>
                  <a:pt x="179" y="118"/>
                  <a:pt x="179" y="118"/>
                  <a:pt x="179" y="118"/>
                </a:cubicBezTo>
                <a:close/>
                <a:moveTo>
                  <a:pt x="211" y="128"/>
                </a:moveTo>
                <a:cubicBezTo>
                  <a:pt x="209" y="128"/>
                  <a:pt x="209" y="128"/>
                  <a:pt x="209" y="128"/>
                </a:cubicBezTo>
                <a:cubicBezTo>
                  <a:pt x="202" y="128"/>
                  <a:pt x="200" y="128"/>
                  <a:pt x="192" y="127"/>
                </a:cubicBezTo>
                <a:cubicBezTo>
                  <a:pt x="190" y="127"/>
                  <a:pt x="189" y="125"/>
                  <a:pt x="189" y="123"/>
                </a:cubicBezTo>
                <a:cubicBezTo>
                  <a:pt x="189" y="121"/>
                  <a:pt x="191" y="120"/>
                  <a:pt x="193" y="120"/>
                </a:cubicBezTo>
                <a:cubicBezTo>
                  <a:pt x="200" y="121"/>
                  <a:pt x="202" y="121"/>
                  <a:pt x="209" y="121"/>
                </a:cubicBezTo>
                <a:cubicBezTo>
                  <a:pt x="211" y="121"/>
                  <a:pt x="211" y="121"/>
                  <a:pt x="211" y="121"/>
                </a:cubicBezTo>
                <a:cubicBezTo>
                  <a:pt x="221" y="121"/>
                  <a:pt x="229" y="121"/>
                  <a:pt x="237" y="119"/>
                </a:cubicBezTo>
                <a:cubicBezTo>
                  <a:pt x="239" y="118"/>
                  <a:pt x="242" y="117"/>
                  <a:pt x="243" y="117"/>
                </a:cubicBezTo>
                <a:cubicBezTo>
                  <a:pt x="245" y="116"/>
                  <a:pt x="246" y="114"/>
                  <a:pt x="247" y="113"/>
                </a:cubicBezTo>
                <a:cubicBezTo>
                  <a:pt x="247" y="112"/>
                  <a:pt x="246" y="110"/>
                  <a:pt x="246" y="109"/>
                </a:cubicBezTo>
                <a:cubicBezTo>
                  <a:pt x="242" y="106"/>
                  <a:pt x="238" y="103"/>
                  <a:pt x="232" y="100"/>
                </a:cubicBezTo>
                <a:cubicBezTo>
                  <a:pt x="230" y="99"/>
                  <a:pt x="228" y="98"/>
                  <a:pt x="226" y="98"/>
                </a:cubicBezTo>
                <a:cubicBezTo>
                  <a:pt x="224" y="97"/>
                  <a:pt x="224" y="97"/>
                  <a:pt x="224" y="97"/>
                </a:cubicBezTo>
                <a:cubicBezTo>
                  <a:pt x="221" y="96"/>
                  <a:pt x="218" y="93"/>
                  <a:pt x="218" y="90"/>
                </a:cubicBezTo>
                <a:cubicBezTo>
                  <a:pt x="217" y="87"/>
                  <a:pt x="218" y="84"/>
                  <a:pt x="221" y="81"/>
                </a:cubicBezTo>
                <a:cubicBezTo>
                  <a:pt x="226" y="75"/>
                  <a:pt x="229" y="68"/>
                  <a:pt x="229" y="59"/>
                </a:cubicBezTo>
                <a:cubicBezTo>
                  <a:pt x="229" y="51"/>
                  <a:pt x="224" y="46"/>
                  <a:pt x="216" y="44"/>
                </a:cubicBezTo>
                <a:cubicBezTo>
                  <a:pt x="214" y="44"/>
                  <a:pt x="213" y="44"/>
                  <a:pt x="211" y="44"/>
                </a:cubicBezTo>
                <a:cubicBezTo>
                  <a:pt x="209" y="44"/>
                  <a:pt x="208" y="44"/>
                  <a:pt x="206" y="44"/>
                </a:cubicBezTo>
                <a:cubicBezTo>
                  <a:pt x="197" y="46"/>
                  <a:pt x="193" y="51"/>
                  <a:pt x="193" y="59"/>
                </a:cubicBezTo>
                <a:cubicBezTo>
                  <a:pt x="193" y="68"/>
                  <a:pt x="195" y="75"/>
                  <a:pt x="201" y="81"/>
                </a:cubicBezTo>
                <a:cubicBezTo>
                  <a:pt x="204" y="84"/>
                  <a:pt x="205" y="87"/>
                  <a:pt x="205" y="90"/>
                </a:cubicBezTo>
                <a:cubicBezTo>
                  <a:pt x="204" y="93"/>
                  <a:pt x="202" y="95"/>
                  <a:pt x="199" y="97"/>
                </a:cubicBezTo>
                <a:cubicBezTo>
                  <a:pt x="198" y="97"/>
                  <a:pt x="198" y="97"/>
                  <a:pt x="198" y="97"/>
                </a:cubicBezTo>
                <a:cubicBezTo>
                  <a:pt x="197" y="97"/>
                  <a:pt x="195" y="97"/>
                  <a:pt x="194" y="95"/>
                </a:cubicBezTo>
                <a:cubicBezTo>
                  <a:pt x="193" y="93"/>
                  <a:pt x="194" y="91"/>
                  <a:pt x="196" y="90"/>
                </a:cubicBezTo>
                <a:cubicBezTo>
                  <a:pt x="196" y="90"/>
                  <a:pt x="196" y="90"/>
                  <a:pt x="196" y="90"/>
                </a:cubicBezTo>
                <a:cubicBezTo>
                  <a:pt x="197" y="90"/>
                  <a:pt x="198" y="89"/>
                  <a:pt x="198" y="89"/>
                </a:cubicBezTo>
                <a:cubicBezTo>
                  <a:pt x="198" y="88"/>
                  <a:pt x="198" y="87"/>
                  <a:pt x="196" y="86"/>
                </a:cubicBezTo>
                <a:cubicBezTo>
                  <a:pt x="189" y="79"/>
                  <a:pt x="186" y="70"/>
                  <a:pt x="186" y="58"/>
                </a:cubicBezTo>
                <a:cubicBezTo>
                  <a:pt x="186" y="51"/>
                  <a:pt x="190" y="41"/>
                  <a:pt x="204" y="38"/>
                </a:cubicBezTo>
                <a:cubicBezTo>
                  <a:pt x="206" y="37"/>
                  <a:pt x="209" y="37"/>
                  <a:pt x="211" y="37"/>
                </a:cubicBezTo>
                <a:cubicBezTo>
                  <a:pt x="213" y="37"/>
                  <a:pt x="215" y="37"/>
                  <a:pt x="218" y="38"/>
                </a:cubicBezTo>
                <a:cubicBezTo>
                  <a:pt x="232" y="41"/>
                  <a:pt x="236" y="51"/>
                  <a:pt x="236" y="58"/>
                </a:cubicBezTo>
                <a:cubicBezTo>
                  <a:pt x="236" y="70"/>
                  <a:pt x="233" y="79"/>
                  <a:pt x="225" y="86"/>
                </a:cubicBezTo>
                <a:cubicBezTo>
                  <a:pt x="225" y="87"/>
                  <a:pt x="224" y="88"/>
                  <a:pt x="225" y="88"/>
                </a:cubicBezTo>
                <a:cubicBezTo>
                  <a:pt x="225" y="89"/>
                  <a:pt x="226" y="90"/>
                  <a:pt x="227" y="91"/>
                </a:cubicBezTo>
                <a:cubicBezTo>
                  <a:pt x="228" y="91"/>
                  <a:pt x="228" y="91"/>
                  <a:pt x="228" y="91"/>
                </a:cubicBezTo>
                <a:cubicBezTo>
                  <a:pt x="230" y="92"/>
                  <a:pt x="232" y="93"/>
                  <a:pt x="234" y="94"/>
                </a:cubicBezTo>
                <a:cubicBezTo>
                  <a:pt x="242" y="97"/>
                  <a:pt x="246" y="100"/>
                  <a:pt x="251" y="104"/>
                </a:cubicBezTo>
                <a:cubicBezTo>
                  <a:pt x="253" y="107"/>
                  <a:pt x="254" y="111"/>
                  <a:pt x="253" y="114"/>
                </a:cubicBezTo>
                <a:cubicBezTo>
                  <a:pt x="253" y="118"/>
                  <a:pt x="250" y="121"/>
                  <a:pt x="246" y="123"/>
                </a:cubicBezTo>
                <a:cubicBezTo>
                  <a:pt x="244" y="124"/>
                  <a:pt x="241" y="125"/>
                  <a:pt x="238" y="126"/>
                </a:cubicBezTo>
                <a:cubicBezTo>
                  <a:pt x="230" y="128"/>
                  <a:pt x="221" y="128"/>
                  <a:pt x="211" y="128"/>
                </a:cubicBezTo>
                <a:close/>
                <a:moveTo>
                  <a:pt x="48" y="128"/>
                </a:moveTo>
                <a:cubicBezTo>
                  <a:pt x="36" y="128"/>
                  <a:pt x="27" y="128"/>
                  <a:pt x="18" y="125"/>
                </a:cubicBezTo>
                <a:cubicBezTo>
                  <a:pt x="14" y="125"/>
                  <a:pt x="11" y="124"/>
                  <a:pt x="9" y="122"/>
                </a:cubicBezTo>
                <a:cubicBezTo>
                  <a:pt x="4" y="120"/>
                  <a:pt x="1" y="117"/>
                  <a:pt x="1" y="113"/>
                </a:cubicBezTo>
                <a:cubicBezTo>
                  <a:pt x="0" y="109"/>
                  <a:pt x="1" y="105"/>
                  <a:pt x="4" y="102"/>
                </a:cubicBezTo>
                <a:cubicBezTo>
                  <a:pt x="9" y="98"/>
                  <a:pt x="14" y="94"/>
                  <a:pt x="22" y="91"/>
                </a:cubicBezTo>
                <a:cubicBezTo>
                  <a:pt x="24" y="90"/>
                  <a:pt x="27" y="89"/>
                  <a:pt x="29" y="88"/>
                </a:cubicBezTo>
                <a:cubicBezTo>
                  <a:pt x="31" y="87"/>
                  <a:pt x="31" y="87"/>
                  <a:pt x="31" y="87"/>
                </a:cubicBezTo>
                <a:cubicBezTo>
                  <a:pt x="32" y="87"/>
                  <a:pt x="33" y="86"/>
                  <a:pt x="33" y="85"/>
                </a:cubicBezTo>
                <a:cubicBezTo>
                  <a:pt x="34" y="84"/>
                  <a:pt x="33" y="83"/>
                  <a:pt x="32" y="82"/>
                </a:cubicBezTo>
                <a:cubicBezTo>
                  <a:pt x="24" y="74"/>
                  <a:pt x="20" y="64"/>
                  <a:pt x="21" y="51"/>
                </a:cubicBezTo>
                <a:cubicBezTo>
                  <a:pt x="21" y="43"/>
                  <a:pt x="25" y="32"/>
                  <a:pt x="41" y="29"/>
                </a:cubicBezTo>
                <a:cubicBezTo>
                  <a:pt x="43" y="28"/>
                  <a:pt x="45" y="28"/>
                  <a:pt x="48" y="28"/>
                </a:cubicBezTo>
                <a:cubicBezTo>
                  <a:pt x="50" y="28"/>
                  <a:pt x="53" y="28"/>
                  <a:pt x="55" y="29"/>
                </a:cubicBezTo>
                <a:cubicBezTo>
                  <a:pt x="71" y="32"/>
                  <a:pt x="75" y="43"/>
                  <a:pt x="75" y="51"/>
                </a:cubicBezTo>
                <a:cubicBezTo>
                  <a:pt x="76" y="64"/>
                  <a:pt x="72" y="74"/>
                  <a:pt x="64" y="82"/>
                </a:cubicBezTo>
                <a:cubicBezTo>
                  <a:pt x="63" y="83"/>
                  <a:pt x="62" y="84"/>
                  <a:pt x="63" y="85"/>
                </a:cubicBezTo>
                <a:cubicBezTo>
                  <a:pt x="63" y="86"/>
                  <a:pt x="64" y="87"/>
                  <a:pt x="65" y="87"/>
                </a:cubicBezTo>
                <a:cubicBezTo>
                  <a:pt x="67" y="88"/>
                  <a:pt x="67" y="88"/>
                  <a:pt x="67" y="88"/>
                </a:cubicBezTo>
                <a:cubicBezTo>
                  <a:pt x="69" y="89"/>
                  <a:pt x="70" y="91"/>
                  <a:pt x="69" y="93"/>
                </a:cubicBezTo>
                <a:cubicBezTo>
                  <a:pt x="68" y="94"/>
                  <a:pt x="66" y="95"/>
                  <a:pt x="64" y="95"/>
                </a:cubicBezTo>
                <a:cubicBezTo>
                  <a:pt x="63" y="94"/>
                  <a:pt x="63" y="94"/>
                  <a:pt x="63" y="94"/>
                </a:cubicBezTo>
                <a:cubicBezTo>
                  <a:pt x="59" y="92"/>
                  <a:pt x="56" y="90"/>
                  <a:pt x="56" y="86"/>
                </a:cubicBezTo>
                <a:cubicBezTo>
                  <a:pt x="55" y="83"/>
                  <a:pt x="56" y="79"/>
                  <a:pt x="59" y="77"/>
                </a:cubicBezTo>
                <a:cubicBezTo>
                  <a:pt x="65" y="70"/>
                  <a:pt x="68" y="62"/>
                  <a:pt x="68" y="52"/>
                </a:cubicBezTo>
                <a:cubicBezTo>
                  <a:pt x="68" y="43"/>
                  <a:pt x="63" y="38"/>
                  <a:pt x="54" y="35"/>
                </a:cubicBezTo>
                <a:cubicBezTo>
                  <a:pt x="52" y="35"/>
                  <a:pt x="50" y="35"/>
                  <a:pt x="48" y="35"/>
                </a:cubicBezTo>
                <a:cubicBezTo>
                  <a:pt x="46" y="35"/>
                  <a:pt x="44" y="35"/>
                  <a:pt x="42" y="35"/>
                </a:cubicBezTo>
                <a:cubicBezTo>
                  <a:pt x="33" y="38"/>
                  <a:pt x="28" y="43"/>
                  <a:pt x="28" y="52"/>
                </a:cubicBezTo>
                <a:cubicBezTo>
                  <a:pt x="27" y="62"/>
                  <a:pt x="30" y="70"/>
                  <a:pt x="37" y="77"/>
                </a:cubicBezTo>
                <a:cubicBezTo>
                  <a:pt x="40" y="80"/>
                  <a:pt x="41" y="83"/>
                  <a:pt x="40" y="86"/>
                </a:cubicBezTo>
                <a:cubicBezTo>
                  <a:pt x="39" y="90"/>
                  <a:pt x="37" y="92"/>
                  <a:pt x="33" y="94"/>
                </a:cubicBezTo>
                <a:cubicBezTo>
                  <a:pt x="31" y="95"/>
                  <a:pt x="31" y="95"/>
                  <a:pt x="31" y="95"/>
                </a:cubicBezTo>
                <a:cubicBezTo>
                  <a:pt x="29" y="95"/>
                  <a:pt x="27" y="96"/>
                  <a:pt x="25" y="97"/>
                </a:cubicBezTo>
                <a:cubicBezTo>
                  <a:pt x="18" y="100"/>
                  <a:pt x="13" y="104"/>
                  <a:pt x="9" y="107"/>
                </a:cubicBezTo>
                <a:cubicBezTo>
                  <a:pt x="8" y="109"/>
                  <a:pt x="7" y="110"/>
                  <a:pt x="8" y="112"/>
                </a:cubicBezTo>
                <a:cubicBezTo>
                  <a:pt x="8" y="113"/>
                  <a:pt x="9" y="115"/>
                  <a:pt x="12" y="116"/>
                </a:cubicBezTo>
                <a:cubicBezTo>
                  <a:pt x="14" y="117"/>
                  <a:pt x="16" y="118"/>
                  <a:pt x="19" y="119"/>
                </a:cubicBezTo>
                <a:cubicBezTo>
                  <a:pt x="28" y="121"/>
                  <a:pt x="37" y="121"/>
                  <a:pt x="48" y="121"/>
                </a:cubicBezTo>
                <a:cubicBezTo>
                  <a:pt x="54" y="121"/>
                  <a:pt x="60" y="121"/>
                  <a:pt x="65" y="120"/>
                </a:cubicBezTo>
                <a:cubicBezTo>
                  <a:pt x="67" y="120"/>
                  <a:pt x="69" y="122"/>
                  <a:pt x="69" y="124"/>
                </a:cubicBezTo>
                <a:cubicBezTo>
                  <a:pt x="69" y="125"/>
                  <a:pt x="68" y="127"/>
                  <a:pt x="66" y="127"/>
                </a:cubicBezTo>
                <a:cubicBezTo>
                  <a:pt x="60" y="128"/>
                  <a:pt x="55" y="128"/>
                  <a:pt x="48" y="1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Freeform 22"/>
          <p:cNvSpPr>
            <a:spLocks noEditPoints="1"/>
          </p:cNvSpPr>
          <p:nvPr/>
        </p:nvSpPr>
        <p:spPr bwMode="auto">
          <a:xfrm>
            <a:off x="1279525" y="3124200"/>
            <a:ext cx="685800" cy="593725"/>
          </a:xfrm>
          <a:custGeom>
            <a:avLst/>
            <a:gdLst>
              <a:gd name="T0" fmla="*/ 344744419 w 161"/>
              <a:gd name="T1" fmla="*/ 2147483646 h 139"/>
              <a:gd name="T2" fmla="*/ 0 w 161"/>
              <a:gd name="T3" fmla="*/ 1642038323 h 139"/>
              <a:gd name="T4" fmla="*/ 127009308 w 161"/>
              <a:gd name="T5" fmla="*/ 1642038323 h 139"/>
              <a:gd name="T6" fmla="*/ 344744419 w 161"/>
              <a:gd name="T7" fmla="*/ 2147483646 h 139"/>
              <a:gd name="T8" fmla="*/ 2147483646 w 161"/>
              <a:gd name="T9" fmla="*/ 2147483646 h 139"/>
              <a:gd name="T10" fmla="*/ 2147483646 w 161"/>
              <a:gd name="T11" fmla="*/ 1587304566 h 139"/>
              <a:gd name="T12" fmla="*/ 2147483646 w 161"/>
              <a:gd name="T13" fmla="*/ 2147483646 h 139"/>
              <a:gd name="T14" fmla="*/ 1578566773 w 161"/>
              <a:gd name="T15" fmla="*/ 1806243863 h 139"/>
              <a:gd name="T16" fmla="*/ 1179388576 w 161"/>
              <a:gd name="T17" fmla="*/ 1623795161 h 139"/>
              <a:gd name="T18" fmla="*/ 1342685650 w 161"/>
              <a:gd name="T19" fmla="*/ 1167673405 h 139"/>
              <a:gd name="T20" fmla="*/ 1741863846 w 161"/>
              <a:gd name="T21" fmla="*/ 1350122107 h 139"/>
              <a:gd name="T22" fmla="*/ 1578566773 w 161"/>
              <a:gd name="T23" fmla="*/ 1806243863 h 139"/>
              <a:gd name="T24" fmla="*/ 1306397884 w 161"/>
              <a:gd name="T25" fmla="*/ 1350122107 h 139"/>
              <a:gd name="T26" fmla="*/ 1342685650 w 161"/>
              <a:gd name="T27" fmla="*/ 1678528917 h 139"/>
              <a:gd name="T28" fmla="*/ 1614854538 w 161"/>
              <a:gd name="T29" fmla="*/ 1623795161 h 139"/>
              <a:gd name="T30" fmla="*/ 1578566773 w 161"/>
              <a:gd name="T31" fmla="*/ 1295388351 h 139"/>
              <a:gd name="T32" fmla="*/ 2147483646 w 161"/>
              <a:gd name="T33" fmla="*/ 1550813971 h 139"/>
              <a:gd name="T34" fmla="*/ 1850731401 w 161"/>
              <a:gd name="T35" fmla="*/ 1496080215 h 139"/>
              <a:gd name="T36" fmla="*/ 2147483646 w 161"/>
              <a:gd name="T37" fmla="*/ 1423099025 h 139"/>
              <a:gd name="T38" fmla="*/ 2147483646 w 161"/>
              <a:gd name="T39" fmla="*/ 784528567 h 139"/>
              <a:gd name="T40" fmla="*/ 344744419 w 161"/>
              <a:gd name="T41" fmla="*/ 565589269 h 139"/>
              <a:gd name="T42" fmla="*/ 127009308 w 161"/>
              <a:gd name="T43" fmla="*/ 1222407161 h 139"/>
              <a:gd name="T44" fmla="*/ 997945491 w 161"/>
              <a:gd name="T45" fmla="*/ 1423099025 h 139"/>
              <a:gd name="T46" fmla="*/ 997945491 w 161"/>
              <a:gd name="T47" fmla="*/ 1550813971 h 139"/>
              <a:gd name="T48" fmla="*/ 0 w 161"/>
              <a:gd name="T49" fmla="*/ 1222407161 h 139"/>
              <a:gd name="T50" fmla="*/ 344744419 w 161"/>
              <a:gd name="T51" fmla="*/ 437878595 h 139"/>
              <a:gd name="T52" fmla="*/ 2147483646 w 161"/>
              <a:gd name="T53" fmla="*/ 784528567 h 139"/>
              <a:gd name="T54" fmla="*/ 2147483646 w 161"/>
              <a:gd name="T55" fmla="*/ 1295388351 h 139"/>
              <a:gd name="T56" fmla="*/ 1941452944 w 161"/>
              <a:gd name="T57" fmla="*/ 328406810 h 139"/>
              <a:gd name="T58" fmla="*/ 1705576081 w 161"/>
              <a:gd name="T59" fmla="*/ 127714946 h 139"/>
              <a:gd name="T60" fmla="*/ 1034233256 w 161"/>
              <a:gd name="T61" fmla="*/ 273673054 h 139"/>
              <a:gd name="T62" fmla="*/ 907219688 w 161"/>
              <a:gd name="T63" fmla="*/ 273673054 h 139"/>
              <a:gd name="T64" fmla="*/ 1705576081 w 161"/>
              <a:gd name="T65" fmla="*/ 0 h 139"/>
              <a:gd name="T66" fmla="*/ 1941452944 w 161"/>
              <a:gd name="T67" fmla="*/ 328406810 h 1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61" h="139">
                <a:moveTo>
                  <a:pt x="142" y="139"/>
                </a:moveTo>
                <a:cubicBezTo>
                  <a:pt x="19" y="139"/>
                  <a:pt x="19" y="139"/>
                  <a:pt x="19" y="139"/>
                </a:cubicBezTo>
                <a:cubicBezTo>
                  <a:pt x="9" y="139"/>
                  <a:pt x="0" y="131"/>
                  <a:pt x="0" y="12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88"/>
                  <a:pt x="2" y="86"/>
                  <a:pt x="4" y="86"/>
                </a:cubicBezTo>
                <a:cubicBezTo>
                  <a:pt x="6" y="86"/>
                  <a:pt x="7" y="88"/>
                  <a:pt x="7" y="90"/>
                </a:cubicBezTo>
                <a:cubicBezTo>
                  <a:pt x="7" y="120"/>
                  <a:pt x="7" y="120"/>
                  <a:pt x="7" y="120"/>
                </a:cubicBezTo>
                <a:cubicBezTo>
                  <a:pt x="7" y="127"/>
                  <a:pt x="12" y="132"/>
                  <a:pt x="19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9" y="132"/>
                  <a:pt x="154" y="127"/>
                  <a:pt x="154" y="120"/>
                </a:cubicBezTo>
                <a:cubicBezTo>
                  <a:pt x="154" y="90"/>
                  <a:pt x="154" y="90"/>
                  <a:pt x="154" y="90"/>
                </a:cubicBezTo>
                <a:cubicBezTo>
                  <a:pt x="154" y="88"/>
                  <a:pt x="155" y="87"/>
                  <a:pt x="157" y="87"/>
                </a:cubicBezTo>
                <a:cubicBezTo>
                  <a:pt x="159" y="87"/>
                  <a:pt x="161" y="88"/>
                  <a:pt x="161" y="90"/>
                </a:cubicBezTo>
                <a:cubicBezTo>
                  <a:pt x="161" y="120"/>
                  <a:pt x="161" y="120"/>
                  <a:pt x="161" y="120"/>
                </a:cubicBezTo>
                <a:cubicBezTo>
                  <a:pt x="161" y="131"/>
                  <a:pt x="152" y="139"/>
                  <a:pt x="142" y="139"/>
                </a:cubicBezTo>
                <a:close/>
                <a:moveTo>
                  <a:pt x="87" y="99"/>
                </a:moveTo>
                <a:cubicBezTo>
                  <a:pt x="74" y="99"/>
                  <a:pt x="74" y="99"/>
                  <a:pt x="74" y="99"/>
                </a:cubicBezTo>
                <a:cubicBezTo>
                  <a:pt x="69" y="99"/>
                  <a:pt x="65" y="95"/>
                  <a:pt x="65" y="89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68"/>
                  <a:pt x="69" y="64"/>
                  <a:pt x="74" y="64"/>
                </a:cubicBezTo>
                <a:cubicBezTo>
                  <a:pt x="87" y="64"/>
                  <a:pt x="87" y="64"/>
                  <a:pt x="87" y="64"/>
                </a:cubicBezTo>
                <a:cubicBezTo>
                  <a:pt x="92" y="64"/>
                  <a:pt x="96" y="68"/>
                  <a:pt x="96" y="74"/>
                </a:cubicBezTo>
                <a:cubicBezTo>
                  <a:pt x="96" y="89"/>
                  <a:pt x="96" y="89"/>
                  <a:pt x="96" y="89"/>
                </a:cubicBezTo>
                <a:cubicBezTo>
                  <a:pt x="96" y="95"/>
                  <a:pt x="92" y="99"/>
                  <a:pt x="87" y="99"/>
                </a:cubicBezTo>
                <a:close/>
                <a:moveTo>
                  <a:pt x="74" y="71"/>
                </a:moveTo>
                <a:cubicBezTo>
                  <a:pt x="73" y="71"/>
                  <a:pt x="72" y="72"/>
                  <a:pt x="72" y="74"/>
                </a:cubicBezTo>
                <a:cubicBezTo>
                  <a:pt x="72" y="89"/>
                  <a:pt x="72" y="89"/>
                  <a:pt x="72" y="89"/>
                </a:cubicBezTo>
                <a:cubicBezTo>
                  <a:pt x="72" y="91"/>
                  <a:pt x="73" y="92"/>
                  <a:pt x="74" y="92"/>
                </a:cubicBezTo>
                <a:cubicBezTo>
                  <a:pt x="87" y="92"/>
                  <a:pt x="87" y="92"/>
                  <a:pt x="87" y="92"/>
                </a:cubicBezTo>
                <a:cubicBezTo>
                  <a:pt x="88" y="92"/>
                  <a:pt x="89" y="91"/>
                  <a:pt x="89" y="89"/>
                </a:cubicBezTo>
                <a:cubicBezTo>
                  <a:pt x="89" y="74"/>
                  <a:pt x="89" y="74"/>
                  <a:pt x="89" y="74"/>
                </a:cubicBezTo>
                <a:cubicBezTo>
                  <a:pt x="89" y="72"/>
                  <a:pt x="88" y="71"/>
                  <a:pt x="87" y="71"/>
                </a:cubicBezTo>
                <a:lnTo>
                  <a:pt x="74" y="71"/>
                </a:lnTo>
                <a:close/>
                <a:moveTo>
                  <a:pt x="142" y="85"/>
                </a:moveTo>
                <a:cubicBezTo>
                  <a:pt x="106" y="85"/>
                  <a:pt x="106" y="85"/>
                  <a:pt x="106" y="85"/>
                </a:cubicBezTo>
                <a:cubicBezTo>
                  <a:pt x="104" y="85"/>
                  <a:pt x="102" y="84"/>
                  <a:pt x="102" y="82"/>
                </a:cubicBezTo>
                <a:cubicBezTo>
                  <a:pt x="102" y="80"/>
                  <a:pt x="104" y="78"/>
                  <a:pt x="106" y="78"/>
                </a:cubicBezTo>
                <a:cubicBezTo>
                  <a:pt x="142" y="78"/>
                  <a:pt x="142" y="78"/>
                  <a:pt x="142" y="78"/>
                </a:cubicBezTo>
                <a:cubicBezTo>
                  <a:pt x="149" y="78"/>
                  <a:pt x="154" y="73"/>
                  <a:pt x="154" y="6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154" y="36"/>
                  <a:pt x="149" y="31"/>
                  <a:pt x="142" y="31"/>
                </a:cubicBezTo>
                <a:cubicBezTo>
                  <a:pt x="19" y="31"/>
                  <a:pt x="19" y="31"/>
                  <a:pt x="19" y="31"/>
                </a:cubicBezTo>
                <a:cubicBezTo>
                  <a:pt x="12" y="31"/>
                  <a:pt x="7" y="36"/>
                  <a:pt x="7" y="43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73"/>
                  <a:pt x="12" y="78"/>
                  <a:pt x="19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7" y="78"/>
                  <a:pt x="59" y="80"/>
                  <a:pt x="59" y="82"/>
                </a:cubicBezTo>
                <a:cubicBezTo>
                  <a:pt x="59" y="84"/>
                  <a:pt x="57" y="85"/>
                  <a:pt x="55" y="85"/>
                </a:cubicBezTo>
                <a:cubicBezTo>
                  <a:pt x="19" y="85"/>
                  <a:pt x="19" y="85"/>
                  <a:pt x="19" y="85"/>
                </a:cubicBezTo>
                <a:cubicBezTo>
                  <a:pt x="9" y="85"/>
                  <a:pt x="0" y="77"/>
                  <a:pt x="0" y="67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33"/>
                  <a:pt x="9" y="24"/>
                  <a:pt x="19" y="24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52" y="24"/>
                  <a:pt x="161" y="33"/>
                  <a:pt x="161" y="43"/>
                </a:cubicBezTo>
                <a:cubicBezTo>
                  <a:pt x="161" y="69"/>
                  <a:pt x="161" y="69"/>
                  <a:pt x="161" y="69"/>
                </a:cubicBezTo>
                <a:cubicBezTo>
                  <a:pt x="161" y="70"/>
                  <a:pt x="161" y="71"/>
                  <a:pt x="160" y="71"/>
                </a:cubicBezTo>
                <a:cubicBezTo>
                  <a:pt x="158" y="79"/>
                  <a:pt x="151" y="85"/>
                  <a:pt x="142" y="85"/>
                </a:cubicBezTo>
                <a:close/>
                <a:moveTo>
                  <a:pt x="107" y="18"/>
                </a:moveTo>
                <a:cubicBezTo>
                  <a:pt x="105" y="18"/>
                  <a:pt x="104" y="17"/>
                  <a:pt x="104" y="15"/>
                </a:cubicBezTo>
                <a:cubicBezTo>
                  <a:pt x="104" y="10"/>
                  <a:pt x="99" y="7"/>
                  <a:pt x="94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2" y="7"/>
                  <a:pt x="57" y="10"/>
                  <a:pt x="57" y="15"/>
                </a:cubicBezTo>
                <a:cubicBezTo>
                  <a:pt x="57" y="17"/>
                  <a:pt x="56" y="18"/>
                  <a:pt x="54" y="18"/>
                </a:cubicBezTo>
                <a:cubicBezTo>
                  <a:pt x="52" y="18"/>
                  <a:pt x="50" y="17"/>
                  <a:pt x="50" y="15"/>
                </a:cubicBezTo>
                <a:cubicBezTo>
                  <a:pt x="50" y="6"/>
                  <a:pt x="58" y="0"/>
                  <a:pt x="6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3" y="0"/>
                  <a:pt x="111" y="6"/>
                  <a:pt x="111" y="15"/>
                </a:cubicBezTo>
                <a:cubicBezTo>
                  <a:pt x="111" y="17"/>
                  <a:pt x="109" y="18"/>
                  <a:pt x="107" y="1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Freeform 23"/>
          <p:cNvSpPr>
            <a:spLocks noEditPoints="1"/>
          </p:cNvSpPr>
          <p:nvPr/>
        </p:nvSpPr>
        <p:spPr bwMode="auto">
          <a:xfrm>
            <a:off x="10221913" y="3119438"/>
            <a:ext cx="695325" cy="627062"/>
          </a:xfrm>
          <a:custGeom>
            <a:avLst/>
            <a:gdLst>
              <a:gd name="T0" fmla="*/ 473123872 w 163"/>
              <a:gd name="T1" fmla="*/ 1364734324 h 147"/>
              <a:gd name="T2" fmla="*/ 636896371 w 163"/>
              <a:gd name="T3" fmla="*/ 2147483646 h 147"/>
              <a:gd name="T4" fmla="*/ 964441370 w 163"/>
              <a:gd name="T5" fmla="*/ 2056196018 h 147"/>
              <a:gd name="T6" fmla="*/ 800668870 w 163"/>
              <a:gd name="T7" fmla="*/ 1200964499 h 147"/>
              <a:gd name="T8" fmla="*/ 837064655 w 163"/>
              <a:gd name="T9" fmla="*/ 1364734324 h 147"/>
              <a:gd name="T10" fmla="*/ 800668870 w 163"/>
              <a:gd name="T11" fmla="*/ 2092591209 h 147"/>
              <a:gd name="T12" fmla="*/ 600500586 w 163"/>
              <a:gd name="T13" fmla="*/ 2056196018 h 147"/>
              <a:gd name="T14" fmla="*/ 636896371 w 163"/>
              <a:gd name="T15" fmla="*/ 1328339134 h 147"/>
              <a:gd name="T16" fmla="*/ 837064655 w 163"/>
              <a:gd name="T17" fmla="*/ 1364734324 h 147"/>
              <a:gd name="T18" fmla="*/ 1073624458 w 163"/>
              <a:gd name="T19" fmla="*/ 1128178384 h 147"/>
              <a:gd name="T20" fmla="*/ 1237396957 w 163"/>
              <a:gd name="T21" fmla="*/ 2147483646 h 147"/>
              <a:gd name="T22" fmla="*/ 1564946222 w 163"/>
              <a:gd name="T23" fmla="*/ 2056196018 h 147"/>
              <a:gd name="T24" fmla="*/ 1419367349 w 163"/>
              <a:gd name="T25" fmla="*/ 964412825 h 147"/>
              <a:gd name="T26" fmla="*/ 1437565241 w 163"/>
              <a:gd name="T27" fmla="*/ 1128178384 h 147"/>
              <a:gd name="T28" fmla="*/ 1419367349 w 163"/>
              <a:gd name="T29" fmla="*/ 2092591209 h 147"/>
              <a:gd name="T30" fmla="*/ 1201005438 w 163"/>
              <a:gd name="T31" fmla="*/ 2056196018 h 147"/>
              <a:gd name="T32" fmla="*/ 1237396957 w 163"/>
              <a:gd name="T33" fmla="*/ 1091787459 h 147"/>
              <a:gd name="T34" fmla="*/ 1437565241 w 163"/>
              <a:gd name="T35" fmla="*/ 1128178384 h 147"/>
              <a:gd name="T36" fmla="*/ 1692322937 w 163"/>
              <a:gd name="T37" fmla="*/ 928017634 h 147"/>
              <a:gd name="T38" fmla="*/ 1856095436 w 163"/>
              <a:gd name="T39" fmla="*/ 2147483646 h 147"/>
              <a:gd name="T40" fmla="*/ 2147483646 w 163"/>
              <a:gd name="T41" fmla="*/ 2056196018 h 147"/>
              <a:gd name="T42" fmla="*/ 2019872201 w 163"/>
              <a:gd name="T43" fmla="*/ 764252075 h 147"/>
              <a:gd name="T44" fmla="*/ 2056263720 w 163"/>
              <a:gd name="T45" fmla="*/ 928017634 h 147"/>
              <a:gd name="T46" fmla="*/ 2019872201 w 163"/>
              <a:gd name="T47" fmla="*/ 2092591209 h 147"/>
              <a:gd name="T48" fmla="*/ 1819703917 w 163"/>
              <a:gd name="T49" fmla="*/ 2056196018 h 147"/>
              <a:gd name="T50" fmla="*/ 1856095436 w 163"/>
              <a:gd name="T51" fmla="*/ 891626710 h 147"/>
              <a:gd name="T52" fmla="*/ 2056263720 w 163"/>
              <a:gd name="T53" fmla="*/ 928017634 h 147"/>
              <a:gd name="T54" fmla="*/ 2147483646 w 163"/>
              <a:gd name="T55" fmla="*/ 2056196018 h 147"/>
              <a:gd name="T56" fmla="*/ 2147483646 w 163"/>
              <a:gd name="T57" fmla="*/ 2147483646 h 147"/>
              <a:gd name="T58" fmla="*/ 2147483646 w 163"/>
              <a:gd name="T59" fmla="*/ 709659289 h 147"/>
              <a:gd name="T60" fmla="*/ 2147483646 w 163"/>
              <a:gd name="T61" fmla="*/ 545893730 h 147"/>
              <a:gd name="T62" fmla="*/ 2147483646 w 163"/>
              <a:gd name="T63" fmla="*/ 709659289 h 147"/>
              <a:gd name="T64" fmla="*/ 2147483646 w 163"/>
              <a:gd name="T65" fmla="*/ 2092591209 h 147"/>
              <a:gd name="T66" fmla="*/ 2147483646 w 163"/>
              <a:gd name="T67" fmla="*/ 2056196018 h 147"/>
              <a:gd name="T68" fmla="*/ 2147483646 w 163"/>
              <a:gd name="T69" fmla="*/ 673268365 h 147"/>
              <a:gd name="T70" fmla="*/ 2147483646 w 163"/>
              <a:gd name="T71" fmla="*/ 709659289 h 147"/>
              <a:gd name="T72" fmla="*/ 2147483646 w 163"/>
              <a:gd name="T73" fmla="*/ 145572230 h 147"/>
              <a:gd name="T74" fmla="*/ 2147483646 w 163"/>
              <a:gd name="T75" fmla="*/ 54588520 h 147"/>
              <a:gd name="T76" fmla="*/ 2147483646 w 163"/>
              <a:gd name="T77" fmla="*/ 254749270 h 147"/>
              <a:gd name="T78" fmla="*/ 2147483646 w 163"/>
              <a:gd name="T79" fmla="*/ 254749270 h 147"/>
              <a:gd name="T80" fmla="*/ 564109067 w 163"/>
              <a:gd name="T81" fmla="*/ 928017634 h 147"/>
              <a:gd name="T82" fmla="*/ 491321764 w 163"/>
              <a:gd name="T83" fmla="*/ 873429114 h 147"/>
              <a:gd name="T84" fmla="*/ 1528550437 w 163"/>
              <a:gd name="T85" fmla="*/ 527696135 h 147"/>
              <a:gd name="T86" fmla="*/ 2147483646 w 163"/>
              <a:gd name="T87" fmla="*/ 2147483646 h 147"/>
              <a:gd name="T88" fmla="*/ 2147483646 w 163"/>
              <a:gd name="T89" fmla="*/ 2147483646 h 147"/>
              <a:gd name="T90" fmla="*/ 181970392 w 163"/>
              <a:gd name="T91" fmla="*/ 2147483646 h 147"/>
              <a:gd name="T92" fmla="*/ 0 w 163"/>
              <a:gd name="T93" fmla="*/ 418519095 h 147"/>
              <a:gd name="T94" fmla="*/ 236559803 w 163"/>
              <a:gd name="T95" fmla="*/ 200160750 h 147"/>
              <a:gd name="T96" fmla="*/ 491321764 w 163"/>
              <a:gd name="T97" fmla="*/ 418519095 h 147"/>
              <a:gd name="T98" fmla="*/ 309351372 w 163"/>
              <a:gd name="T99" fmla="*/ 2147483646 h 147"/>
              <a:gd name="T100" fmla="*/ 2147483646 w 163"/>
              <a:gd name="T101" fmla="*/ 2147483646 h 147"/>
              <a:gd name="T102" fmla="*/ 2147483646 w 163"/>
              <a:gd name="T103" fmla="*/ 2147483646 h 1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3" h="147">
                <a:moveTo>
                  <a:pt x="35" y="66"/>
                </a:moveTo>
                <a:cubicBezTo>
                  <a:pt x="30" y="66"/>
                  <a:pt x="26" y="70"/>
                  <a:pt x="26" y="75"/>
                </a:cubicBezTo>
                <a:cubicBezTo>
                  <a:pt x="26" y="113"/>
                  <a:pt x="26" y="113"/>
                  <a:pt x="26" y="113"/>
                </a:cubicBezTo>
                <a:cubicBezTo>
                  <a:pt x="26" y="118"/>
                  <a:pt x="30" y="122"/>
                  <a:pt x="35" y="122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49" y="122"/>
                  <a:pt x="53" y="118"/>
                  <a:pt x="53" y="113"/>
                </a:cubicBezTo>
                <a:cubicBezTo>
                  <a:pt x="53" y="75"/>
                  <a:pt x="53" y="75"/>
                  <a:pt x="53" y="75"/>
                </a:cubicBezTo>
                <a:cubicBezTo>
                  <a:pt x="53" y="70"/>
                  <a:pt x="49" y="66"/>
                  <a:pt x="44" y="66"/>
                </a:cubicBezTo>
                <a:lnTo>
                  <a:pt x="35" y="66"/>
                </a:lnTo>
                <a:close/>
                <a:moveTo>
                  <a:pt x="46" y="75"/>
                </a:moveTo>
                <a:cubicBezTo>
                  <a:pt x="46" y="113"/>
                  <a:pt x="46" y="113"/>
                  <a:pt x="46" y="113"/>
                </a:cubicBezTo>
                <a:cubicBezTo>
                  <a:pt x="46" y="114"/>
                  <a:pt x="45" y="115"/>
                  <a:pt x="44" y="115"/>
                </a:cubicBezTo>
                <a:cubicBezTo>
                  <a:pt x="35" y="115"/>
                  <a:pt x="35" y="115"/>
                  <a:pt x="35" y="115"/>
                </a:cubicBezTo>
                <a:cubicBezTo>
                  <a:pt x="34" y="115"/>
                  <a:pt x="33" y="114"/>
                  <a:pt x="33" y="113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4"/>
                  <a:pt x="34" y="73"/>
                  <a:pt x="35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45" y="73"/>
                  <a:pt x="46" y="74"/>
                  <a:pt x="46" y="75"/>
                </a:cubicBezTo>
                <a:close/>
                <a:moveTo>
                  <a:pt x="68" y="53"/>
                </a:moveTo>
                <a:cubicBezTo>
                  <a:pt x="63" y="53"/>
                  <a:pt x="59" y="57"/>
                  <a:pt x="59" y="62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59" y="118"/>
                  <a:pt x="63" y="122"/>
                  <a:pt x="68" y="122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82" y="122"/>
                  <a:pt x="86" y="118"/>
                  <a:pt x="86" y="113"/>
                </a:cubicBezTo>
                <a:cubicBezTo>
                  <a:pt x="86" y="62"/>
                  <a:pt x="86" y="62"/>
                  <a:pt x="86" y="62"/>
                </a:cubicBezTo>
                <a:cubicBezTo>
                  <a:pt x="86" y="57"/>
                  <a:pt x="82" y="53"/>
                  <a:pt x="78" y="53"/>
                </a:cubicBezTo>
                <a:lnTo>
                  <a:pt x="68" y="53"/>
                </a:lnTo>
                <a:close/>
                <a:moveTo>
                  <a:pt x="79" y="62"/>
                </a:moveTo>
                <a:cubicBezTo>
                  <a:pt x="79" y="113"/>
                  <a:pt x="79" y="113"/>
                  <a:pt x="79" y="113"/>
                </a:cubicBezTo>
                <a:cubicBezTo>
                  <a:pt x="79" y="114"/>
                  <a:pt x="79" y="115"/>
                  <a:pt x="7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7" y="115"/>
                  <a:pt x="66" y="114"/>
                  <a:pt x="66" y="113"/>
                </a:cubicBezTo>
                <a:cubicBezTo>
                  <a:pt x="66" y="62"/>
                  <a:pt x="66" y="62"/>
                  <a:pt x="66" y="62"/>
                </a:cubicBezTo>
                <a:cubicBezTo>
                  <a:pt x="66" y="61"/>
                  <a:pt x="67" y="60"/>
                  <a:pt x="68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9" y="60"/>
                  <a:pt x="79" y="61"/>
                  <a:pt x="79" y="62"/>
                </a:cubicBezTo>
                <a:close/>
                <a:moveTo>
                  <a:pt x="102" y="42"/>
                </a:moveTo>
                <a:cubicBezTo>
                  <a:pt x="97" y="42"/>
                  <a:pt x="93" y="46"/>
                  <a:pt x="93" y="51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3" y="118"/>
                  <a:pt x="97" y="122"/>
                  <a:pt x="102" y="122"/>
                </a:cubicBezTo>
                <a:cubicBezTo>
                  <a:pt x="111" y="122"/>
                  <a:pt x="111" y="122"/>
                  <a:pt x="111" y="122"/>
                </a:cubicBezTo>
                <a:cubicBezTo>
                  <a:pt x="116" y="122"/>
                  <a:pt x="120" y="118"/>
                  <a:pt x="120" y="113"/>
                </a:cubicBezTo>
                <a:cubicBezTo>
                  <a:pt x="120" y="51"/>
                  <a:pt x="120" y="51"/>
                  <a:pt x="120" y="51"/>
                </a:cubicBezTo>
                <a:cubicBezTo>
                  <a:pt x="120" y="46"/>
                  <a:pt x="116" y="42"/>
                  <a:pt x="111" y="42"/>
                </a:cubicBezTo>
                <a:lnTo>
                  <a:pt x="102" y="42"/>
                </a:lnTo>
                <a:close/>
                <a:moveTo>
                  <a:pt x="113" y="51"/>
                </a:moveTo>
                <a:cubicBezTo>
                  <a:pt x="113" y="113"/>
                  <a:pt x="113" y="113"/>
                  <a:pt x="113" y="113"/>
                </a:cubicBezTo>
                <a:cubicBezTo>
                  <a:pt x="113" y="114"/>
                  <a:pt x="112" y="115"/>
                  <a:pt x="111" y="115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01" y="115"/>
                  <a:pt x="100" y="114"/>
                  <a:pt x="100" y="113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100" y="50"/>
                  <a:pt x="101" y="49"/>
                  <a:pt x="102" y="49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2" y="49"/>
                  <a:pt x="113" y="50"/>
                  <a:pt x="113" y="51"/>
                </a:cubicBezTo>
                <a:close/>
                <a:moveTo>
                  <a:pt x="126" y="39"/>
                </a:moveTo>
                <a:cubicBezTo>
                  <a:pt x="126" y="113"/>
                  <a:pt x="126" y="113"/>
                  <a:pt x="126" y="113"/>
                </a:cubicBezTo>
                <a:cubicBezTo>
                  <a:pt x="126" y="118"/>
                  <a:pt x="130" y="122"/>
                  <a:pt x="135" y="122"/>
                </a:cubicBezTo>
                <a:cubicBezTo>
                  <a:pt x="144" y="122"/>
                  <a:pt x="144" y="122"/>
                  <a:pt x="144" y="122"/>
                </a:cubicBezTo>
                <a:cubicBezTo>
                  <a:pt x="149" y="122"/>
                  <a:pt x="153" y="118"/>
                  <a:pt x="153" y="113"/>
                </a:cubicBezTo>
                <a:cubicBezTo>
                  <a:pt x="153" y="39"/>
                  <a:pt x="153" y="39"/>
                  <a:pt x="153" y="39"/>
                </a:cubicBezTo>
                <a:cubicBezTo>
                  <a:pt x="153" y="34"/>
                  <a:pt x="149" y="30"/>
                  <a:pt x="144" y="30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30" y="30"/>
                  <a:pt x="126" y="34"/>
                  <a:pt x="126" y="39"/>
                </a:cubicBezTo>
                <a:close/>
                <a:moveTo>
                  <a:pt x="146" y="39"/>
                </a:moveTo>
                <a:cubicBezTo>
                  <a:pt x="146" y="113"/>
                  <a:pt x="146" y="113"/>
                  <a:pt x="146" y="113"/>
                </a:cubicBezTo>
                <a:cubicBezTo>
                  <a:pt x="146" y="114"/>
                  <a:pt x="145" y="115"/>
                  <a:pt x="144" y="115"/>
                </a:cubicBezTo>
                <a:cubicBezTo>
                  <a:pt x="135" y="115"/>
                  <a:pt x="135" y="115"/>
                  <a:pt x="135" y="115"/>
                </a:cubicBezTo>
                <a:cubicBezTo>
                  <a:pt x="134" y="115"/>
                  <a:pt x="133" y="114"/>
                  <a:pt x="133" y="113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33" y="38"/>
                  <a:pt x="134" y="37"/>
                  <a:pt x="135" y="37"/>
                </a:cubicBezTo>
                <a:cubicBezTo>
                  <a:pt x="144" y="37"/>
                  <a:pt x="144" y="37"/>
                  <a:pt x="144" y="37"/>
                </a:cubicBezTo>
                <a:cubicBezTo>
                  <a:pt x="145" y="37"/>
                  <a:pt x="146" y="38"/>
                  <a:pt x="146" y="39"/>
                </a:cubicBezTo>
                <a:close/>
                <a:moveTo>
                  <a:pt x="84" y="29"/>
                </a:moveTo>
                <a:cubicBezTo>
                  <a:pt x="106" y="21"/>
                  <a:pt x="127" y="8"/>
                  <a:pt x="128" y="8"/>
                </a:cubicBezTo>
                <a:cubicBezTo>
                  <a:pt x="124" y="0"/>
                  <a:pt x="124" y="0"/>
                  <a:pt x="124" y="0"/>
                </a:cubicBezTo>
                <a:cubicBezTo>
                  <a:pt x="131" y="3"/>
                  <a:pt x="131" y="3"/>
                  <a:pt x="131" y="3"/>
                </a:cubicBezTo>
                <a:cubicBezTo>
                  <a:pt x="139" y="6"/>
                  <a:pt x="139" y="6"/>
                  <a:pt x="139" y="6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5" y="22"/>
                  <a:pt x="135" y="22"/>
                  <a:pt x="135" y="22"/>
                </a:cubicBezTo>
                <a:cubicBezTo>
                  <a:pt x="131" y="14"/>
                  <a:pt x="131" y="14"/>
                  <a:pt x="131" y="14"/>
                </a:cubicBezTo>
                <a:cubicBezTo>
                  <a:pt x="127" y="16"/>
                  <a:pt x="108" y="27"/>
                  <a:pt x="87" y="35"/>
                </a:cubicBezTo>
                <a:cubicBezTo>
                  <a:pt x="62" y="45"/>
                  <a:pt x="32" y="51"/>
                  <a:pt x="31" y="51"/>
                </a:cubicBezTo>
                <a:cubicBezTo>
                  <a:pt x="31" y="51"/>
                  <a:pt x="31" y="51"/>
                  <a:pt x="31" y="51"/>
                </a:cubicBezTo>
                <a:cubicBezTo>
                  <a:pt x="29" y="51"/>
                  <a:pt x="27" y="50"/>
                  <a:pt x="27" y="48"/>
                </a:cubicBezTo>
                <a:cubicBezTo>
                  <a:pt x="27" y="47"/>
                  <a:pt x="28" y="45"/>
                  <a:pt x="30" y="44"/>
                </a:cubicBezTo>
                <a:cubicBezTo>
                  <a:pt x="30" y="44"/>
                  <a:pt x="60" y="38"/>
                  <a:pt x="84" y="29"/>
                </a:cubicBezTo>
                <a:close/>
                <a:moveTo>
                  <a:pt x="163" y="135"/>
                </a:moveTo>
                <a:cubicBezTo>
                  <a:pt x="158" y="141"/>
                  <a:pt x="158" y="141"/>
                  <a:pt x="158" y="141"/>
                </a:cubicBezTo>
                <a:cubicBezTo>
                  <a:pt x="153" y="147"/>
                  <a:pt x="153" y="147"/>
                  <a:pt x="153" y="147"/>
                </a:cubicBezTo>
                <a:cubicBezTo>
                  <a:pt x="153" y="138"/>
                  <a:pt x="153" y="138"/>
                  <a:pt x="153" y="138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2" y="138"/>
                  <a:pt x="10" y="136"/>
                  <a:pt x="10" y="135"/>
                </a:cubicBezTo>
                <a:cubicBezTo>
                  <a:pt x="10" y="23"/>
                  <a:pt x="10" y="23"/>
                  <a:pt x="1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7" y="17"/>
                  <a:pt x="7" y="17"/>
                  <a:pt x="7" y="17"/>
                </a:cubicBezTo>
                <a:cubicBezTo>
                  <a:pt x="13" y="11"/>
                  <a:pt x="13" y="11"/>
                  <a:pt x="13" y="11"/>
                </a:cubicBezTo>
                <a:cubicBezTo>
                  <a:pt x="20" y="17"/>
                  <a:pt x="20" y="17"/>
                  <a:pt x="20" y="17"/>
                </a:cubicBezTo>
                <a:cubicBezTo>
                  <a:pt x="27" y="23"/>
                  <a:pt x="27" y="23"/>
                  <a:pt x="2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131"/>
                  <a:pt x="17" y="131"/>
                  <a:pt x="17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53" y="122"/>
                  <a:pt x="153" y="122"/>
                  <a:pt x="153" y="122"/>
                </a:cubicBezTo>
                <a:cubicBezTo>
                  <a:pt x="158" y="129"/>
                  <a:pt x="158" y="129"/>
                  <a:pt x="158" y="129"/>
                </a:cubicBezTo>
                <a:lnTo>
                  <a:pt x="163" y="1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Freeform 24"/>
          <p:cNvSpPr>
            <a:spLocks noEditPoints="1"/>
          </p:cNvSpPr>
          <p:nvPr/>
        </p:nvSpPr>
        <p:spPr bwMode="auto">
          <a:xfrm>
            <a:off x="3070225" y="3035300"/>
            <a:ext cx="681038" cy="796925"/>
          </a:xfrm>
          <a:custGeom>
            <a:avLst/>
            <a:gdLst>
              <a:gd name="T0" fmla="*/ 1195766520 w 160"/>
              <a:gd name="T1" fmla="*/ 2147483646 h 187"/>
              <a:gd name="T2" fmla="*/ 1195766520 w 160"/>
              <a:gd name="T3" fmla="*/ 2147483646 h 187"/>
              <a:gd name="T4" fmla="*/ 1739294435 w 160"/>
              <a:gd name="T5" fmla="*/ 2147483646 h 187"/>
              <a:gd name="T6" fmla="*/ 1793649781 w 160"/>
              <a:gd name="T7" fmla="*/ 2147483646 h 187"/>
              <a:gd name="T8" fmla="*/ 996469263 w 160"/>
              <a:gd name="T9" fmla="*/ 2147483646 h 187"/>
              <a:gd name="T10" fmla="*/ 1793649781 w 160"/>
              <a:gd name="T11" fmla="*/ 2147483646 h 187"/>
              <a:gd name="T12" fmla="*/ 1793649781 w 160"/>
              <a:gd name="T13" fmla="*/ 2147483646 h 187"/>
              <a:gd name="T14" fmla="*/ 1141411175 w 160"/>
              <a:gd name="T15" fmla="*/ 2147483646 h 187"/>
              <a:gd name="T16" fmla="*/ 924002563 w 160"/>
              <a:gd name="T17" fmla="*/ 2147483646 h 187"/>
              <a:gd name="T18" fmla="*/ 887767085 w 160"/>
              <a:gd name="T19" fmla="*/ 2147483646 h 187"/>
              <a:gd name="T20" fmla="*/ 507292437 w 160"/>
              <a:gd name="T21" fmla="*/ 1253145385 h 187"/>
              <a:gd name="T22" fmla="*/ 2147483646 w 160"/>
              <a:gd name="T23" fmla="*/ 1253145385 h 187"/>
              <a:gd name="T24" fmla="*/ 1956707304 w 160"/>
              <a:gd name="T25" fmla="*/ 2147483646 h 187"/>
              <a:gd name="T26" fmla="*/ 1920471826 w 160"/>
              <a:gd name="T27" fmla="*/ 2147483646 h 187"/>
              <a:gd name="T28" fmla="*/ 1431295000 w 160"/>
              <a:gd name="T29" fmla="*/ 2147483646 h 187"/>
              <a:gd name="T30" fmla="*/ 1703058957 w 160"/>
              <a:gd name="T31" fmla="*/ 2147483646 h 187"/>
              <a:gd name="T32" fmla="*/ 1811765391 w 160"/>
              <a:gd name="T33" fmla="*/ 2147483646 h 187"/>
              <a:gd name="T34" fmla="*/ 2119764827 w 160"/>
              <a:gd name="T35" fmla="*/ 1906956292 h 187"/>
              <a:gd name="T36" fmla="*/ 1431295000 w 160"/>
              <a:gd name="T37" fmla="*/ 726458931 h 187"/>
              <a:gd name="T38" fmla="*/ 742825173 w 160"/>
              <a:gd name="T39" fmla="*/ 1906956292 h 187"/>
              <a:gd name="T40" fmla="*/ 1050824608 w 160"/>
              <a:gd name="T41" fmla="*/ 2147483646 h 187"/>
              <a:gd name="T42" fmla="*/ 1141411175 w 160"/>
              <a:gd name="T43" fmla="*/ 2147483646 h 187"/>
              <a:gd name="T44" fmla="*/ 307999436 w 160"/>
              <a:gd name="T45" fmla="*/ 1561887767 h 187"/>
              <a:gd name="T46" fmla="*/ 0 w 160"/>
              <a:gd name="T47" fmla="*/ 1489244005 h 187"/>
              <a:gd name="T48" fmla="*/ 307999436 w 160"/>
              <a:gd name="T49" fmla="*/ 1434759053 h 187"/>
              <a:gd name="T50" fmla="*/ 307999436 w 160"/>
              <a:gd name="T51" fmla="*/ 1561887767 h 187"/>
              <a:gd name="T52" fmla="*/ 2147483646 w 160"/>
              <a:gd name="T53" fmla="*/ 1507402815 h 187"/>
              <a:gd name="T54" fmla="*/ 2147483646 w 160"/>
              <a:gd name="T55" fmla="*/ 1380274100 h 187"/>
              <a:gd name="T56" fmla="*/ 2147483646 w 160"/>
              <a:gd name="T57" fmla="*/ 1452917862 h 187"/>
              <a:gd name="T58" fmla="*/ 851531607 w 160"/>
              <a:gd name="T59" fmla="*/ 1471080934 h 187"/>
              <a:gd name="T60" fmla="*/ 797176261 w 160"/>
              <a:gd name="T61" fmla="*/ 1380274100 h 187"/>
              <a:gd name="T62" fmla="*/ 1467530478 w 160"/>
              <a:gd name="T63" fmla="*/ 908076860 h 187"/>
              <a:gd name="T64" fmla="*/ 1467530478 w 160"/>
              <a:gd name="T65" fmla="*/ 1035205575 h 187"/>
              <a:gd name="T66" fmla="*/ 851531607 w 160"/>
              <a:gd name="T67" fmla="*/ 1471080934 h 187"/>
              <a:gd name="T68" fmla="*/ 2147483646 w 160"/>
              <a:gd name="T69" fmla="*/ 744622003 h 187"/>
              <a:gd name="T70" fmla="*/ 2147483646 w 160"/>
              <a:gd name="T71" fmla="*/ 454038430 h 187"/>
              <a:gd name="T72" fmla="*/ 2147483646 w 160"/>
              <a:gd name="T73" fmla="*/ 526682192 h 187"/>
              <a:gd name="T74" fmla="*/ 2147483646 w 160"/>
              <a:gd name="T75" fmla="*/ 762785074 h 187"/>
              <a:gd name="T76" fmla="*/ 579763393 w 160"/>
              <a:gd name="T77" fmla="*/ 744622003 h 187"/>
              <a:gd name="T78" fmla="*/ 380470392 w 160"/>
              <a:gd name="T79" fmla="*/ 454038430 h 187"/>
              <a:gd name="T80" fmla="*/ 670354216 w 160"/>
              <a:gd name="T81" fmla="*/ 653815169 h 187"/>
              <a:gd name="T82" fmla="*/ 634118738 w 160"/>
              <a:gd name="T83" fmla="*/ 762785074 h 187"/>
              <a:gd name="T84" fmla="*/ 1358824044 w 160"/>
              <a:gd name="T85" fmla="*/ 417716549 h 187"/>
              <a:gd name="T86" fmla="*/ 1431295000 w 160"/>
              <a:gd name="T87" fmla="*/ 0 h 187"/>
              <a:gd name="T88" fmla="*/ 1485646089 w 160"/>
              <a:gd name="T89" fmla="*/ 417716549 h 18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60" h="187">
                <a:moveTo>
                  <a:pt x="92" y="187"/>
                </a:moveTo>
                <a:cubicBezTo>
                  <a:pt x="66" y="187"/>
                  <a:pt x="66" y="187"/>
                  <a:pt x="66" y="187"/>
                </a:cubicBezTo>
                <a:cubicBezTo>
                  <a:pt x="64" y="187"/>
                  <a:pt x="63" y="186"/>
                  <a:pt x="63" y="184"/>
                </a:cubicBezTo>
                <a:cubicBezTo>
                  <a:pt x="63" y="182"/>
                  <a:pt x="64" y="180"/>
                  <a:pt x="66" y="180"/>
                </a:cubicBezTo>
                <a:cubicBezTo>
                  <a:pt x="92" y="180"/>
                  <a:pt x="92" y="180"/>
                  <a:pt x="92" y="180"/>
                </a:cubicBezTo>
                <a:cubicBezTo>
                  <a:pt x="94" y="180"/>
                  <a:pt x="96" y="182"/>
                  <a:pt x="96" y="184"/>
                </a:cubicBezTo>
                <a:cubicBezTo>
                  <a:pt x="96" y="186"/>
                  <a:pt x="94" y="187"/>
                  <a:pt x="92" y="187"/>
                </a:cubicBezTo>
                <a:close/>
                <a:moveTo>
                  <a:pt x="99" y="175"/>
                </a:moveTo>
                <a:cubicBezTo>
                  <a:pt x="59" y="175"/>
                  <a:pt x="59" y="175"/>
                  <a:pt x="59" y="175"/>
                </a:cubicBezTo>
                <a:cubicBezTo>
                  <a:pt x="57" y="175"/>
                  <a:pt x="55" y="173"/>
                  <a:pt x="55" y="172"/>
                </a:cubicBezTo>
                <a:cubicBezTo>
                  <a:pt x="55" y="170"/>
                  <a:pt x="57" y="168"/>
                  <a:pt x="59" y="168"/>
                </a:cubicBezTo>
                <a:cubicBezTo>
                  <a:pt x="99" y="168"/>
                  <a:pt x="99" y="168"/>
                  <a:pt x="99" y="168"/>
                </a:cubicBezTo>
                <a:cubicBezTo>
                  <a:pt x="101" y="168"/>
                  <a:pt x="103" y="170"/>
                  <a:pt x="103" y="172"/>
                </a:cubicBezTo>
                <a:cubicBezTo>
                  <a:pt x="103" y="173"/>
                  <a:pt x="101" y="175"/>
                  <a:pt x="99" y="175"/>
                </a:cubicBezTo>
                <a:close/>
                <a:moveTo>
                  <a:pt x="79" y="162"/>
                </a:moveTo>
                <a:cubicBezTo>
                  <a:pt x="71" y="162"/>
                  <a:pt x="64" y="162"/>
                  <a:pt x="63" y="162"/>
                </a:cubicBezTo>
                <a:cubicBezTo>
                  <a:pt x="63" y="162"/>
                  <a:pt x="63" y="162"/>
                  <a:pt x="63" y="162"/>
                </a:cubicBezTo>
                <a:cubicBezTo>
                  <a:pt x="56" y="162"/>
                  <a:pt x="53" y="159"/>
                  <a:pt x="51" y="153"/>
                </a:cubicBezTo>
                <a:cubicBezTo>
                  <a:pt x="51" y="150"/>
                  <a:pt x="51" y="148"/>
                  <a:pt x="51" y="145"/>
                </a:cubicBezTo>
                <a:cubicBezTo>
                  <a:pt x="51" y="141"/>
                  <a:pt x="50" y="138"/>
                  <a:pt x="49" y="135"/>
                </a:cubicBezTo>
                <a:cubicBezTo>
                  <a:pt x="43" y="125"/>
                  <a:pt x="40" y="119"/>
                  <a:pt x="35" y="108"/>
                </a:cubicBezTo>
                <a:cubicBezTo>
                  <a:pt x="29" y="98"/>
                  <a:pt x="24" y="83"/>
                  <a:pt x="28" y="69"/>
                </a:cubicBezTo>
                <a:cubicBezTo>
                  <a:pt x="32" y="51"/>
                  <a:pt x="51" y="33"/>
                  <a:pt x="79" y="33"/>
                </a:cubicBezTo>
                <a:cubicBezTo>
                  <a:pt x="106" y="33"/>
                  <a:pt x="125" y="51"/>
                  <a:pt x="130" y="69"/>
                </a:cubicBezTo>
                <a:cubicBezTo>
                  <a:pt x="134" y="83"/>
                  <a:pt x="128" y="98"/>
                  <a:pt x="123" y="108"/>
                </a:cubicBezTo>
                <a:cubicBezTo>
                  <a:pt x="118" y="119"/>
                  <a:pt x="114" y="125"/>
                  <a:pt x="108" y="135"/>
                </a:cubicBezTo>
                <a:cubicBezTo>
                  <a:pt x="107" y="138"/>
                  <a:pt x="107" y="141"/>
                  <a:pt x="107" y="145"/>
                </a:cubicBezTo>
                <a:cubicBezTo>
                  <a:pt x="107" y="148"/>
                  <a:pt x="107" y="150"/>
                  <a:pt x="106" y="153"/>
                </a:cubicBezTo>
                <a:cubicBezTo>
                  <a:pt x="105" y="159"/>
                  <a:pt x="101" y="162"/>
                  <a:pt x="94" y="162"/>
                </a:cubicBezTo>
                <a:cubicBezTo>
                  <a:pt x="94" y="162"/>
                  <a:pt x="86" y="162"/>
                  <a:pt x="79" y="162"/>
                </a:cubicBezTo>
                <a:close/>
                <a:moveTo>
                  <a:pt x="63" y="155"/>
                </a:moveTo>
                <a:cubicBezTo>
                  <a:pt x="64" y="155"/>
                  <a:pt x="93" y="155"/>
                  <a:pt x="94" y="155"/>
                </a:cubicBezTo>
                <a:cubicBezTo>
                  <a:pt x="98" y="155"/>
                  <a:pt x="99" y="154"/>
                  <a:pt x="99" y="151"/>
                </a:cubicBezTo>
                <a:cubicBezTo>
                  <a:pt x="100" y="149"/>
                  <a:pt x="100" y="147"/>
                  <a:pt x="100" y="145"/>
                </a:cubicBezTo>
                <a:cubicBezTo>
                  <a:pt x="100" y="140"/>
                  <a:pt x="100" y="136"/>
                  <a:pt x="102" y="132"/>
                </a:cubicBezTo>
                <a:cubicBezTo>
                  <a:pt x="108" y="122"/>
                  <a:pt x="111" y="115"/>
                  <a:pt x="117" y="105"/>
                </a:cubicBezTo>
                <a:cubicBezTo>
                  <a:pt x="120" y="98"/>
                  <a:pt x="126" y="84"/>
                  <a:pt x="123" y="71"/>
                </a:cubicBezTo>
                <a:cubicBezTo>
                  <a:pt x="119" y="56"/>
                  <a:pt x="103" y="40"/>
                  <a:pt x="79" y="40"/>
                </a:cubicBezTo>
                <a:cubicBezTo>
                  <a:pt x="55" y="40"/>
                  <a:pt x="38" y="56"/>
                  <a:pt x="34" y="71"/>
                </a:cubicBezTo>
                <a:cubicBezTo>
                  <a:pt x="31" y="84"/>
                  <a:pt x="37" y="98"/>
                  <a:pt x="41" y="105"/>
                </a:cubicBezTo>
                <a:cubicBezTo>
                  <a:pt x="46" y="115"/>
                  <a:pt x="50" y="122"/>
                  <a:pt x="55" y="132"/>
                </a:cubicBezTo>
                <a:cubicBezTo>
                  <a:pt x="57" y="136"/>
                  <a:pt x="58" y="140"/>
                  <a:pt x="58" y="145"/>
                </a:cubicBezTo>
                <a:cubicBezTo>
                  <a:pt x="58" y="147"/>
                  <a:pt x="58" y="149"/>
                  <a:pt x="58" y="151"/>
                </a:cubicBezTo>
                <a:cubicBezTo>
                  <a:pt x="59" y="154"/>
                  <a:pt x="59" y="155"/>
                  <a:pt x="63" y="155"/>
                </a:cubicBezTo>
                <a:cubicBezTo>
                  <a:pt x="63" y="155"/>
                  <a:pt x="63" y="155"/>
                  <a:pt x="63" y="155"/>
                </a:cubicBezTo>
                <a:close/>
                <a:moveTo>
                  <a:pt x="17" y="86"/>
                </a:moveTo>
                <a:cubicBezTo>
                  <a:pt x="4" y="86"/>
                  <a:pt x="4" y="86"/>
                  <a:pt x="4" y="86"/>
                </a:cubicBezTo>
                <a:cubicBezTo>
                  <a:pt x="2" y="86"/>
                  <a:pt x="0" y="84"/>
                  <a:pt x="0" y="82"/>
                </a:cubicBezTo>
                <a:cubicBezTo>
                  <a:pt x="0" y="81"/>
                  <a:pt x="2" y="79"/>
                  <a:pt x="4" y="79"/>
                </a:cubicBezTo>
                <a:cubicBezTo>
                  <a:pt x="17" y="79"/>
                  <a:pt x="17" y="79"/>
                  <a:pt x="17" y="79"/>
                </a:cubicBezTo>
                <a:cubicBezTo>
                  <a:pt x="19" y="79"/>
                  <a:pt x="21" y="81"/>
                  <a:pt x="21" y="82"/>
                </a:cubicBezTo>
                <a:cubicBezTo>
                  <a:pt x="21" y="84"/>
                  <a:pt x="19" y="86"/>
                  <a:pt x="17" y="86"/>
                </a:cubicBezTo>
                <a:close/>
                <a:moveTo>
                  <a:pt x="157" y="83"/>
                </a:moveTo>
                <a:cubicBezTo>
                  <a:pt x="140" y="83"/>
                  <a:pt x="140" y="83"/>
                  <a:pt x="140" y="83"/>
                </a:cubicBezTo>
                <a:cubicBezTo>
                  <a:pt x="138" y="83"/>
                  <a:pt x="137" y="82"/>
                  <a:pt x="137" y="80"/>
                </a:cubicBezTo>
                <a:cubicBezTo>
                  <a:pt x="137" y="78"/>
                  <a:pt x="138" y="76"/>
                  <a:pt x="140" y="76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9" y="76"/>
                  <a:pt x="160" y="78"/>
                  <a:pt x="160" y="80"/>
                </a:cubicBezTo>
                <a:cubicBezTo>
                  <a:pt x="160" y="82"/>
                  <a:pt x="159" y="83"/>
                  <a:pt x="157" y="83"/>
                </a:cubicBezTo>
                <a:close/>
                <a:moveTo>
                  <a:pt x="47" y="81"/>
                </a:moveTo>
                <a:cubicBezTo>
                  <a:pt x="47" y="81"/>
                  <a:pt x="47" y="80"/>
                  <a:pt x="46" y="80"/>
                </a:cubicBezTo>
                <a:cubicBezTo>
                  <a:pt x="45" y="80"/>
                  <a:pt x="43" y="78"/>
                  <a:pt x="44" y="76"/>
                </a:cubicBezTo>
                <a:cubicBezTo>
                  <a:pt x="47" y="63"/>
                  <a:pt x="61" y="50"/>
                  <a:pt x="81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83" y="50"/>
                  <a:pt x="84" y="52"/>
                  <a:pt x="84" y="54"/>
                </a:cubicBezTo>
                <a:cubicBezTo>
                  <a:pt x="84" y="56"/>
                  <a:pt x="83" y="57"/>
                  <a:pt x="81" y="57"/>
                </a:cubicBezTo>
                <a:cubicBezTo>
                  <a:pt x="65" y="57"/>
                  <a:pt x="53" y="68"/>
                  <a:pt x="51" y="78"/>
                </a:cubicBezTo>
                <a:cubicBezTo>
                  <a:pt x="50" y="79"/>
                  <a:pt x="49" y="81"/>
                  <a:pt x="47" y="81"/>
                </a:cubicBezTo>
                <a:close/>
                <a:moveTo>
                  <a:pt x="123" y="42"/>
                </a:moveTo>
                <a:cubicBezTo>
                  <a:pt x="122" y="42"/>
                  <a:pt x="122" y="42"/>
                  <a:pt x="121" y="41"/>
                </a:cubicBezTo>
                <a:cubicBezTo>
                  <a:pt x="120" y="40"/>
                  <a:pt x="120" y="38"/>
                  <a:pt x="121" y="36"/>
                </a:cubicBezTo>
                <a:cubicBezTo>
                  <a:pt x="133" y="25"/>
                  <a:pt x="133" y="25"/>
                  <a:pt x="133" y="25"/>
                </a:cubicBezTo>
                <a:cubicBezTo>
                  <a:pt x="134" y="23"/>
                  <a:pt x="136" y="23"/>
                  <a:pt x="138" y="25"/>
                </a:cubicBezTo>
                <a:cubicBezTo>
                  <a:pt x="139" y="26"/>
                  <a:pt x="139" y="28"/>
                  <a:pt x="138" y="29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5" y="42"/>
                  <a:pt x="124" y="42"/>
                  <a:pt x="123" y="42"/>
                </a:cubicBezTo>
                <a:close/>
                <a:moveTo>
                  <a:pt x="35" y="42"/>
                </a:moveTo>
                <a:cubicBezTo>
                  <a:pt x="34" y="42"/>
                  <a:pt x="33" y="42"/>
                  <a:pt x="32" y="41"/>
                </a:cubicBezTo>
                <a:cubicBezTo>
                  <a:pt x="21" y="29"/>
                  <a:pt x="21" y="29"/>
                  <a:pt x="21" y="29"/>
                </a:cubicBezTo>
                <a:cubicBezTo>
                  <a:pt x="19" y="28"/>
                  <a:pt x="19" y="26"/>
                  <a:pt x="21" y="25"/>
                </a:cubicBezTo>
                <a:cubicBezTo>
                  <a:pt x="22" y="23"/>
                  <a:pt x="24" y="23"/>
                  <a:pt x="26" y="25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8"/>
                  <a:pt x="39" y="40"/>
                  <a:pt x="37" y="41"/>
                </a:cubicBezTo>
                <a:cubicBezTo>
                  <a:pt x="37" y="42"/>
                  <a:pt x="36" y="42"/>
                  <a:pt x="35" y="42"/>
                </a:cubicBezTo>
                <a:close/>
                <a:moveTo>
                  <a:pt x="79" y="27"/>
                </a:moveTo>
                <a:cubicBezTo>
                  <a:pt x="77" y="27"/>
                  <a:pt x="75" y="25"/>
                  <a:pt x="75" y="23"/>
                </a:cubicBezTo>
                <a:cubicBezTo>
                  <a:pt x="75" y="3"/>
                  <a:pt x="75" y="3"/>
                  <a:pt x="75" y="3"/>
                </a:cubicBezTo>
                <a:cubicBezTo>
                  <a:pt x="75" y="2"/>
                  <a:pt x="77" y="0"/>
                  <a:pt x="79" y="0"/>
                </a:cubicBezTo>
                <a:cubicBezTo>
                  <a:pt x="81" y="0"/>
                  <a:pt x="82" y="2"/>
                  <a:pt x="82" y="3"/>
                </a:cubicBezTo>
                <a:cubicBezTo>
                  <a:pt x="82" y="23"/>
                  <a:pt x="82" y="23"/>
                  <a:pt x="82" y="23"/>
                </a:cubicBezTo>
                <a:cubicBezTo>
                  <a:pt x="82" y="25"/>
                  <a:pt x="81" y="27"/>
                  <a:pt x="79" y="2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Rectangle 25"/>
          <p:cNvSpPr>
            <a:spLocks noChangeArrowheads="1"/>
          </p:cNvSpPr>
          <p:nvPr/>
        </p:nvSpPr>
        <p:spPr bwMode="auto">
          <a:xfrm>
            <a:off x="1100138" y="1012825"/>
            <a:ext cx="136048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6166" name="Rectangle 26"/>
          <p:cNvSpPr>
            <a:spLocks noChangeArrowheads="1"/>
          </p:cNvSpPr>
          <p:nvPr/>
        </p:nvSpPr>
        <p:spPr bwMode="auto">
          <a:xfrm>
            <a:off x="2886075" y="5210175"/>
            <a:ext cx="13382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6167" name="Rectangle 27"/>
          <p:cNvSpPr>
            <a:spLocks noChangeArrowheads="1"/>
          </p:cNvSpPr>
          <p:nvPr/>
        </p:nvSpPr>
        <p:spPr bwMode="auto">
          <a:xfrm>
            <a:off x="4656138" y="1012825"/>
            <a:ext cx="139065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6168" name="Rectangle 28"/>
          <p:cNvSpPr>
            <a:spLocks noChangeArrowheads="1"/>
          </p:cNvSpPr>
          <p:nvPr/>
        </p:nvSpPr>
        <p:spPr bwMode="auto">
          <a:xfrm>
            <a:off x="6450013" y="5210175"/>
            <a:ext cx="13477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6169" name="Rectangle 29"/>
          <p:cNvSpPr>
            <a:spLocks noChangeArrowheads="1"/>
          </p:cNvSpPr>
          <p:nvPr/>
        </p:nvSpPr>
        <p:spPr bwMode="auto">
          <a:xfrm>
            <a:off x="8142288" y="1012825"/>
            <a:ext cx="15779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900">
                <a:solidFill>
                  <a:srgbClr val="000000"/>
                </a:solidFill>
                <a:latin typeface="Montserrat" panose="02000505000000020004" pitchFamily="2" charset="0"/>
              </a:rPr>
              <a:t>2008</a:t>
            </a:r>
            <a:endParaRPr lang="en-US" altLang="en-US" sz="1800"/>
          </a:p>
        </p:txBody>
      </p:sp>
      <p:sp>
        <p:nvSpPr>
          <p:cNvPr id="6170" name="Rectangle 30"/>
          <p:cNvSpPr>
            <a:spLocks noChangeArrowheads="1"/>
          </p:cNvSpPr>
          <p:nvPr/>
        </p:nvSpPr>
        <p:spPr bwMode="auto">
          <a:xfrm>
            <a:off x="9950450" y="5210175"/>
            <a:ext cx="15176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000000"/>
                </a:solidFill>
                <a:latin typeface="Montserrat" panose="02000505000000020004" pitchFamily="2" charset="0"/>
              </a:rPr>
              <a:t>2020</a:t>
            </a:r>
            <a:endParaRPr lang="en-US" altLang="en-US" sz="1800"/>
          </a:p>
        </p:txBody>
      </p:sp>
      <p:sp>
        <p:nvSpPr>
          <p:cNvPr id="6171" name="TextBox 93"/>
          <p:cNvSpPr txBox="1">
            <a:spLocks noChangeArrowheads="1"/>
          </p:cNvSpPr>
          <p:nvPr/>
        </p:nvSpPr>
        <p:spPr bwMode="auto">
          <a:xfrm>
            <a:off x="6164263" y="755650"/>
            <a:ext cx="1427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72" name="TextBox 93"/>
          <p:cNvSpPr txBox="1">
            <a:spLocks noChangeArrowheads="1"/>
          </p:cNvSpPr>
          <p:nvPr/>
        </p:nvSpPr>
        <p:spPr bwMode="auto">
          <a:xfrm>
            <a:off x="9855200" y="755650"/>
            <a:ext cx="1428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73" name="TextBox 93"/>
          <p:cNvSpPr txBox="1">
            <a:spLocks noChangeArrowheads="1"/>
          </p:cNvSpPr>
          <p:nvPr/>
        </p:nvSpPr>
        <p:spPr bwMode="auto">
          <a:xfrm>
            <a:off x="971550" y="4945063"/>
            <a:ext cx="14271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74" name="TextBox 93"/>
          <p:cNvSpPr txBox="1">
            <a:spLocks noChangeArrowheads="1"/>
          </p:cNvSpPr>
          <p:nvPr/>
        </p:nvSpPr>
        <p:spPr bwMode="auto">
          <a:xfrm>
            <a:off x="4438650" y="4945063"/>
            <a:ext cx="14271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75" name="TextBox 93"/>
          <p:cNvSpPr txBox="1">
            <a:spLocks noChangeArrowheads="1"/>
          </p:cNvSpPr>
          <p:nvPr/>
        </p:nvSpPr>
        <p:spPr bwMode="auto">
          <a:xfrm>
            <a:off x="8131175" y="4945063"/>
            <a:ext cx="14271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93"/>
          <p:cNvSpPr txBox="1">
            <a:spLocks noChangeArrowheads="1"/>
          </p:cNvSpPr>
          <p:nvPr/>
        </p:nvSpPr>
        <p:spPr bwMode="auto">
          <a:xfrm>
            <a:off x="2230438" y="785813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71" name="Oval 7"/>
          <p:cNvSpPr>
            <a:spLocks noChangeArrowheads="1"/>
          </p:cNvSpPr>
          <p:nvPr/>
        </p:nvSpPr>
        <p:spPr bwMode="auto">
          <a:xfrm>
            <a:off x="641350" y="2736850"/>
            <a:ext cx="1381125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Oval 8"/>
          <p:cNvSpPr>
            <a:spLocks noChangeArrowheads="1"/>
          </p:cNvSpPr>
          <p:nvPr/>
        </p:nvSpPr>
        <p:spPr bwMode="auto">
          <a:xfrm>
            <a:off x="2230438" y="2736850"/>
            <a:ext cx="1379537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3" name="Oval 9"/>
          <p:cNvSpPr>
            <a:spLocks noChangeArrowheads="1"/>
          </p:cNvSpPr>
          <p:nvPr/>
        </p:nvSpPr>
        <p:spPr bwMode="auto">
          <a:xfrm>
            <a:off x="3817938" y="2736850"/>
            <a:ext cx="1381125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Oval 10"/>
          <p:cNvSpPr>
            <a:spLocks noChangeArrowheads="1"/>
          </p:cNvSpPr>
          <p:nvPr/>
        </p:nvSpPr>
        <p:spPr bwMode="auto">
          <a:xfrm>
            <a:off x="5407025" y="2736850"/>
            <a:ext cx="1377950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5" name="Oval 11"/>
          <p:cNvSpPr>
            <a:spLocks noChangeArrowheads="1"/>
          </p:cNvSpPr>
          <p:nvPr/>
        </p:nvSpPr>
        <p:spPr bwMode="auto">
          <a:xfrm>
            <a:off x="6994525" y="2736850"/>
            <a:ext cx="1381125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6" name="Oval 12"/>
          <p:cNvSpPr>
            <a:spLocks noChangeArrowheads="1"/>
          </p:cNvSpPr>
          <p:nvPr/>
        </p:nvSpPr>
        <p:spPr bwMode="auto">
          <a:xfrm>
            <a:off x="8583613" y="2736850"/>
            <a:ext cx="1377950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7" name="Oval 13"/>
          <p:cNvSpPr>
            <a:spLocks noChangeArrowheads="1"/>
          </p:cNvSpPr>
          <p:nvPr/>
        </p:nvSpPr>
        <p:spPr bwMode="auto">
          <a:xfrm>
            <a:off x="10169525" y="2736850"/>
            <a:ext cx="1382713" cy="1379538"/>
          </a:xfrm>
          <a:prstGeom prst="ellipse">
            <a:avLst/>
          </a:prstGeom>
          <a:solidFill>
            <a:srgbClr val="EB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8" name="Freeform 14"/>
          <p:cNvSpPr/>
          <p:nvPr/>
        </p:nvSpPr>
        <p:spPr bwMode="auto">
          <a:xfrm>
            <a:off x="519113" y="2611438"/>
            <a:ext cx="1625600" cy="814387"/>
          </a:xfrm>
          <a:custGeom>
            <a:avLst/>
            <a:gdLst>
              <a:gd name="T0" fmla="*/ 2147483646 w 429"/>
              <a:gd name="T1" fmla="*/ 2147483646 h 215"/>
              <a:gd name="T2" fmla="*/ 2147483646 w 429"/>
              <a:gd name="T3" fmla="*/ 2147483646 h 215"/>
              <a:gd name="T4" fmla="*/ 2147483646 w 429"/>
              <a:gd name="T5" fmla="*/ 143476050 h 215"/>
              <a:gd name="T6" fmla="*/ 143587088 w 429"/>
              <a:gd name="T7" fmla="*/ 2147483646 h 215"/>
              <a:gd name="T8" fmla="*/ 0 w 429"/>
              <a:gd name="T9" fmla="*/ 2147483646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429" y="215"/>
                </a:moveTo>
                <a:cubicBezTo>
                  <a:pt x="419" y="215"/>
                  <a:pt x="419" y="215"/>
                  <a:pt x="419" y="215"/>
                </a:cubicBezTo>
                <a:cubicBezTo>
                  <a:pt x="419" y="102"/>
                  <a:pt x="327" y="10"/>
                  <a:pt x="214" y="10"/>
                </a:cubicBezTo>
                <a:cubicBezTo>
                  <a:pt x="101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6" y="0"/>
                  <a:pt x="214" y="0"/>
                </a:cubicBezTo>
                <a:cubicBezTo>
                  <a:pt x="333" y="0"/>
                  <a:pt x="429" y="97"/>
                  <a:pt x="429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Freeform 15"/>
          <p:cNvSpPr/>
          <p:nvPr/>
        </p:nvSpPr>
        <p:spPr bwMode="auto">
          <a:xfrm>
            <a:off x="2106613" y="3425825"/>
            <a:ext cx="1627187" cy="814388"/>
          </a:xfrm>
          <a:custGeom>
            <a:avLst/>
            <a:gdLst>
              <a:gd name="T0" fmla="*/ 2147483646 w 430"/>
              <a:gd name="T1" fmla="*/ 2147483646 h 215"/>
              <a:gd name="T2" fmla="*/ 0 w 430"/>
              <a:gd name="T3" fmla="*/ 0 h 215"/>
              <a:gd name="T4" fmla="*/ 143200024 w 430"/>
              <a:gd name="T5" fmla="*/ 0 h 215"/>
              <a:gd name="T6" fmla="*/ 2147483646 w 430"/>
              <a:gd name="T7" fmla="*/ 2147483646 h 215"/>
              <a:gd name="T8" fmla="*/ 2147483646 w 430"/>
              <a:gd name="T9" fmla="*/ 0 h 215"/>
              <a:gd name="T10" fmla="*/ 2147483646 w 430"/>
              <a:gd name="T11" fmla="*/ 0 h 215"/>
              <a:gd name="T12" fmla="*/ 2147483646 w 430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215">
                <a:moveTo>
                  <a:pt x="215" y="215"/>
                </a:moveTo>
                <a:cubicBezTo>
                  <a:pt x="97" y="215"/>
                  <a:pt x="0" y="118"/>
                  <a:pt x="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13"/>
                  <a:pt x="102" y="205"/>
                  <a:pt x="215" y="205"/>
                </a:cubicBezTo>
                <a:cubicBezTo>
                  <a:pt x="328" y="205"/>
                  <a:pt x="420" y="113"/>
                  <a:pt x="420" y="0"/>
                </a:cubicBezTo>
                <a:cubicBezTo>
                  <a:pt x="430" y="0"/>
                  <a:pt x="430" y="0"/>
                  <a:pt x="430" y="0"/>
                </a:cubicBezTo>
                <a:cubicBezTo>
                  <a:pt x="430" y="118"/>
                  <a:pt x="333" y="215"/>
                  <a:pt x="215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Freeform 16"/>
          <p:cNvSpPr/>
          <p:nvPr/>
        </p:nvSpPr>
        <p:spPr bwMode="auto">
          <a:xfrm>
            <a:off x="3695700" y="2611438"/>
            <a:ext cx="1624013" cy="814387"/>
          </a:xfrm>
          <a:custGeom>
            <a:avLst/>
            <a:gdLst>
              <a:gd name="T0" fmla="*/ 2147483646 w 429"/>
              <a:gd name="T1" fmla="*/ 2147483646 h 215"/>
              <a:gd name="T2" fmla="*/ 2147483646 w 429"/>
              <a:gd name="T3" fmla="*/ 2147483646 h 215"/>
              <a:gd name="T4" fmla="*/ 2147483646 w 429"/>
              <a:gd name="T5" fmla="*/ 143476050 h 215"/>
              <a:gd name="T6" fmla="*/ 143306844 w 429"/>
              <a:gd name="T7" fmla="*/ 2147483646 h 215"/>
              <a:gd name="T8" fmla="*/ 0 w 429"/>
              <a:gd name="T9" fmla="*/ 2147483646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429" y="215"/>
                </a:moveTo>
                <a:cubicBezTo>
                  <a:pt x="419" y="215"/>
                  <a:pt x="419" y="215"/>
                  <a:pt x="419" y="215"/>
                </a:cubicBezTo>
                <a:cubicBezTo>
                  <a:pt x="419" y="102"/>
                  <a:pt x="327" y="10"/>
                  <a:pt x="214" y="10"/>
                </a:cubicBezTo>
                <a:cubicBezTo>
                  <a:pt x="102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6" y="0"/>
                  <a:pt x="214" y="0"/>
                </a:cubicBezTo>
                <a:cubicBezTo>
                  <a:pt x="333" y="0"/>
                  <a:pt x="429" y="97"/>
                  <a:pt x="429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Freeform 17"/>
          <p:cNvSpPr/>
          <p:nvPr/>
        </p:nvSpPr>
        <p:spPr bwMode="auto">
          <a:xfrm>
            <a:off x="5283200" y="3425825"/>
            <a:ext cx="1627188" cy="814388"/>
          </a:xfrm>
          <a:custGeom>
            <a:avLst/>
            <a:gdLst>
              <a:gd name="T0" fmla="*/ 2147483646 w 430"/>
              <a:gd name="T1" fmla="*/ 2147483646 h 215"/>
              <a:gd name="T2" fmla="*/ 0 w 430"/>
              <a:gd name="T3" fmla="*/ 0 h 215"/>
              <a:gd name="T4" fmla="*/ 143200112 w 430"/>
              <a:gd name="T5" fmla="*/ 0 h 215"/>
              <a:gd name="T6" fmla="*/ 2147483646 w 430"/>
              <a:gd name="T7" fmla="*/ 2147483646 h 215"/>
              <a:gd name="T8" fmla="*/ 2147483646 w 430"/>
              <a:gd name="T9" fmla="*/ 0 h 215"/>
              <a:gd name="T10" fmla="*/ 2147483646 w 430"/>
              <a:gd name="T11" fmla="*/ 0 h 215"/>
              <a:gd name="T12" fmla="*/ 2147483646 w 430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215">
                <a:moveTo>
                  <a:pt x="215" y="215"/>
                </a:moveTo>
                <a:cubicBezTo>
                  <a:pt x="97" y="215"/>
                  <a:pt x="0" y="118"/>
                  <a:pt x="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13"/>
                  <a:pt x="102" y="205"/>
                  <a:pt x="215" y="205"/>
                </a:cubicBezTo>
                <a:cubicBezTo>
                  <a:pt x="328" y="205"/>
                  <a:pt x="420" y="113"/>
                  <a:pt x="420" y="0"/>
                </a:cubicBezTo>
                <a:cubicBezTo>
                  <a:pt x="430" y="0"/>
                  <a:pt x="430" y="0"/>
                  <a:pt x="430" y="0"/>
                </a:cubicBezTo>
                <a:cubicBezTo>
                  <a:pt x="430" y="118"/>
                  <a:pt x="333" y="215"/>
                  <a:pt x="215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Freeform 18"/>
          <p:cNvSpPr/>
          <p:nvPr/>
        </p:nvSpPr>
        <p:spPr bwMode="auto">
          <a:xfrm>
            <a:off x="6872288" y="2611438"/>
            <a:ext cx="1624012" cy="814387"/>
          </a:xfrm>
          <a:custGeom>
            <a:avLst/>
            <a:gdLst>
              <a:gd name="T0" fmla="*/ 2147483646 w 429"/>
              <a:gd name="T1" fmla="*/ 2147483646 h 215"/>
              <a:gd name="T2" fmla="*/ 2147483646 w 429"/>
              <a:gd name="T3" fmla="*/ 2147483646 h 215"/>
              <a:gd name="T4" fmla="*/ 2147483646 w 429"/>
              <a:gd name="T5" fmla="*/ 143476050 h 215"/>
              <a:gd name="T6" fmla="*/ 143306756 w 429"/>
              <a:gd name="T7" fmla="*/ 2147483646 h 215"/>
              <a:gd name="T8" fmla="*/ 0 w 429"/>
              <a:gd name="T9" fmla="*/ 2147483646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429" y="215"/>
                </a:moveTo>
                <a:cubicBezTo>
                  <a:pt x="419" y="215"/>
                  <a:pt x="419" y="215"/>
                  <a:pt x="419" y="215"/>
                </a:cubicBezTo>
                <a:cubicBezTo>
                  <a:pt x="419" y="102"/>
                  <a:pt x="327" y="10"/>
                  <a:pt x="215" y="10"/>
                </a:cubicBezTo>
                <a:cubicBezTo>
                  <a:pt x="102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6" y="0"/>
                  <a:pt x="215" y="0"/>
                </a:cubicBezTo>
                <a:cubicBezTo>
                  <a:pt x="333" y="0"/>
                  <a:pt x="429" y="97"/>
                  <a:pt x="429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Freeform 19"/>
          <p:cNvSpPr/>
          <p:nvPr/>
        </p:nvSpPr>
        <p:spPr bwMode="auto">
          <a:xfrm>
            <a:off x="10048875" y="2611438"/>
            <a:ext cx="1624013" cy="814387"/>
          </a:xfrm>
          <a:custGeom>
            <a:avLst/>
            <a:gdLst>
              <a:gd name="T0" fmla="*/ 2147483646 w 429"/>
              <a:gd name="T1" fmla="*/ 2147483646 h 215"/>
              <a:gd name="T2" fmla="*/ 2147483646 w 429"/>
              <a:gd name="T3" fmla="*/ 2147483646 h 215"/>
              <a:gd name="T4" fmla="*/ 2147483646 w 429"/>
              <a:gd name="T5" fmla="*/ 143476050 h 215"/>
              <a:gd name="T6" fmla="*/ 143306844 w 429"/>
              <a:gd name="T7" fmla="*/ 2147483646 h 215"/>
              <a:gd name="T8" fmla="*/ 0 w 429"/>
              <a:gd name="T9" fmla="*/ 2147483646 h 215"/>
              <a:gd name="T10" fmla="*/ 2147483646 w 429"/>
              <a:gd name="T11" fmla="*/ 0 h 215"/>
              <a:gd name="T12" fmla="*/ 2147483646 w 429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9" h="215">
                <a:moveTo>
                  <a:pt x="429" y="215"/>
                </a:moveTo>
                <a:cubicBezTo>
                  <a:pt x="419" y="215"/>
                  <a:pt x="419" y="215"/>
                  <a:pt x="419" y="215"/>
                </a:cubicBezTo>
                <a:cubicBezTo>
                  <a:pt x="419" y="102"/>
                  <a:pt x="328" y="10"/>
                  <a:pt x="215" y="10"/>
                </a:cubicBezTo>
                <a:cubicBezTo>
                  <a:pt x="102" y="10"/>
                  <a:pt x="10" y="102"/>
                  <a:pt x="1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97"/>
                  <a:pt x="96" y="0"/>
                  <a:pt x="215" y="0"/>
                </a:cubicBezTo>
                <a:cubicBezTo>
                  <a:pt x="333" y="0"/>
                  <a:pt x="429" y="97"/>
                  <a:pt x="429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Freeform 20"/>
          <p:cNvSpPr/>
          <p:nvPr/>
        </p:nvSpPr>
        <p:spPr bwMode="auto">
          <a:xfrm>
            <a:off x="8458200" y="3425825"/>
            <a:ext cx="1628775" cy="814388"/>
          </a:xfrm>
          <a:custGeom>
            <a:avLst/>
            <a:gdLst>
              <a:gd name="T0" fmla="*/ 2147483646 w 430"/>
              <a:gd name="T1" fmla="*/ 2147483646 h 215"/>
              <a:gd name="T2" fmla="*/ 0 w 430"/>
              <a:gd name="T3" fmla="*/ 0 h 215"/>
              <a:gd name="T4" fmla="*/ 143476138 w 430"/>
              <a:gd name="T5" fmla="*/ 0 h 215"/>
              <a:gd name="T6" fmla="*/ 2147483646 w 430"/>
              <a:gd name="T7" fmla="*/ 2147483646 h 215"/>
              <a:gd name="T8" fmla="*/ 2147483646 w 430"/>
              <a:gd name="T9" fmla="*/ 0 h 215"/>
              <a:gd name="T10" fmla="*/ 2147483646 w 430"/>
              <a:gd name="T11" fmla="*/ 0 h 215"/>
              <a:gd name="T12" fmla="*/ 2147483646 w 430"/>
              <a:gd name="T13" fmla="*/ 2147483646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0" h="215">
                <a:moveTo>
                  <a:pt x="215" y="215"/>
                </a:moveTo>
                <a:cubicBezTo>
                  <a:pt x="97" y="215"/>
                  <a:pt x="0" y="118"/>
                  <a:pt x="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13"/>
                  <a:pt x="102" y="205"/>
                  <a:pt x="215" y="205"/>
                </a:cubicBezTo>
                <a:cubicBezTo>
                  <a:pt x="328" y="205"/>
                  <a:pt x="420" y="113"/>
                  <a:pt x="420" y="0"/>
                </a:cubicBezTo>
                <a:cubicBezTo>
                  <a:pt x="430" y="0"/>
                  <a:pt x="430" y="0"/>
                  <a:pt x="430" y="0"/>
                </a:cubicBezTo>
                <a:cubicBezTo>
                  <a:pt x="430" y="118"/>
                  <a:pt x="333" y="215"/>
                  <a:pt x="215" y="215"/>
                </a:cubicBez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Freeform 21"/>
          <p:cNvSpPr>
            <a:spLocks noEditPoints="1"/>
          </p:cNvSpPr>
          <p:nvPr/>
        </p:nvSpPr>
        <p:spPr bwMode="auto">
          <a:xfrm>
            <a:off x="5805488" y="3130550"/>
            <a:ext cx="582612" cy="579438"/>
          </a:xfrm>
          <a:custGeom>
            <a:avLst/>
            <a:gdLst>
              <a:gd name="T0" fmla="*/ 901690433 w 154"/>
              <a:gd name="T1" fmla="*/ 2122716199 h 153"/>
              <a:gd name="T2" fmla="*/ 729940955 w 154"/>
              <a:gd name="T3" fmla="*/ 1835864092 h 153"/>
              <a:gd name="T4" fmla="*/ 400750043 w 154"/>
              <a:gd name="T5" fmla="*/ 1950604177 h 153"/>
              <a:gd name="T6" fmla="*/ 372126391 w 154"/>
              <a:gd name="T7" fmla="*/ 1505982085 h 153"/>
              <a:gd name="T8" fmla="*/ 300563478 w 154"/>
              <a:gd name="T9" fmla="*/ 1333870063 h 153"/>
              <a:gd name="T10" fmla="*/ 0 w 154"/>
              <a:gd name="T11" fmla="*/ 989646019 h 153"/>
              <a:gd name="T12" fmla="*/ 314875304 w 154"/>
              <a:gd name="T13" fmla="*/ 846218072 h 153"/>
              <a:gd name="T14" fmla="*/ 243312391 w 154"/>
              <a:gd name="T15" fmla="*/ 516336066 h 153"/>
              <a:gd name="T16" fmla="*/ 529564042 w 154"/>
              <a:gd name="T17" fmla="*/ 229483958 h 153"/>
              <a:gd name="T18" fmla="*/ 844439346 w 154"/>
              <a:gd name="T19" fmla="*/ 315539969 h 153"/>
              <a:gd name="T20" fmla="*/ 987565172 w 154"/>
              <a:gd name="T21" fmla="*/ 0 h 153"/>
              <a:gd name="T22" fmla="*/ 1331067911 w 154"/>
              <a:gd name="T23" fmla="*/ 301197932 h 153"/>
              <a:gd name="T24" fmla="*/ 1502817388 w 154"/>
              <a:gd name="T25" fmla="*/ 358566081 h 153"/>
              <a:gd name="T26" fmla="*/ 1946506692 w 154"/>
              <a:gd name="T27" fmla="*/ 401595980 h 153"/>
              <a:gd name="T28" fmla="*/ 1832008301 w 154"/>
              <a:gd name="T29" fmla="*/ 717132162 h 153"/>
              <a:gd name="T30" fmla="*/ 2118259953 w 154"/>
              <a:gd name="T31" fmla="*/ 903590008 h 153"/>
              <a:gd name="T32" fmla="*/ 2147483646 w 154"/>
              <a:gd name="T33" fmla="*/ 1204784153 h 153"/>
              <a:gd name="T34" fmla="*/ 1889259388 w 154"/>
              <a:gd name="T35" fmla="*/ 1348212100 h 153"/>
              <a:gd name="T36" fmla="*/ 1960822301 w 154"/>
              <a:gd name="T37" fmla="*/ 1678094107 h 153"/>
              <a:gd name="T38" fmla="*/ 1674570649 w 154"/>
              <a:gd name="T39" fmla="*/ 1964946214 h 153"/>
              <a:gd name="T40" fmla="*/ 1359695346 w 154"/>
              <a:gd name="T41" fmla="*/ 1878890203 h 153"/>
              <a:gd name="T42" fmla="*/ 1202253911 w 154"/>
              <a:gd name="T43" fmla="*/ 2147483646 h 153"/>
              <a:gd name="T44" fmla="*/ 1230881346 w 154"/>
              <a:gd name="T45" fmla="*/ 1893232241 h 153"/>
              <a:gd name="T46" fmla="*/ 1560068475 w 154"/>
              <a:gd name="T47" fmla="*/ 1749808081 h 153"/>
              <a:gd name="T48" fmla="*/ 1760445388 w 154"/>
              <a:gd name="T49" fmla="*/ 1563354021 h 153"/>
              <a:gd name="T50" fmla="*/ 1889259388 w 154"/>
              <a:gd name="T51" fmla="*/ 1233472015 h 153"/>
              <a:gd name="T52" fmla="*/ 1889259388 w 154"/>
              <a:gd name="T53" fmla="*/ 960958158 h 153"/>
              <a:gd name="T54" fmla="*/ 1760445388 w 154"/>
              <a:gd name="T55" fmla="*/ 631076151 h 153"/>
              <a:gd name="T56" fmla="*/ 1560068475 w 154"/>
              <a:gd name="T57" fmla="*/ 444622092 h 153"/>
              <a:gd name="T58" fmla="*/ 1230881346 w 154"/>
              <a:gd name="T59" fmla="*/ 315539969 h 153"/>
              <a:gd name="T60" fmla="*/ 973253346 w 154"/>
              <a:gd name="T61" fmla="*/ 315539969 h 153"/>
              <a:gd name="T62" fmla="*/ 644066216 w 154"/>
              <a:gd name="T63" fmla="*/ 444622092 h 153"/>
              <a:gd name="T64" fmla="*/ 443689304 w 154"/>
              <a:gd name="T65" fmla="*/ 631076151 h 153"/>
              <a:gd name="T66" fmla="*/ 314875304 w 154"/>
              <a:gd name="T67" fmla="*/ 960958158 h 153"/>
              <a:gd name="T68" fmla="*/ 314875304 w 154"/>
              <a:gd name="T69" fmla="*/ 1233472015 h 153"/>
              <a:gd name="T70" fmla="*/ 443689304 w 154"/>
              <a:gd name="T71" fmla="*/ 1563354021 h 153"/>
              <a:gd name="T72" fmla="*/ 644066216 w 154"/>
              <a:gd name="T73" fmla="*/ 1749808081 h 153"/>
              <a:gd name="T74" fmla="*/ 973253346 w 154"/>
              <a:gd name="T75" fmla="*/ 1893232241 h 153"/>
              <a:gd name="T76" fmla="*/ 314875304 w 154"/>
              <a:gd name="T77" fmla="*/ 1735466043 h 153"/>
              <a:gd name="T78" fmla="*/ 1889259388 w 154"/>
              <a:gd name="T79" fmla="*/ 1735466043 h 153"/>
              <a:gd name="T80" fmla="*/ 100186565 w 154"/>
              <a:gd name="T81" fmla="*/ 1204784153 h 153"/>
              <a:gd name="T82" fmla="*/ 2103948127 w 154"/>
              <a:gd name="T83" fmla="*/ 1204784153 h 153"/>
              <a:gd name="T84" fmla="*/ 100186565 w 154"/>
              <a:gd name="T85" fmla="*/ 1204784153 h 153"/>
              <a:gd name="T86" fmla="*/ 1731821736 w 154"/>
              <a:gd name="T87" fmla="*/ 315539969 h 153"/>
              <a:gd name="T88" fmla="*/ 1102067346 w 154"/>
              <a:gd name="T89" fmla="*/ 1534666160 h 153"/>
              <a:gd name="T90" fmla="*/ 1001880781 w 154"/>
              <a:gd name="T91" fmla="*/ 674106050 h 153"/>
              <a:gd name="T92" fmla="*/ 1202253911 w 154"/>
              <a:gd name="T93" fmla="*/ 1520324122 h 153"/>
              <a:gd name="T94" fmla="*/ 1030504433 w 154"/>
              <a:gd name="T95" fmla="*/ 774504098 h 153"/>
              <a:gd name="T96" fmla="*/ 1173630259 w 154"/>
              <a:gd name="T97" fmla="*/ 1434268111 h 153"/>
              <a:gd name="T98" fmla="*/ 1345379737 w 154"/>
              <a:gd name="T99" fmla="*/ 860560109 h 15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4" h="153">
                <a:moveTo>
                  <a:pt x="84" y="153"/>
                </a:moveTo>
                <a:cubicBezTo>
                  <a:pt x="69" y="153"/>
                  <a:pt x="69" y="153"/>
                  <a:pt x="69" y="153"/>
                </a:cubicBezTo>
                <a:cubicBezTo>
                  <a:pt x="66" y="153"/>
                  <a:pt x="63" y="151"/>
                  <a:pt x="63" y="148"/>
                </a:cubicBezTo>
                <a:cubicBezTo>
                  <a:pt x="61" y="133"/>
                  <a:pt x="61" y="133"/>
                  <a:pt x="61" y="133"/>
                </a:cubicBezTo>
                <a:cubicBezTo>
                  <a:pt x="60" y="132"/>
                  <a:pt x="60" y="132"/>
                  <a:pt x="59" y="131"/>
                </a:cubicBezTo>
                <a:cubicBezTo>
                  <a:pt x="56" y="130"/>
                  <a:pt x="53" y="129"/>
                  <a:pt x="51" y="128"/>
                </a:cubicBezTo>
                <a:cubicBezTo>
                  <a:pt x="50" y="127"/>
                  <a:pt x="49" y="128"/>
                  <a:pt x="49" y="128"/>
                </a:cubicBezTo>
                <a:cubicBezTo>
                  <a:pt x="37" y="137"/>
                  <a:pt x="37" y="137"/>
                  <a:pt x="37" y="137"/>
                </a:cubicBezTo>
                <a:cubicBezTo>
                  <a:pt x="34" y="139"/>
                  <a:pt x="30" y="138"/>
                  <a:pt x="28" y="136"/>
                </a:cubicBezTo>
                <a:cubicBezTo>
                  <a:pt x="17" y="126"/>
                  <a:pt x="17" y="126"/>
                  <a:pt x="17" y="126"/>
                </a:cubicBezTo>
                <a:cubicBezTo>
                  <a:pt x="15" y="123"/>
                  <a:pt x="15" y="120"/>
                  <a:pt x="17" y="117"/>
                </a:cubicBezTo>
                <a:cubicBezTo>
                  <a:pt x="26" y="105"/>
                  <a:pt x="26" y="105"/>
                  <a:pt x="26" y="105"/>
                </a:cubicBezTo>
                <a:cubicBezTo>
                  <a:pt x="26" y="104"/>
                  <a:pt x="26" y="104"/>
                  <a:pt x="26" y="103"/>
                </a:cubicBezTo>
                <a:cubicBezTo>
                  <a:pt x="24" y="100"/>
                  <a:pt x="23" y="97"/>
                  <a:pt x="22" y="94"/>
                </a:cubicBezTo>
                <a:cubicBezTo>
                  <a:pt x="22" y="94"/>
                  <a:pt x="22" y="93"/>
                  <a:pt x="21" y="93"/>
                </a:cubicBezTo>
                <a:cubicBezTo>
                  <a:pt x="6" y="91"/>
                  <a:pt x="6" y="91"/>
                  <a:pt x="6" y="91"/>
                </a:cubicBezTo>
                <a:cubicBezTo>
                  <a:pt x="3" y="90"/>
                  <a:pt x="0" y="87"/>
                  <a:pt x="0" y="84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6"/>
                  <a:pt x="3" y="63"/>
                  <a:pt x="6" y="63"/>
                </a:cubicBezTo>
                <a:cubicBezTo>
                  <a:pt x="21" y="60"/>
                  <a:pt x="21" y="60"/>
                  <a:pt x="21" y="60"/>
                </a:cubicBezTo>
                <a:cubicBezTo>
                  <a:pt x="22" y="60"/>
                  <a:pt x="22" y="60"/>
                  <a:pt x="22" y="59"/>
                </a:cubicBezTo>
                <a:cubicBezTo>
                  <a:pt x="23" y="56"/>
                  <a:pt x="24" y="53"/>
                  <a:pt x="26" y="50"/>
                </a:cubicBezTo>
                <a:cubicBezTo>
                  <a:pt x="26" y="50"/>
                  <a:pt x="26" y="49"/>
                  <a:pt x="26" y="49"/>
                </a:cubicBezTo>
                <a:cubicBezTo>
                  <a:pt x="17" y="36"/>
                  <a:pt x="17" y="36"/>
                  <a:pt x="17" y="36"/>
                </a:cubicBezTo>
                <a:cubicBezTo>
                  <a:pt x="15" y="34"/>
                  <a:pt x="15" y="30"/>
                  <a:pt x="17" y="28"/>
                </a:cubicBezTo>
                <a:cubicBezTo>
                  <a:pt x="28" y="17"/>
                  <a:pt x="28" y="17"/>
                  <a:pt x="28" y="17"/>
                </a:cubicBezTo>
                <a:cubicBezTo>
                  <a:pt x="30" y="15"/>
                  <a:pt x="34" y="15"/>
                  <a:pt x="37" y="16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26"/>
                  <a:pt x="50" y="26"/>
                  <a:pt x="51" y="26"/>
                </a:cubicBezTo>
                <a:cubicBezTo>
                  <a:pt x="53" y="24"/>
                  <a:pt x="56" y="23"/>
                  <a:pt x="59" y="22"/>
                </a:cubicBezTo>
                <a:cubicBezTo>
                  <a:pt x="60" y="22"/>
                  <a:pt x="61" y="21"/>
                  <a:pt x="61" y="21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2"/>
                  <a:pt x="66" y="0"/>
                  <a:pt x="69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8" y="0"/>
                  <a:pt x="91" y="2"/>
                  <a:pt x="91" y="6"/>
                </a:cubicBezTo>
                <a:cubicBezTo>
                  <a:pt x="93" y="21"/>
                  <a:pt x="93" y="21"/>
                  <a:pt x="93" y="21"/>
                </a:cubicBezTo>
                <a:cubicBezTo>
                  <a:pt x="93" y="21"/>
                  <a:pt x="94" y="22"/>
                  <a:pt x="95" y="22"/>
                </a:cubicBezTo>
                <a:cubicBezTo>
                  <a:pt x="98" y="23"/>
                  <a:pt x="100" y="24"/>
                  <a:pt x="103" y="26"/>
                </a:cubicBezTo>
                <a:cubicBezTo>
                  <a:pt x="104" y="26"/>
                  <a:pt x="105" y="26"/>
                  <a:pt x="105" y="25"/>
                </a:cubicBezTo>
                <a:cubicBezTo>
                  <a:pt x="117" y="16"/>
                  <a:pt x="117" y="16"/>
                  <a:pt x="117" y="16"/>
                </a:cubicBezTo>
                <a:cubicBezTo>
                  <a:pt x="120" y="15"/>
                  <a:pt x="124" y="15"/>
                  <a:pt x="126" y="17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39" y="30"/>
                  <a:pt x="139" y="34"/>
                  <a:pt x="137" y="36"/>
                </a:cubicBezTo>
                <a:cubicBezTo>
                  <a:pt x="128" y="49"/>
                  <a:pt x="128" y="49"/>
                  <a:pt x="128" y="49"/>
                </a:cubicBezTo>
                <a:cubicBezTo>
                  <a:pt x="128" y="49"/>
                  <a:pt x="128" y="50"/>
                  <a:pt x="128" y="50"/>
                </a:cubicBezTo>
                <a:cubicBezTo>
                  <a:pt x="130" y="53"/>
                  <a:pt x="131" y="56"/>
                  <a:pt x="132" y="59"/>
                </a:cubicBezTo>
                <a:cubicBezTo>
                  <a:pt x="132" y="60"/>
                  <a:pt x="132" y="60"/>
                  <a:pt x="133" y="60"/>
                </a:cubicBezTo>
                <a:cubicBezTo>
                  <a:pt x="148" y="63"/>
                  <a:pt x="148" y="63"/>
                  <a:pt x="148" y="63"/>
                </a:cubicBezTo>
                <a:cubicBezTo>
                  <a:pt x="148" y="63"/>
                  <a:pt x="148" y="63"/>
                  <a:pt x="148" y="63"/>
                </a:cubicBezTo>
                <a:cubicBezTo>
                  <a:pt x="151" y="63"/>
                  <a:pt x="154" y="66"/>
                  <a:pt x="154" y="69"/>
                </a:cubicBezTo>
                <a:cubicBezTo>
                  <a:pt x="154" y="84"/>
                  <a:pt x="154" y="84"/>
                  <a:pt x="154" y="84"/>
                </a:cubicBezTo>
                <a:cubicBezTo>
                  <a:pt x="154" y="87"/>
                  <a:pt x="151" y="90"/>
                  <a:pt x="148" y="91"/>
                </a:cubicBezTo>
                <a:cubicBezTo>
                  <a:pt x="133" y="93"/>
                  <a:pt x="133" y="93"/>
                  <a:pt x="133" y="93"/>
                </a:cubicBezTo>
                <a:cubicBezTo>
                  <a:pt x="132" y="93"/>
                  <a:pt x="132" y="94"/>
                  <a:pt x="132" y="94"/>
                </a:cubicBezTo>
                <a:cubicBezTo>
                  <a:pt x="131" y="97"/>
                  <a:pt x="130" y="100"/>
                  <a:pt x="128" y="103"/>
                </a:cubicBezTo>
                <a:cubicBezTo>
                  <a:pt x="128" y="104"/>
                  <a:pt x="128" y="104"/>
                  <a:pt x="128" y="105"/>
                </a:cubicBezTo>
                <a:cubicBezTo>
                  <a:pt x="137" y="117"/>
                  <a:pt x="137" y="117"/>
                  <a:pt x="137" y="117"/>
                </a:cubicBezTo>
                <a:cubicBezTo>
                  <a:pt x="139" y="120"/>
                  <a:pt x="139" y="123"/>
                  <a:pt x="136" y="126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4" y="138"/>
                  <a:pt x="120" y="139"/>
                  <a:pt x="117" y="137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5" y="128"/>
                  <a:pt x="104" y="127"/>
                  <a:pt x="103" y="128"/>
                </a:cubicBezTo>
                <a:cubicBezTo>
                  <a:pt x="100" y="129"/>
                  <a:pt x="98" y="130"/>
                  <a:pt x="95" y="131"/>
                </a:cubicBezTo>
                <a:cubicBezTo>
                  <a:pt x="94" y="132"/>
                  <a:pt x="93" y="132"/>
                  <a:pt x="93" y="133"/>
                </a:cubicBezTo>
                <a:cubicBezTo>
                  <a:pt x="91" y="148"/>
                  <a:pt x="91" y="148"/>
                  <a:pt x="91" y="148"/>
                </a:cubicBezTo>
                <a:cubicBezTo>
                  <a:pt x="91" y="151"/>
                  <a:pt x="88" y="153"/>
                  <a:pt x="84" y="153"/>
                </a:cubicBezTo>
                <a:close/>
                <a:moveTo>
                  <a:pt x="70" y="146"/>
                </a:moveTo>
                <a:cubicBezTo>
                  <a:pt x="84" y="146"/>
                  <a:pt x="84" y="146"/>
                  <a:pt x="84" y="146"/>
                </a:cubicBezTo>
                <a:cubicBezTo>
                  <a:pt x="86" y="132"/>
                  <a:pt x="86" y="132"/>
                  <a:pt x="86" y="132"/>
                </a:cubicBezTo>
                <a:cubicBezTo>
                  <a:pt x="87" y="128"/>
                  <a:pt x="89" y="126"/>
                  <a:pt x="92" y="125"/>
                </a:cubicBezTo>
                <a:cubicBezTo>
                  <a:pt x="95" y="124"/>
                  <a:pt x="98" y="123"/>
                  <a:pt x="100" y="122"/>
                </a:cubicBezTo>
                <a:cubicBezTo>
                  <a:pt x="103" y="120"/>
                  <a:pt x="107" y="120"/>
                  <a:pt x="109" y="122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31" y="121"/>
                  <a:pt x="131" y="121"/>
                  <a:pt x="131" y="121"/>
                </a:cubicBezTo>
                <a:cubicBezTo>
                  <a:pt x="123" y="109"/>
                  <a:pt x="123" y="109"/>
                  <a:pt x="123" y="109"/>
                </a:cubicBezTo>
                <a:cubicBezTo>
                  <a:pt x="121" y="106"/>
                  <a:pt x="120" y="103"/>
                  <a:pt x="122" y="100"/>
                </a:cubicBezTo>
                <a:cubicBezTo>
                  <a:pt x="123" y="97"/>
                  <a:pt x="124" y="95"/>
                  <a:pt x="125" y="92"/>
                </a:cubicBezTo>
                <a:cubicBezTo>
                  <a:pt x="126" y="89"/>
                  <a:pt x="129" y="87"/>
                  <a:pt x="132" y="86"/>
                </a:cubicBezTo>
                <a:cubicBezTo>
                  <a:pt x="147" y="84"/>
                  <a:pt x="147" y="84"/>
                  <a:pt x="147" y="84"/>
                </a:cubicBezTo>
                <a:cubicBezTo>
                  <a:pt x="147" y="69"/>
                  <a:pt x="147" y="69"/>
                  <a:pt x="147" y="69"/>
                </a:cubicBezTo>
                <a:cubicBezTo>
                  <a:pt x="132" y="67"/>
                  <a:pt x="132" y="67"/>
                  <a:pt x="132" y="67"/>
                </a:cubicBezTo>
                <a:cubicBezTo>
                  <a:pt x="129" y="67"/>
                  <a:pt x="126" y="64"/>
                  <a:pt x="125" y="61"/>
                </a:cubicBezTo>
                <a:cubicBezTo>
                  <a:pt x="124" y="59"/>
                  <a:pt x="123" y="56"/>
                  <a:pt x="122" y="54"/>
                </a:cubicBezTo>
                <a:cubicBezTo>
                  <a:pt x="120" y="51"/>
                  <a:pt x="121" y="47"/>
                  <a:pt x="123" y="44"/>
                </a:cubicBezTo>
                <a:cubicBezTo>
                  <a:pt x="131" y="32"/>
                  <a:pt x="131" y="32"/>
                  <a:pt x="131" y="32"/>
                </a:cubicBezTo>
                <a:cubicBezTo>
                  <a:pt x="121" y="22"/>
                  <a:pt x="121" y="22"/>
                  <a:pt x="121" y="22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07" y="33"/>
                  <a:pt x="103" y="33"/>
                  <a:pt x="100" y="32"/>
                </a:cubicBezTo>
                <a:cubicBezTo>
                  <a:pt x="98" y="30"/>
                  <a:pt x="95" y="29"/>
                  <a:pt x="92" y="29"/>
                </a:cubicBezTo>
                <a:cubicBezTo>
                  <a:pt x="89" y="28"/>
                  <a:pt x="87" y="25"/>
                  <a:pt x="86" y="22"/>
                </a:cubicBezTo>
                <a:cubicBezTo>
                  <a:pt x="84" y="7"/>
                  <a:pt x="84" y="7"/>
                  <a:pt x="84" y="7"/>
                </a:cubicBezTo>
                <a:cubicBezTo>
                  <a:pt x="70" y="7"/>
                  <a:pt x="70" y="7"/>
                  <a:pt x="70" y="7"/>
                </a:cubicBezTo>
                <a:cubicBezTo>
                  <a:pt x="68" y="22"/>
                  <a:pt x="68" y="22"/>
                  <a:pt x="68" y="22"/>
                </a:cubicBezTo>
                <a:cubicBezTo>
                  <a:pt x="67" y="25"/>
                  <a:pt x="65" y="28"/>
                  <a:pt x="62" y="29"/>
                </a:cubicBezTo>
                <a:cubicBezTo>
                  <a:pt x="59" y="29"/>
                  <a:pt x="56" y="30"/>
                  <a:pt x="54" y="32"/>
                </a:cubicBezTo>
                <a:cubicBezTo>
                  <a:pt x="51" y="33"/>
                  <a:pt x="47" y="33"/>
                  <a:pt x="45" y="31"/>
                </a:cubicBezTo>
                <a:cubicBezTo>
                  <a:pt x="33" y="22"/>
                  <a:pt x="33" y="22"/>
                  <a:pt x="33" y="22"/>
                </a:cubicBezTo>
                <a:cubicBezTo>
                  <a:pt x="23" y="32"/>
                  <a:pt x="23" y="32"/>
                  <a:pt x="23" y="32"/>
                </a:cubicBezTo>
                <a:cubicBezTo>
                  <a:pt x="31" y="44"/>
                  <a:pt x="31" y="44"/>
                  <a:pt x="31" y="44"/>
                </a:cubicBezTo>
                <a:cubicBezTo>
                  <a:pt x="33" y="47"/>
                  <a:pt x="34" y="51"/>
                  <a:pt x="32" y="54"/>
                </a:cubicBezTo>
                <a:cubicBezTo>
                  <a:pt x="31" y="56"/>
                  <a:pt x="30" y="59"/>
                  <a:pt x="29" y="61"/>
                </a:cubicBezTo>
                <a:cubicBezTo>
                  <a:pt x="28" y="64"/>
                  <a:pt x="25" y="67"/>
                  <a:pt x="22" y="67"/>
                </a:cubicBezTo>
                <a:cubicBezTo>
                  <a:pt x="7" y="69"/>
                  <a:pt x="7" y="69"/>
                  <a:pt x="7" y="69"/>
                </a:cubicBezTo>
                <a:cubicBezTo>
                  <a:pt x="7" y="84"/>
                  <a:pt x="7" y="84"/>
                  <a:pt x="7" y="84"/>
                </a:cubicBezTo>
                <a:cubicBezTo>
                  <a:pt x="22" y="86"/>
                  <a:pt x="22" y="86"/>
                  <a:pt x="22" y="86"/>
                </a:cubicBezTo>
                <a:cubicBezTo>
                  <a:pt x="25" y="87"/>
                  <a:pt x="28" y="89"/>
                  <a:pt x="29" y="92"/>
                </a:cubicBezTo>
                <a:cubicBezTo>
                  <a:pt x="30" y="95"/>
                  <a:pt x="31" y="97"/>
                  <a:pt x="32" y="100"/>
                </a:cubicBezTo>
                <a:cubicBezTo>
                  <a:pt x="34" y="103"/>
                  <a:pt x="33" y="106"/>
                  <a:pt x="31" y="109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33" y="131"/>
                  <a:pt x="33" y="131"/>
                  <a:pt x="33" y="131"/>
                </a:cubicBezTo>
                <a:cubicBezTo>
                  <a:pt x="45" y="122"/>
                  <a:pt x="45" y="122"/>
                  <a:pt x="45" y="122"/>
                </a:cubicBezTo>
                <a:cubicBezTo>
                  <a:pt x="47" y="120"/>
                  <a:pt x="51" y="120"/>
                  <a:pt x="54" y="122"/>
                </a:cubicBezTo>
                <a:cubicBezTo>
                  <a:pt x="56" y="123"/>
                  <a:pt x="59" y="124"/>
                  <a:pt x="62" y="125"/>
                </a:cubicBezTo>
                <a:cubicBezTo>
                  <a:pt x="65" y="126"/>
                  <a:pt x="67" y="128"/>
                  <a:pt x="68" y="132"/>
                </a:cubicBezTo>
                <a:lnTo>
                  <a:pt x="70" y="146"/>
                </a:lnTo>
                <a:close/>
                <a:moveTo>
                  <a:pt x="22" y="121"/>
                </a:moveTo>
                <a:cubicBezTo>
                  <a:pt x="22" y="121"/>
                  <a:pt x="22" y="121"/>
                  <a:pt x="22" y="121"/>
                </a:cubicBezTo>
                <a:cubicBezTo>
                  <a:pt x="22" y="121"/>
                  <a:pt x="22" y="121"/>
                  <a:pt x="22" y="121"/>
                </a:cubicBezTo>
                <a:close/>
                <a:moveTo>
                  <a:pt x="132" y="121"/>
                </a:moveTo>
                <a:cubicBezTo>
                  <a:pt x="132" y="121"/>
                  <a:pt x="132" y="121"/>
                  <a:pt x="132" y="121"/>
                </a:cubicBezTo>
                <a:close/>
                <a:moveTo>
                  <a:pt x="147" y="84"/>
                </a:moveTo>
                <a:cubicBezTo>
                  <a:pt x="147" y="84"/>
                  <a:pt x="147" y="84"/>
                  <a:pt x="147" y="84"/>
                </a:cubicBezTo>
                <a:close/>
                <a:moveTo>
                  <a:pt x="7" y="84"/>
                </a:moveTo>
                <a:cubicBezTo>
                  <a:pt x="7" y="84"/>
                  <a:pt x="7" y="84"/>
                  <a:pt x="7" y="84"/>
                </a:cubicBezTo>
                <a:close/>
                <a:moveTo>
                  <a:pt x="147" y="84"/>
                </a:moveTo>
                <a:cubicBezTo>
                  <a:pt x="147" y="84"/>
                  <a:pt x="147" y="84"/>
                  <a:pt x="147" y="84"/>
                </a:cubicBezTo>
                <a:close/>
                <a:moveTo>
                  <a:pt x="7" y="84"/>
                </a:moveTo>
                <a:cubicBezTo>
                  <a:pt x="7" y="84"/>
                  <a:pt x="7" y="84"/>
                  <a:pt x="7" y="84"/>
                </a:cubicBezTo>
                <a:cubicBezTo>
                  <a:pt x="7" y="84"/>
                  <a:pt x="7" y="84"/>
                  <a:pt x="7" y="84"/>
                </a:cubicBezTo>
                <a:close/>
                <a:moveTo>
                  <a:pt x="121" y="22"/>
                </a:moveTo>
                <a:cubicBezTo>
                  <a:pt x="121" y="22"/>
                  <a:pt x="121" y="22"/>
                  <a:pt x="121" y="22"/>
                </a:cubicBezTo>
                <a:cubicBezTo>
                  <a:pt x="121" y="22"/>
                  <a:pt x="121" y="22"/>
                  <a:pt x="121" y="22"/>
                </a:cubicBezTo>
                <a:close/>
                <a:moveTo>
                  <a:pt x="121" y="22"/>
                </a:moveTo>
                <a:cubicBezTo>
                  <a:pt x="121" y="22"/>
                  <a:pt x="121" y="22"/>
                  <a:pt x="121" y="22"/>
                </a:cubicBezTo>
                <a:close/>
                <a:moveTo>
                  <a:pt x="77" y="107"/>
                </a:moveTo>
                <a:cubicBezTo>
                  <a:pt x="69" y="107"/>
                  <a:pt x="61" y="104"/>
                  <a:pt x="55" y="98"/>
                </a:cubicBezTo>
                <a:cubicBezTo>
                  <a:pt x="48" y="91"/>
                  <a:pt x="45" y="80"/>
                  <a:pt x="47" y="70"/>
                </a:cubicBezTo>
                <a:cubicBezTo>
                  <a:pt x="50" y="58"/>
                  <a:pt x="59" y="49"/>
                  <a:pt x="70" y="47"/>
                </a:cubicBezTo>
                <a:cubicBezTo>
                  <a:pt x="81" y="45"/>
                  <a:pt x="91" y="48"/>
                  <a:pt x="99" y="55"/>
                </a:cubicBezTo>
                <a:cubicBezTo>
                  <a:pt x="106" y="63"/>
                  <a:pt x="109" y="73"/>
                  <a:pt x="107" y="84"/>
                </a:cubicBezTo>
                <a:cubicBezTo>
                  <a:pt x="104" y="95"/>
                  <a:pt x="95" y="104"/>
                  <a:pt x="84" y="106"/>
                </a:cubicBezTo>
                <a:cubicBezTo>
                  <a:pt x="82" y="107"/>
                  <a:pt x="79" y="107"/>
                  <a:pt x="77" y="107"/>
                </a:cubicBezTo>
                <a:close/>
                <a:moveTo>
                  <a:pt x="77" y="53"/>
                </a:moveTo>
                <a:cubicBezTo>
                  <a:pt x="75" y="53"/>
                  <a:pt x="73" y="53"/>
                  <a:pt x="72" y="54"/>
                </a:cubicBezTo>
                <a:cubicBezTo>
                  <a:pt x="63" y="56"/>
                  <a:pt x="56" y="63"/>
                  <a:pt x="54" y="71"/>
                </a:cubicBezTo>
                <a:cubicBezTo>
                  <a:pt x="52" y="79"/>
                  <a:pt x="55" y="88"/>
                  <a:pt x="60" y="93"/>
                </a:cubicBezTo>
                <a:cubicBezTo>
                  <a:pt x="66" y="99"/>
                  <a:pt x="74" y="101"/>
                  <a:pt x="82" y="100"/>
                </a:cubicBezTo>
                <a:cubicBezTo>
                  <a:pt x="82" y="100"/>
                  <a:pt x="82" y="100"/>
                  <a:pt x="82" y="100"/>
                </a:cubicBezTo>
                <a:cubicBezTo>
                  <a:pt x="91" y="98"/>
                  <a:pt x="98" y="91"/>
                  <a:pt x="100" y="82"/>
                </a:cubicBezTo>
                <a:cubicBezTo>
                  <a:pt x="102" y="74"/>
                  <a:pt x="99" y="66"/>
                  <a:pt x="94" y="60"/>
                </a:cubicBezTo>
                <a:cubicBezTo>
                  <a:pt x="89" y="56"/>
                  <a:pt x="83" y="53"/>
                  <a:pt x="77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Freeform 22"/>
          <p:cNvSpPr>
            <a:spLocks noEditPoints="1"/>
          </p:cNvSpPr>
          <p:nvPr/>
        </p:nvSpPr>
        <p:spPr bwMode="auto">
          <a:xfrm>
            <a:off x="7345363" y="3214688"/>
            <a:ext cx="677862" cy="423862"/>
          </a:xfrm>
          <a:custGeom>
            <a:avLst/>
            <a:gdLst>
              <a:gd name="T0" fmla="*/ 2147483646 w 179"/>
              <a:gd name="T1" fmla="*/ 1604098170 h 112"/>
              <a:gd name="T2" fmla="*/ 315501211 w 179"/>
              <a:gd name="T3" fmla="*/ 1604098170 h 112"/>
              <a:gd name="T4" fmla="*/ 0 w 179"/>
              <a:gd name="T5" fmla="*/ 1289005971 h 112"/>
              <a:gd name="T6" fmla="*/ 0 w 179"/>
              <a:gd name="T7" fmla="*/ 315092199 h 112"/>
              <a:gd name="T8" fmla="*/ 315501211 w 179"/>
              <a:gd name="T9" fmla="*/ 0 h 112"/>
              <a:gd name="T10" fmla="*/ 2147483646 w 179"/>
              <a:gd name="T11" fmla="*/ 0 h 112"/>
              <a:gd name="T12" fmla="*/ 2147483646 w 179"/>
              <a:gd name="T13" fmla="*/ 315092199 h 112"/>
              <a:gd name="T14" fmla="*/ 2147483646 w 179"/>
              <a:gd name="T15" fmla="*/ 1289005971 h 112"/>
              <a:gd name="T16" fmla="*/ 2147483646 w 179"/>
              <a:gd name="T17" fmla="*/ 1604098170 h 112"/>
              <a:gd name="T18" fmla="*/ 315501211 w 179"/>
              <a:gd name="T19" fmla="*/ 100254716 h 112"/>
              <a:gd name="T20" fmla="*/ 100387954 w 179"/>
              <a:gd name="T21" fmla="*/ 315092199 h 112"/>
              <a:gd name="T22" fmla="*/ 100387954 w 179"/>
              <a:gd name="T23" fmla="*/ 1289005971 h 112"/>
              <a:gd name="T24" fmla="*/ 315501211 w 179"/>
              <a:gd name="T25" fmla="*/ 1503843454 h 112"/>
              <a:gd name="T26" fmla="*/ 2147483646 w 179"/>
              <a:gd name="T27" fmla="*/ 1503843454 h 112"/>
              <a:gd name="T28" fmla="*/ 2147483646 w 179"/>
              <a:gd name="T29" fmla="*/ 1289005971 h 112"/>
              <a:gd name="T30" fmla="*/ 2147483646 w 179"/>
              <a:gd name="T31" fmla="*/ 315092199 h 112"/>
              <a:gd name="T32" fmla="*/ 2147483646 w 179"/>
              <a:gd name="T33" fmla="*/ 100254716 h 112"/>
              <a:gd name="T34" fmla="*/ 315501211 w 179"/>
              <a:gd name="T35" fmla="*/ 100254716 h 112"/>
              <a:gd name="T36" fmla="*/ 2147483646 w 179"/>
              <a:gd name="T37" fmla="*/ 1360619727 h 112"/>
              <a:gd name="T38" fmla="*/ 2147483646 w 179"/>
              <a:gd name="T39" fmla="*/ 1346295462 h 112"/>
              <a:gd name="T40" fmla="*/ 1606180755 w 179"/>
              <a:gd name="T41" fmla="*/ 873659056 h 112"/>
              <a:gd name="T42" fmla="*/ 1319361816 w 179"/>
              <a:gd name="T43" fmla="*/ 1102817019 h 112"/>
              <a:gd name="T44" fmla="*/ 1247659922 w 179"/>
              <a:gd name="T45" fmla="*/ 1102817019 h 112"/>
              <a:gd name="T46" fmla="*/ 946499847 w 179"/>
              <a:gd name="T47" fmla="*/ 873659056 h 112"/>
              <a:gd name="T48" fmla="*/ 387203106 w 179"/>
              <a:gd name="T49" fmla="*/ 1346295462 h 112"/>
              <a:gd name="T50" fmla="*/ 315501211 w 179"/>
              <a:gd name="T51" fmla="*/ 1346295462 h 112"/>
              <a:gd name="T52" fmla="*/ 329842347 w 179"/>
              <a:gd name="T53" fmla="*/ 1274685491 h 112"/>
              <a:gd name="T54" fmla="*/ 874794165 w 179"/>
              <a:gd name="T55" fmla="*/ 816369565 h 112"/>
              <a:gd name="T56" fmla="*/ 329842347 w 179"/>
              <a:gd name="T57" fmla="*/ 386702170 h 112"/>
              <a:gd name="T58" fmla="*/ 315501211 w 179"/>
              <a:gd name="T59" fmla="*/ 315092199 h 112"/>
              <a:gd name="T60" fmla="*/ 387203106 w 179"/>
              <a:gd name="T61" fmla="*/ 300767934 h 112"/>
              <a:gd name="T62" fmla="*/ 1276342194 w 179"/>
              <a:gd name="T63" fmla="*/ 1002562302 h 112"/>
              <a:gd name="T64" fmla="*/ 2147483646 w 179"/>
              <a:gd name="T65" fmla="*/ 300767934 h 112"/>
              <a:gd name="T66" fmla="*/ 2147483646 w 179"/>
              <a:gd name="T67" fmla="*/ 315092199 h 112"/>
              <a:gd name="T68" fmla="*/ 2147483646 w 179"/>
              <a:gd name="T69" fmla="*/ 386702170 h 112"/>
              <a:gd name="T70" fmla="*/ 1692227572 w 179"/>
              <a:gd name="T71" fmla="*/ 816369565 h 112"/>
              <a:gd name="T72" fmla="*/ 2147483646 w 179"/>
              <a:gd name="T73" fmla="*/ 1274685491 h 112"/>
              <a:gd name="T74" fmla="*/ 2147483646 w 179"/>
              <a:gd name="T75" fmla="*/ 1346295462 h 112"/>
              <a:gd name="T76" fmla="*/ 2147483646 w 179"/>
              <a:gd name="T77" fmla="*/ 1360619727 h 1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79" h="112">
                <a:moveTo>
                  <a:pt x="157" y="112"/>
                </a:moveTo>
                <a:cubicBezTo>
                  <a:pt x="22" y="112"/>
                  <a:pt x="22" y="112"/>
                  <a:pt x="22" y="112"/>
                </a:cubicBezTo>
                <a:cubicBezTo>
                  <a:pt x="10" y="112"/>
                  <a:pt x="0" y="102"/>
                  <a:pt x="0" y="90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2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69" y="0"/>
                  <a:pt x="179" y="10"/>
                  <a:pt x="179" y="22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79" y="102"/>
                  <a:pt x="169" y="112"/>
                  <a:pt x="157" y="112"/>
                </a:cubicBezTo>
                <a:close/>
                <a:moveTo>
                  <a:pt x="22" y="7"/>
                </a:moveTo>
                <a:cubicBezTo>
                  <a:pt x="14" y="7"/>
                  <a:pt x="7" y="14"/>
                  <a:pt x="7" y="22"/>
                </a:cubicBezTo>
                <a:cubicBezTo>
                  <a:pt x="7" y="90"/>
                  <a:pt x="7" y="90"/>
                  <a:pt x="7" y="90"/>
                </a:cubicBezTo>
                <a:cubicBezTo>
                  <a:pt x="7" y="99"/>
                  <a:pt x="14" y="105"/>
                  <a:pt x="22" y="105"/>
                </a:cubicBezTo>
                <a:cubicBezTo>
                  <a:pt x="157" y="105"/>
                  <a:pt x="157" y="105"/>
                  <a:pt x="157" y="105"/>
                </a:cubicBezTo>
                <a:cubicBezTo>
                  <a:pt x="165" y="105"/>
                  <a:pt x="172" y="99"/>
                  <a:pt x="172" y="90"/>
                </a:cubicBezTo>
                <a:cubicBezTo>
                  <a:pt x="172" y="22"/>
                  <a:pt x="172" y="22"/>
                  <a:pt x="172" y="22"/>
                </a:cubicBezTo>
                <a:cubicBezTo>
                  <a:pt x="172" y="14"/>
                  <a:pt x="165" y="7"/>
                  <a:pt x="157" y="7"/>
                </a:cubicBezTo>
                <a:lnTo>
                  <a:pt x="22" y="7"/>
                </a:lnTo>
                <a:close/>
                <a:moveTo>
                  <a:pt x="154" y="95"/>
                </a:moveTo>
                <a:cubicBezTo>
                  <a:pt x="153" y="95"/>
                  <a:pt x="152" y="95"/>
                  <a:pt x="151" y="94"/>
                </a:cubicBezTo>
                <a:cubicBezTo>
                  <a:pt x="112" y="61"/>
                  <a:pt x="112" y="61"/>
                  <a:pt x="112" y="61"/>
                </a:cubicBezTo>
                <a:cubicBezTo>
                  <a:pt x="92" y="77"/>
                  <a:pt x="92" y="77"/>
                  <a:pt x="92" y="77"/>
                </a:cubicBezTo>
                <a:cubicBezTo>
                  <a:pt x="90" y="78"/>
                  <a:pt x="88" y="78"/>
                  <a:pt x="87" y="77"/>
                </a:cubicBezTo>
                <a:cubicBezTo>
                  <a:pt x="66" y="61"/>
                  <a:pt x="66" y="61"/>
                  <a:pt x="66" y="61"/>
                </a:cubicBezTo>
                <a:cubicBezTo>
                  <a:pt x="27" y="94"/>
                  <a:pt x="27" y="94"/>
                  <a:pt x="27" y="94"/>
                </a:cubicBezTo>
                <a:cubicBezTo>
                  <a:pt x="26" y="95"/>
                  <a:pt x="23" y="95"/>
                  <a:pt x="22" y="94"/>
                </a:cubicBezTo>
                <a:cubicBezTo>
                  <a:pt x="21" y="92"/>
                  <a:pt x="21" y="90"/>
                  <a:pt x="23" y="89"/>
                </a:cubicBezTo>
                <a:cubicBezTo>
                  <a:pt x="61" y="57"/>
                  <a:pt x="61" y="57"/>
                  <a:pt x="61" y="57"/>
                </a:cubicBezTo>
                <a:cubicBezTo>
                  <a:pt x="23" y="27"/>
                  <a:pt x="23" y="27"/>
                  <a:pt x="23" y="27"/>
                </a:cubicBezTo>
                <a:cubicBezTo>
                  <a:pt x="21" y="26"/>
                  <a:pt x="21" y="23"/>
                  <a:pt x="22" y="22"/>
                </a:cubicBezTo>
                <a:cubicBezTo>
                  <a:pt x="23" y="20"/>
                  <a:pt x="25" y="20"/>
                  <a:pt x="27" y="21"/>
                </a:cubicBezTo>
                <a:cubicBezTo>
                  <a:pt x="89" y="70"/>
                  <a:pt x="89" y="70"/>
                  <a:pt x="89" y="70"/>
                </a:cubicBezTo>
                <a:cubicBezTo>
                  <a:pt x="152" y="21"/>
                  <a:pt x="152" y="21"/>
                  <a:pt x="152" y="21"/>
                </a:cubicBezTo>
                <a:cubicBezTo>
                  <a:pt x="153" y="20"/>
                  <a:pt x="155" y="20"/>
                  <a:pt x="157" y="22"/>
                </a:cubicBezTo>
                <a:cubicBezTo>
                  <a:pt x="158" y="23"/>
                  <a:pt x="157" y="26"/>
                  <a:pt x="156" y="27"/>
                </a:cubicBezTo>
                <a:cubicBezTo>
                  <a:pt x="118" y="57"/>
                  <a:pt x="118" y="57"/>
                  <a:pt x="118" y="57"/>
                </a:cubicBezTo>
                <a:cubicBezTo>
                  <a:pt x="156" y="89"/>
                  <a:pt x="156" y="89"/>
                  <a:pt x="156" y="89"/>
                </a:cubicBezTo>
                <a:cubicBezTo>
                  <a:pt x="157" y="90"/>
                  <a:pt x="158" y="92"/>
                  <a:pt x="156" y="94"/>
                </a:cubicBezTo>
                <a:cubicBezTo>
                  <a:pt x="156" y="94"/>
                  <a:pt x="155" y="95"/>
                  <a:pt x="154" y="9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Freeform 23"/>
          <p:cNvSpPr>
            <a:spLocks noEditPoints="1"/>
          </p:cNvSpPr>
          <p:nvPr/>
        </p:nvSpPr>
        <p:spPr bwMode="auto">
          <a:xfrm>
            <a:off x="4025900" y="3130550"/>
            <a:ext cx="962025" cy="485775"/>
          </a:xfrm>
          <a:custGeom>
            <a:avLst/>
            <a:gdLst>
              <a:gd name="T0" fmla="*/ 1147612500 w 254"/>
              <a:gd name="T1" fmla="*/ 1728349499 h 128"/>
              <a:gd name="T2" fmla="*/ 1391482050 w 254"/>
              <a:gd name="T3" fmla="*/ 1166634204 h 128"/>
              <a:gd name="T4" fmla="*/ 1606657500 w 254"/>
              <a:gd name="T5" fmla="*/ 1051414446 h 128"/>
              <a:gd name="T6" fmla="*/ 1735765800 w 254"/>
              <a:gd name="T7" fmla="*/ 14402470 h 128"/>
              <a:gd name="T8" fmla="*/ 2147483646 w 254"/>
              <a:gd name="T9" fmla="*/ 417683007 h 128"/>
              <a:gd name="T10" fmla="*/ 2147483646 w 254"/>
              <a:gd name="T11" fmla="*/ 1109024325 h 128"/>
              <a:gd name="T12" fmla="*/ 2147483646 w 254"/>
              <a:gd name="T13" fmla="*/ 1382678840 h 128"/>
              <a:gd name="T14" fmla="*/ 2147483646 w 254"/>
              <a:gd name="T15" fmla="*/ 1728349499 h 128"/>
              <a:gd name="T16" fmla="*/ 1864870313 w 254"/>
              <a:gd name="T17" fmla="*/ 100821083 h 128"/>
              <a:gd name="T18" fmla="*/ 1649694863 w 254"/>
              <a:gd name="T19" fmla="*/ 907382159 h 128"/>
              <a:gd name="T20" fmla="*/ 1549276875 w 254"/>
              <a:gd name="T21" fmla="*/ 1209845408 h 128"/>
              <a:gd name="T22" fmla="*/ 1104578925 w 254"/>
              <a:gd name="T23" fmla="*/ 1555516067 h 128"/>
              <a:gd name="T24" fmla="*/ 1864870313 w 254"/>
              <a:gd name="T25" fmla="*/ 1742751969 h 128"/>
              <a:gd name="T26" fmla="*/ 2147483646 w 254"/>
              <a:gd name="T27" fmla="*/ 1555516067 h 128"/>
              <a:gd name="T28" fmla="*/ 2147483646 w 254"/>
              <a:gd name="T29" fmla="*/ 1209845408 h 128"/>
              <a:gd name="T30" fmla="*/ 2080049550 w 254"/>
              <a:gd name="T31" fmla="*/ 907382159 h 128"/>
              <a:gd name="T32" fmla="*/ 1864870313 w 254"/>
              <a:gd name="T33" fmla="*/ 100821083 h 128"/>
              <a:gd name="T34" fmla="*/ 2147483646 w 254"/>
              <a:gd name="T35" fmla="*/ 1843573052 h 128"/>
              <a:gd name="T36" fmla="*/ 2147483646 w 254"/>
              <a:gd name="T37" fmla="*/ 1771556908 h 128"/>
              <a:gd name="T38" fmla="*/ 2147483646 w 254"/>
              <a:gd name="T39" fmla="*/ 1742751969 h 128"/>
              <a:gd name="T40" fmla="*/ 2147483646 w 254"/>
              <a:gd name="T41" fmla="*/ 1627528416 h 128"/>
              <a:gd name="T42" fmla="*/ 2147483646 w 254"/>
              <a:gd name="T43" fmla="*/ 1397081310 h 128"/>
              <a:gd name="T44" fmla="*/ 2147483646 w 254"/>
              <a:gd name="T45" fmla="*/ 1166634204 h 128"/>
              <a:gd name="T46" fmla="*/ 2147483646 w 254"/>
              <a:gd name="T47" fmla="*/ 619325174 h 128"/>
              <a:gd name="T48" fmla="*/ 2147483646 w 254"/>
              <a:gd name="T49" fmla="*/ 1166634204 h 128"/>
              <a:gd name="T50" fmla="*/ 2147483646 w 254"/>
              <a:gd name="T51" fmla="*/ 1397081310 h 128"/>
              <a:gd name="T52" fmla="*/ 2147483646 w 254"/>
              <a:gd name="T53" fmla="*/ 1296264022 h 128"/>
              <a:gd name="T54" fmla="*/ 2147483646 w 254"/>
              <a:gd name="T55" fmla="*/ 835369810 h 128"/>
              <a:gd name="T56" fmla="*/ 2147483646 w 254"/>
              <a:gd name="T57" fmla="*/ 532906560 h 128"/>
              <a:gd name="T58" fmla="*/ 2147483646 w 254"/>
              <a:gd name="T59" fmla="*/ 1267455287 h 128"/>
              <a:gd name="T60" fmla="*/ 2147483646 w 254"/>
              <a:gd name="T61" fmla="*/ 1353873901 h 128"/>
              <a:gd name="T62" fmla="*/ 2147483646 w 254"/>
              <a:gd name="T63" fmla="*/ 1771556908 h 128"/>
              <a:gd name="T64" fmla="*/ 688567500 w 254"/>
              <a:gd name="T65" fmla="*/ 1843573052 h 128"/>
              <a:gd name="T66" fmla="*/ 14347050 w 254"/>
              <a:gd name="T67" fmla="*/ 1627528416 h 128"/>
              <a:gd name="T68" fmla="*/ 416011425 w 254"/>
              <a:gd name="T69" fmla="*/ 1267455287 h 128"/>
              <a:gd name="T70" fmla="*/ 473392050 w 254"/>
              <a:gd name="T71" fmla="*/ 1181040469 h 128"/>
              <a:gd name="T72" fmla="*/ 688567500 w 254"/>
              <a:gd name="T73" fmla="*/ 388878068 h 128"/>
              <a:gd name="T74" fmla="*/ 918090000 w 254"/>
              <a:gd name="T75" fmla="*/ 1181040469 h 128"/>
              <a:gd name="T76" fmla="*/ 961127363 w 254"/>
              <a:gd name="T77" fmla="*/ 1267455287 h 128"/>
              <a:gd name="T78" fmla="*/ 903746738 w 254"/>
              <a:gd name="T79" fmla="*/ 1353873901 h 128"/>
              <a:gd name="T80" fmla="*/ 989817675 w 254"/>
              <a:gd name="T81" fmla="*/ 734548727 h 128"/>
              <a:gd name="T82" fmla="*/ 616843613 w 254"/>
              <a:gd name="T83" fmla="*/ 504101621 h 128"/>
              <a:gd name="T84" fmla="*/ 588153300 w 254"/>
              <a:gd name="T85" fmla="*/ 1238650348 h 128"/>
              <a:gd name="T86" fmla="*/ 358630800 w 254"/>
              <a:gd name="T87" fmla="*/ 1397081310 h 128"/>
              <a:gd name="T88" fmla="*/ 172141875 w 254"/>
              <a:gd name="T89" fmla="*/ 1670739620 h 128"/>
              <a:gd name="T90" fmla="*/ 932437050 w 254"/>
              <a:gd name="T91" fmla="*/ 1728349499 h 128"/>
              <a:gd name="T92" fmla="*/ 688567500 w 254"/>
              <a:gd name="T93" fmla="*/ 1843573052 h 1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54" h="128">
                <a:moveTo>
                  <a:pt x="130" y="128"/>
                </a:moveTo>
                <a:cubicBezTo>
                  <a:pt x="115" y="128"/>
                  <a:pt x="103" y="127"/>
                  <a:pt x="91" y="124"/>
                </a:cubicBezTo>
                <a:cubicBezTo>
                  <a:pt x="87" y="123"/>
                  <a:pt x="83" y="122"/>
                  <a:pt x="80" y="120"/>
                </a:cubicBezTo>
                <a:cubicBezTo>
                  <a:pt x="73" y="117"/>
                  <a:pt x="70" y="112"/>
                  <a:pt x="70" y="109"/>
                </a:cubicBezTo>
                <a:cubicBezTo>
                  <a:pt x="69" y="105"/>
                  <a:pt x="71" y="100"/>
                  <a:pt x="74" y="96"/>
                </a:cubicBezTo>
                <a:cubicBezTo>
                  <a:pt x="80" y="91"/>
                  <a:pt x="87" y="86"/>
                  <a:pt x="97" y="81"/>
                </a:cubicBezTo>
                <a:cubicBezTo>
                  <a:pt x="100" y="80"/>
                  <a:pt x="103" y="79"/>
                  <a:pt x="106" y="78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10" y="76"/>
                  <a:pt x="112" y="75"/>
                  <a:pt x="112" y="73"/>
                </a:cubicBezTo>
                <a:cubicBezTo>
                  <a:pt x="112" y="71"/>
                  <a:pt x="112" y="70"/>
                  <a:pt x="110" y="68"/>
                </a:cubicBezTo>
                <a:cubicBezTo>
                  <a:pt x="100" y="58"/>
                  <a:pt x="95" y="45"/>
                  <a:pt x="96" y="29"/>
                </a:cubicBezTo>
                <a:cubicBezTo>
                  <a:pt x="96" y="14"/>
                  <a:pt x="105" y="5"/>
                  <a:pt x="121" y="1"/>
                </a:cubicBezTo>
                <a:cubicBezTo>
                  <a:pt x="124" y="0"/>
                  <a:pt x="127" y="0"/>
                  <a:pt x="130" y="0"/>
                </a:cubicBezTo>
                <a:cubicBezTo>
                  <a:pt x="133" y="0"/>
                  <a:pt x="136" y="0"/>
                  <a:pt x="139" y="1"/>
                </a:cubicBezTo>
                <a:cubicBezTo>
                  <a:pt x="155" y="5"/>
                  <a:pt x="164" y="14"/>
                  <a:pt x="164" y="29"/>
                </a:cubicBezTo>
                <a:cubicBezTo>
                  <a:pt x="165" y="45"/>
                  <a:pt x="160" y="58"/>
                  <a:pt x="150" y="68"/>
                </a:cubicBezTo>
                <a:cubicBezTo>
                  <a:pt x="148" y="70"/>
                  <a:pt x="148" y="71"/>
                  <a:pt x="148" y="73"/>
                </a:cubicBezTo>
                <a:cubicBezTo>
                  <a:pt x="148" y="75"/>
                  <a:pt x="150" y="76"/>
                  <a:pt x="152" y="77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9"/>
                  <a:pt x="160" y="80"/>
                  <a:pt x="163" y="81"/>
                </a:cubicBezTo>
                <a:cubicBezTo>
                  <a:pt x="173" y="86"/>
                  <a:pt x="180" y="91"/>
                  <a:pt x="186" y="96"/>
                </a:cubicBezTo>
                <a:cubicBezTo>
                  <a:pt x="189" y="99"/>
                  <a:pt x="190" y="105"/>
                  <a:pt x="190" y="109"/>
                </a:cubicBezTo>
                <a:cubicBezTo>
                  <a:pt x="189" y="114"/>
                  <a:pt x="186" y="118"/>
                  <a:pt x="180" y="12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77" y="122"/>
                  <a:pt x="173" y="123"/>
                  <a:pt x="169" y="124"/>
                </a:cubicBezTo>
                <a:cubicBezTo>
                  <a:pt x="157" y="127"/>
                  <a:pt x="145" y="128"/>
                  <a:pt x="130" y="128"/>
                </a:cubicBezTo>
                <a:close/>
                <a:moveTo>
                  <a:pt x="130" y="7"/>
                </a:moveTo>
                <a:cubicBezTo>
                  <a:pt x="128" y="7"/>
                  <a:pt x="125" y="7"/>
                  <a:pt x="123" y="8"/>
                </a:cubicBezTo>
                <a:cubicBezTo>
                  <a:pt x="110" y="11"/>
                  <a:pt x="103" y="18"/>
                  <a:pt x="103" y="30"/>
                </a:cubicBezTo>
                <a:cubicBezTo>
                  <a:pt x="102" y="43"/>
                  <a:pt x="106" y="54"/>
                  <a:pt x="115" y="63"/>
                </a:cubicBezTo>
                <a:cubicBezTo>
                  <a:pt x="118" y="66"/>
                  <a:pt x="120" y="70"/>
                  <a:pt x="119" y="74"/>
                </a:cubicBezTo>
                <a:cubicBezTo>
                  <a:pt x="118" y="78"/>
                  <a:pt x="115" y="82"/>
                  <a:pt x="110" y="83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5" y="85"/>
                  <a:pt x="103" y="87"/>
                  <a:pt x="100" y="88"/>
                </a:cubicBezTo>
                <a:cubicBezTo>
                  <a:pt x="91" y="92"/>
                  <a:pt x="84" y="96"/>
                  <a:pt x="79" y="101"/>
                </a:cubicBezTo>
                <a:cubicBezTo>
                  <a:pt x="77" y="103"/>
                  <a:pt x="76" y="106"/>
                  <a:pt x="77" y="108"/>
                </a:cubicBezTo>
                <a:cubicBezTo>
                  <a:pt x="77" y="110"/>
                  <a:pt x="79" y="112"/>
                  <a:pt x="83" y="114"/>
                </a:cubicBezTo>
                <a:cubicBezTo>
                  <a:pt x="86" y="115"/>
                  <a:pt x="89" y="117"/>
                  <a:pt x="93" y="117"/>
                </a:cubicBezTo>
                <a:cubicBezTo>
                  <a:pt x="104" y="120"/>
                  <a:pt x="116" y="121"/>
                  <a:pt x="130" y="121"/>
                </a:cubicBezTo>
                <a:cubicBezTo>
                  <a:pt x="144" y="121"/>
                  <a:pt x="156" y="120"/>
                  <a:pt x="168" y="117"/>
                </a:cubicBezTo>
                <a:cubicBezTo>
                  <a:pt x="171" y="117"/>
                  <a:pt x="175" y="115"/>
                  <a:pt x="177" y="114"/>
                </a:cubicBezTo>
                <a:cubicBezTo>
                  <a:pt x="180" y="113"/>
                  <a:pt x="182" y="111"/>
                  <a:pt x="183" y="108"/>
                </a:cubicBezTo>
                <a:cubicBezTo>
                  <a:pt x="183" y="105"/>
                  <a:pt x="182" y="103"/>
                  <a:pt x="181" y="101"/>
                </a:cubicBezTo>
                <a:cubicBezTo>
                  <a:pt x="176" y="96"/>
                  <a:pt x="169" y="92"/>
                  <a:pt x="160" y="88"/>
                </a:cubicBezTo>
                <a:cubicBezTo>
                  <a:pt x="158" y="87"/>
                  <a:pt x="155" y="85"/>
                  <a:pt x="152" y="84"/>
                </a:cubicBezTo>
                <a:cubicBezTo>
                  <a:pt x="150" y="83"/>
                  <a:pt x="150" y="83"/>
                  <a:pt x="150" y="83"/>
                </a:cubicBezTo>
                <a:cubicBezTo>
                  <a:pt x="145" y="82"/>
                  <a:pt x="142" y="78"/>
                  <a:pt x="141" y="74"/>
                </a:cubicBezTo>
                <a:cubicBezTo>
                  <a:pt x="140" y="70"/>
                  <a:pt x="142" y="66"/>
                  <a:pt x="145" y="63"/>
                </a:cubicBezTo>
                <a:cubicBezTo>
                  <a:pt x="154" y="54"/>
                  <a:pt x="158" y="43"/>
                  <a:pt x="157" y="30"/>
                </a:cubicBezTo>
                <a:cubicBezTo>
                  <a:pt x="157" y="18"/>
                  <a:pt x="151" y="11"/>
                  <a:pt x="138" y="8"/>
                </a:cubicBezTo>
                <a:cubicBezTo>
                  <a:pt x="135" y="7"/>
                  <a:pt x="133" y="7"/>
                  <a:pt x="130" y="7"/>
                </a:cubicBezTo>
                <a:close/>
                <a:moveTo>
                  <a:pt x="179" y="117"/>
                </a:moveTo>
                <a:cubicBezTo>
                  <a:pt x="179" y="117"/>
                  <a:pt x="179" y="117"/>
                  <a:pt x="179" y="117"/>
                </a:cubicBezTo>
                <a:close/>
                <a:moveTo>
                  <a:pt x="211" y="128"/>
                </a:moveTo>
                <a:cubicBezTo>
                  <a:pt x="209" y="128"/>
                  <a:pt x="209" y="128"/>
                  <a:pt x="209" y="128"/>
                </a:cubicBezTo>
                <a:cubicBezTo>
                  <a:pt x="202" y="128"/>
                  <a:pt x="200" y="128"/>
                  <a:pt x="193" y="127"/>
                </a:cubicBezTo>
                <a:cubicBezTo>
                  <a:pt x="191" y="127"/>
                  <a:pt x="189" y="125"/>
                  <a:pt x="190" y="123"/>
                </a:cubicBezTo>
                <a:cubicBezTo>
                  <a:pt x="190" y="121"/>
                  <a:pt x="191" y="120"/>
                  <a:pt x="193" y="120"/>
                </a:cubicBezTo>
                <a:cubicBezTo>
                  <a:pt x="200" y="121"/>
                  <a:pt x="202" y="121"/>
                  <a:pt x="209" y="121"/>
                </a:cubicBezTo>
                <a:cubicBezTo>
                  <a:pt x="211" y="121"/>
                  <a:pt x="211" y="121"/>
                  <a:pt x="211" y="121"/>
                </a:cubicBezTo>
                <a:cubicBezTo>
                  <a:pt x="221" y="121"/>
                  <a:pt x="229" y="120"/>
                  <a:pt x="237" y="119"/>
                </a:cubicBezTo>
                <a:cubicBezTo>
                  <a:pt x="240" y="118"/>
                  <a:pt x="242" y="117"/>
                  <a:pt x="244" y="116"/>
                </a:cubicBezTo>
                <a:cubicBezTo>
                  <a:pt x="246" y="115"/>
                  <a:pt x="247" y="114"/>
                  <a:pt x="247" y="113"/>
                </a:cubicBezTo>
                <a:cubicBezTo>
                  <a:pt x="247" y="111"/>
                  <a:pt x="247" y="110"/>
                  <a:pt x="246" y="109"/>
                </a:cubicBezTo>
                <a:cubicBezTo>
                  <a:pt x="242" y="106"/>
                  <a:pt x="238" y="103"/>
                  <a:pt x="232" y="100"/>
                </a:cubicBezTo>
                <a:cubicBezTo>
                  <a:pt x="230" y="99"/>
                  <a:pt x="228" y="98"/>
                  <a:pt x="226" y="97"/>
                </a:cubicBezTo>
                <a:cubicBezTo>
                  <a:pt x="225" y="97"/>
                  <a:pt x="225" y="97"/>
                  <a:pt x="225" y="97"/>
                </a:cubicBezTo>
                <a:cubicBezTo>
                  <a:pt x="221" y="96"/>
                  <a:pt x="219" y="93"/>
                  <a:pt x="218" y="90"/>
                </a:cubicBezTo>
                <a:cubicBezTo>
                  <a:pt x="217" y="87"/>
                  <a:pt x="218" y="83"/>
                  <a:pt x="221" y="81"/>
                </a:cubicBezTo>
                <a:cubicBezTo>
                  <a:pt x="227" y="75"/>
                  <a:pt x="230" y="68"/>
                  <a:pt x="229" y="59"/>
                </a:cubicBezTo>
                <a:cubicBezTo>
                  <a:pt x="229" y="51"/>
                  <a:pt x="225" y="46"/>
                  <a:pt x="216" y="44"/>
                </a:cubicBezTo>
                <a:cubicBezTo>
                  <a:pt x="215" y="44"/>
                  <a:pt x="213" y="44"/>
                  <a:pt x="211" y="43"/>
                </a:cubicBezTo>
                <a:cubicBezTo>
                  <a:pt x="210" y="44"/>
                  <a:pt x="208" y="44"/>
                  <a:pt x="206" y="44"/>
                </a:cubicBezTo>
                <a:cubicBezTo>
                  <a:pt x="198" y="46"/>
                  <a:pt x="194" y="51"/>
                  <a:pt x="193" y="59"/>
                </a:cubicBezTo>
                <a:cubicBezTo>
                  <a:pt x="193" y="68"/>
                  <a:pt x="196" y="75"/>
                  <a:pt x="202" y="81"/>
                </a:cubicBezTo>
                <a:cubicBezTo>
                  <a:pt x="205" y="84"/>
                  <a:pt x="206" y="87"/>
                  <a:pt x="205" y="90"/>
                </a:cubicBezTo>
                <a:cubicBezTo>
                  <a:pt x="204" y="93"/>
                  <a:pt x="202" y="95"/>
                  <a:pt x="199" y="96"/>
                </a:cubicBezTo>
                <a:cubicBezTo>
                  <a:pt x="199" y="97"/>
                  <a:pt x="199" y="97"/>
                  <a:pt x="199" y="97"/>
                </a:cubicBezTo>
                <a:cubicBezTo>
                  <a:pt x="197" y="97"/>
                  <a:pt x="195" y="96"/>
                  <a:pt x="194" y="95"/>
                </a:cubicBezTo>
                <a:cubicBezTo>
                  <a:pt x="193" y="93"/>
                  <a:pt x="194" y="91"/>
                  <a:pt x="196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8"/>
                  <a:pt x="198" y="87"/>
                  <a:pt x="197" y="86"/>
                </a:cubicBezTo>
                <a:cubicBezTo>
                  <a:pt x="190" y="79"/>
                  <a:pt x="186" y="69"/>
                  <a:pt x="186" y="58"/>
                </a:cubicBezTo>
                <a:cubicBezTo>
                  <a:pt x="187" y="51"/>
                  <a:pt x="190" y="41"/>
                  <a:pt x="205" y="37"/>
                </a:cubicBezTo>
                <a:cubicBezTo>
                  <a:pt x="207" y="37"/>
                  <a:pt x="209" y="37"/>
                  <a:pt x="211" y="36"/>
                </a:cubicBezTo>
                <a:cubicBezTo>
                  <a:pt x="214" y="37"/>
                  <a:pt x="216" y="37"/>
                  <a:pt x="218" y="37"/>
                </a:cubicBezTo>
                <a:cubicBezTo>
                  <a:pt x="232" y="41"/>
                  <a:pt x="236" y="51"/>
                  <a:pt x="236" y="58"/>
                </a:cubicBezTo>
                <a:cubicBezTo>
                  <a:pt x="237" y="69"/>
                  <a:pt x="233" y="79"/>
                  <a:pt x="226" y="86"/>
                </a:cubicBezTo>
                <a:cubicBezTo>
                  <a:pt x="225" y="87"/>
                  <a:pt x="225" y="87"/>
                  <a:pt x="225" y="88"/>
                </a:cubicBezTo>
                <a:cubicBezTo>
                  <a:pt x="225" y="89"/>
                  <a:pt x="226" y="90"/>
                  <a:pt x="227" y="90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31" y="92"/>
                  <a:pt x="233" y="93"/>
                  <a:pt x="235" y="94"/>
                </a:cubicBezTo>
                <a:cubicBezTo>
                  <a:pt x="242" y="97"/>
                  <a:pt x="247" y="100"/>
                  <a:pt x="251" y="104"/>
                </a:cubicBezTo>
                <a:cubicBezTo>
                  <a:pt x="253" y="107"/>
                  <a:pt x="254" y="110"/>
                  <a:pt x="254" y="114"/>
                </a:cubicBezTo>
                <a:cubicBezTo>
                  <a:pt x="253" y="118"/>
                  <a:pt x="251" y="121"/>
                  <a:pt x="247" y="123"/>
                </a:cubicBezTo>
                <a:cubicBezTo>
                  <a:pt x="244" y="124"/>
                  <a:pt x="242" y="125"/>
                  <a:pt x="239" y="125"/>
                </a:cubicBezTo>
                <a:cubicBezTo>
                  <a:pt x="230" y="127"/>
                  <a:pt x="222" y="128"/>
                  <a:pt x="211" y="128"/>
                </a:cubicBezTo>
                <a:close/>
                <a:moveTo>
                  <a:pt x="48" y="128"/>
                </a:moveTo>
                <a:cubicBezTo>
                  <a:pt x="37" y="128"/>
                  <a:pt x="27" y="127"/>
                  <a:pt x="18" y="125"/>
                </a:cubicBezTo>
                <a:cubicBezTo>
                  <a:pt x="15" y="124"/>
                  <a:pt x="12" y="123"/>
                  <a:pt x="9" y="122"/>
                </a:cubicBezTo>
                <a:cubicBezTo>
                  <a:pt x="5" y="120"/>
                  <a:pt x="2" y="117"/>
                  <a:pt x="1" y="113"/>
                </a:cubicBezTo>
                <a:cubicBezTo>
                  <a:pt x="0" y="109"/>
                  <a:pt x="2" y="105"/>
                  <a:pt x="5" y="102"/>
                </a:cubicBezTo>
                <a:cubicBezTo>
                  <a:pt x="9" y="98"/>
                  <a:pt x="15" y="94"/>
                  <a:pt x="23" y="91"/>
                </a:cubicBezTo>
                <a:cubicBezTo>
                  <a:pt x="25" y="90"/>
                  <a:pt x="27" y="89"/>
                  <a:pt x="29" y="88"/>
                </a:cubicBezTo>
                <a:cubicBezTo>
                  <a:pt x="31" y="87"/>
                  <a:pt x="31" y="87"/>
                  <a:pt x="31" y="87"/>
                </a:cubicBezTo>
                <a:cubicBezTo>
                  <a:pt x="32" y="87"/>
                  <a:pt x="34" y="86"/>
                  <a:pt x="34" y="84"/>
                </a:cubicBezTo>
                <a:cubicBezTo>
                  <a:pt x="34" y="83"/>
                  <a:pt x="33" y="82"/>
                  <a:pt x="33" y="82"/>
                </a:cubicBezTo>
                <a:cubicBezTo>
                  <a:pt x="25" y="74"/>
                  <a:pt x="21" y="63"/>
                  <a:pt x="21" y="51"/>
                </a:cubicBezTo>
                <a:cubicBezTo>
                  <a:pt x="22" y="43"/>
                  <a:pt x="25" y="32"/>
                  <a:pt x="41" y="28"/>
                </a:cubicBezTo>
                <a:cubicBezTo>
                  <a:pt x="43" y="28"/>
                  <a:pt x="46" y="27"/>
                  <a:pt x="48" y="27"/>
                </a:cubicBezTo>
                <a:cubicBezTo>
                  <a:pt x="51" y="27"/>
                  <a:pt x="53" y="28"/>
                  <a:pt x="56" y="28"/>
                </a:cubicBezTo>
                <a:cubicBezTo>
                  <a:pt x="71" y="32"/>
                  <a:pt x="75" y="43"/>
                  <a:pt x="76" y="51"/>
                </a:cubicBezTo>
                <a:cubicBezTo>
                  <a:pt x="76" y="64"/>
                  <a:pt x="72" y="74"/>
                  <a:pt x="64" y="82"/>
                </a:cubicBezTo>
                <a:cubicBezTo>
                  <a:pt x="63" y="82"/>
                  <a:pt x="63" y="83"/>
                  <a:pt x="63" y="84"/>
                </a:cubicBezTo>
                <a:cubicBezTo>
                  <a:pt x="63" y="86"/>
                  <a:pt x="64" y="87"/>
                  <a:pt x="66" y="87"/>
                </a:cubicBezTo>
                <a:cubicBezTo>
                  <a:pt x="67" y="88"/>
                  <a:pt x="67" y="88"/>
                  <a:pt x="67" y="88"/>
                </a:cubicBezTo>
                <a:cubicBezTo>
                  <a:pt x="69" y="88"/>
                  <a:pt x="70" y="90"/>
                  <a:pt x="69" y="92"/>
                </a:cubicBezTo>
                <a:cubicBezTo>
                  <a:pt x="69" y="94"/>
                  <a:pt x="67" y="95"/>
                  <a:pt x="65" y="94"/>
                </a:cubicBezTo>
                <a:cubicBezTo>
                  <a:pt x="63" y="94"/>
                  <a:pt x="63" y="94"/>
                  <a:pt x="63" y="94"/>
                </a:cubicBezTo>
                <a:cubicBezTo>
                  <a:pt x="59" y="92"/>
                  <a:pt x="57" y="89"/>
                  <a:pt x="56" y="86"/>
                </a:cubicBezTo>
                <a:cubicBezTo>
                  <a:pt x="56" y="83"/>
                  <a:pt x="57" y="79"/>
                  <a:pt x="59" y="77"/>
                </a:cubicBezTo>
                <a:cubicBezTo>
                  <a:pt x="66" y="70"/>
                  <a:pt x="69" y="62"/>
                  <a:pt x="69" y="51"/>
                </a:cubicBezTo>
                <a:cubicBezTo>
                  <a:pt x="68" y="43"/>
                  <a:pt x="64" y="38"/>
                  <a:pt x="54" y="35"/>
                </a:cubicBezTo>
                <a:cubicBezTo>
                  <a:pt x="52" y="35"/>
                  <a:pt x="50" y="34"/>
                  <a:pt x="48" y="34"/>
                </a:cubicBezTo>
                <a:cubicBezTo>
                  <a:pt x="47" y="34"/>
                  <a:pt x="45" y="35"/>
                  <a:pt x="43" y="35"/>
                </a:cubicBezTo>
                <a:cubicBezTo>
                  <a:pt x="33" y="38"/>
                  <a:pt x="29" y="43"/>
                  <a:pt x="28" y="51"/>
                </a:cubicBezTo>
                <a:cubicBezTo>
                  <a:pt x="28" y="62"/>
                  <a:pt x="31" y="70"/>
                  <a:pt x="38" y="77"/>
                </a:cubicBezTo>
                <a:cubicBezTo>
                  <a:pt x="40" y="79"/>
                  <a:pt x="41" y="83"/>
                  <a:pt x="41" y="86"/>
                </a:cubicBezTo>
                <a:cubicBezTo>
                  <a:pt x="40" y="89"/>
                  <a:pt x="37" y="92"/>
                  <a:pt x="34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0" y="95"/>
                  <a:pt x="28" y="96"/>
                  <a:pt x="25" y="97"/>
                </a:cubicBezTo>
                <a:cubicBezTo>
                  <a:pt x="18" y="100"/>
                  <a:pt x="14" y="103"/>
                  <a:pt x="10" y="107"/>
                </a:cubicBezTo>
                <a:cubicBezTo>
                  <a:pt x="8" y="109"/>
                  <a:pt x="8" y="110"/>
                  <a:pt x="8" y="111"/>
                </a:cubicBezTo>
                <a:cubicBezTo>
                  <a:pt x="8" y="113"/>
                  <a:pt x="10" y="115"/>
                  <a:pt x="12" y="116"/>
                </a:cubicBezTo>
                <a:cubicBezTo>
                  <a:pt x="14" y="117"/>
                  <a:pt x="17" y="118"/>
                  <a:pt x="20" y="118"/>
                </a:cubicBezTo>
                <a:cubicBezTo>
                  <a:pt x="28" y="120"/>
                  <a:pt x="37" y="121"/>
                  <a:pt x="48" y="121"/>
                </a:cubicBezTo>
                <a:cubicBezTo>
                  <a:pt x="55" y="121"/>
                  <a:pt x="60" y="121"/>
                  <a:pt x="65" y="120"/>
                </a:cubicBezTo>
                <a:cubicBezTo>
                  <a:pt x="67" y="120"/>
                  <a:pt x="69" y="121"/>
                  <a:pt x="69" y="123"/>
                </a:cubicBezTo>
                <a:cubicBezTo>
                  <a:pt x="69" y="125"/>
                  <a:pt x="68" y="127"/>
                  <a:pt x="66" y="127"/>
                </a:cubicBezTo>
                <a:cubicBezTo>
                  <a:pt x="61" y="128"/>
                  <a:pt x="55" y="128"/>
                  <a:pt x="48" y="1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Freeform 24"/>
          <p:cNvSpPr>
            <a:spLocks noEditPoints="1"/>
          </p:cNvSpPr>
          <p:nvPr/>
        </p:nvSpPr>
        <p:spPr bwMode="auto">
          <a:xfrm>
            <a:off x="1027113" y="3149600"/>
            <a:ext cx="609600" cy="530225"/>
          </a:xfrm>
          <a:custGeom>
            <a:avLst/>
            <a:gdLst>
              <a:gd name="T0" fmla="*/ 272388969 w 161"/>
              <a:gd name="T1" fmla="*/ 2008132504 h 140"/>
              <a:gd name="T2" fmla="*/ 0 w 161"/>
              <a:gd name="T3" fmla="*/ 1305285181 h 140"/>
              <a:gd name="T4" fmla="*/ 100353034 w 161"/>
              <a:gd name="T5" fmla="*/ 1305285181 h 140"/>
              <a:gd name="T6" fmla="*/ 272388969 w 161"/>
              <a:gd name="T7" fmla="*/ 1907726826 h 140"/>
              <a:gd name="T8" fmla="*/ 2147483646 w 161"/>
              <a:gd name="T9" fmla="*/ 1735600642 h 140"/>
              <a:gd name="T10" fmla="*/ 2147483646 w 161"/>
              <a:gd name="T11" fmla="*/ 1247911049 h 140"/>
              <a:gd name="T12" fmla="*/ 2147483646 w 161"/>
              <a:gd name="T13" fmla="*/ 1735600642 h 140"/>
              <a:gd name="T14" fmla="*/ 1247260532 w 161"/>
              <a:gd name="T15" fmla="*/ 1434379819 h 140"/>
              <a:gd name="T16" fmla="*/ 931862579 w 161"/>
              <a:gd name="T17" fmla="*/ 1290942595 h 140"/>
              <a:gd name="T18" fmla="*/ 1060889530 w 161"/>
              <a:gd name="T19" fmla="*/ 932347640 h 140"/>
              <a:gd name="T20" fmla="*/ 1376287483 w 161"/>
              <a:gd name="T21" fmla="*/ 1075784864 h 140"/>
              <a:gd name="T22" fmla="*/ 1247260532 w 161"/>
              <a:gd name="T23" fmla="*/ 1434379819 h 140"/>
              <a:gd name="T24" fmla="*/ 1032215612 w 161"/>
              <a:gd name="T25" fmla="*/ 1075784864 h 140"/>
              <a:gd name="T26" fmla="*/ 1060889530 w 161"/>
              <a:gd name="T27" fmla="*/ 1333974141 h 140"/>
              <a:gd name="T28" fmla="*/ 1275934450 w 161"/>
              <a:gd name="T29" fmla="*/ 1290942595 h 140"/>
              <a:gd name="T30" fmla="*/ 1247260532 w 161"/>
              <a:gd name="T31" fmla="*/ 1032753318 h 140"/>
              <a:gd name="T32" fmla="*/ 2035761093 w 161"/>
              <a:gd name="T33" fmla="*/ 1233568463 h 140"/>
              <a:gd name="T34" fmla="*/ 1462305451 w 161"/>
              <a:gd name="T35" fmla="*/ 1176190543 h 140"/>
              <a:gd name="T36" fmla="*/ 2035761093 w 161"/>
              <a:gd name="T37" fmla="*/ 1133158997 h 140"/>
              <a:gd name="T38" fmla="*/ 2147483646 w 161"/>
              <a:gd name="T39" fmla="*/ 631126818 h 140"/>
              <a:gd name="T40" fmla="*/ 272388969 w 161"/>
              <a:gd name="T41" fmla="*/ 459000633 h 140"/>
              <a:gd name="T42" fmla="*/ 100353034 w 161"/>
              <a:gd name="T43" fmla="*/ 961036600 h 140"/>
              <a:gd name="T44" fmla="*/ 788496775 w 161"/>
              <a:gd name="T45" fmla="*/ 1133158997 h 140"/>
              <a:gd name="T46" fmla="*/ 788496775 w 161"/>
              <a:gd name="T47" fmla="*/ 1233568463 h 140"/>
              <a:gd name="T48" fmla="*/ 0 w 161"/>
              <a:gd name="T49" fmla="*/ 961036600 h 140"/>
              <a:gd name="T50" fmla="*/ 272388969 w 161"/>
              <a:gd name="T51" fmla="*/ 358594955 h 140"/>
              <a:gd name="T52" fmla="*/ 2147483646 w 161"/>
              <a:gd name="T53" fmla="*/ 631126818 h 140"/>
              <a:gd name="T54" fmla="*/ 2147483646 w 161"/>
              <a:gd name="T55" fmla="*/ 1032753318 h 140"/>
              <a:gd name="T56" fmla="*/ 1533988353 w 161"/>
              <a:gd name="T57" fmla="*/ 272531863 h 140"/>
              <a:gd name="T58" fmla="*/ 1347617352 w 161"/>
              <a:gd name="T59" fmla="*/ 100405678 h 140"/>
              <a:gd name="T60" fmla="*/ 817170693 w 161"/>
              <a:gd name="T61" fmla="*/ 229500317 h 140"/>
              <a:gd name="T62" fmla="*/ 716817660 w 161"/>
              <a:gd name="T63" fmla="*/ 229500317 h 140"/>
              <a:gd name="T64" fmla="*/ 1347617352 w 161"/>
              <a:gd name="T65" fmla="*/ 0 h 140"/>
              <a:gd name="T66" fmla="*/ 1533988353 w 161"/>
              <a:gd name="T67" fmla="*/ 272531863 h 1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61" h="140">
                <a:moveTo>
                  <a:pt x="142" y="140"/>
                </a:moveTo>
                <a:cubicBezTo>
                  <a:pt x="19" y="140"/>
                  <a:pt x="19" y="140"/>
                  <a:pt x="19" y="140"/>
                </a:cubicBezTo>
                <a:cubicBezTo>
                  <a:pt x="9" y="140"/>
                  <a:pt x="0" y="131"/>
                  <a:pt x="0" y="12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89"/>
                  <a:pt x="2" y="87"/>
                  <a:pt x="4" y="87"/>
                </a:cubicBezTo>
                <a:cubicBezTo>
                  <a:pt x="6" y="87"/>
                  <a:pt x="7" y="89"/>
                  <a:pt x="7" y="91"/>
                </a:cubicBezTo>
                <a:cubicBezTo>
                  <a:pt x="7" y="121"/>
                  <a:pt x="7" y="121"/>
                  <a:pt x="7" y="121"/>
                </a:cubicBezTo>
                <a:cubicBezTo>
                  <a:pt x="7" y="128"/>
                  <a:pt x="12" y="133"/>
                  <a:pt x="19" y="133"/>
                </a:cubicBezTo>
                <a:cubicBezTo>
                  <a:pt x="142" y="133"/>
                  <a:pt x="142" y="133"/>
                  <a:pt x="142" y="133"/>
                </a:cubicBezTo>
                <a:cubicBezTo>
                  <a:pt x="148" y="133"/>
                  <a:pt x="154" y="128"/>
                  <a:pt x="154" y="121"/>
                </a:cubicBezTo>
                <a:cubicBezTo>
                  <a:pt x="154" y="91"/>
                  <a:pt x="154" y="91"/>
                  <a:pt x="154" y="91"/>
                </a:cubicBezTo>
                <a:cubicBezTo>
                  <a:pt x="154" y="89"/>
                  <a:pt x="155" y="87"/>
                  <a:pt x="157" y="87"/>
                </a:cubicBezTo>
                <a:cubicBezTo>
                  <a:pt x="159" y="87"/>
                  <a:pt x="161" y="89"/>
                  <a:pt x="161" y="91"/>
                </a:cubicBezTo>
                <a:cubicBezTo>
                  <a:pt x="161" y="121"/>
                  <a:pt x="161" y="121"/>
                  <a:pt x="161" y="121"/>
                </a:cubicBezTo>
                <a:cubicBezTo>
                  <a:pt x="161" y="131"/>
                  <a:pt x="152" y="140"/>
                  <a:pt x="142" y="140"/>
                </a:cubicBezTo>
                <a:close/>
                <a:moveTo>
                  <a:pt x="87" y="100"/>
                </a:moveTo>
                <a:cubicBezTo>
                  <a:pt x="74" y="100"/>
                  <a:pt x="74" y="100"/>
                  <a:pt x="74" y="100"/>
                </a:cubicBezTo>
                <a:cubicBezTo>
                  <a:pt x="69" y="100"/>
                  <a:pt x="65" y="96"/>
                  <a:pt x="65" y="90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69"/>
                  <a:pt x="69" y="65"/>
                  <a:pt x="74" y="65"/>
                </a:cubicBezTo>
                <a:cubicBezTo>
                  <a:pt x="87" y="65"/>
                  <a:pt x="87" y="65"/>
                  <a:pt x="87" y="65"/>
                </a:cubicBezTo>
                <a:cubicBezTo>
                  <a:pt x="92" y="65"/>
                  <a:pt x="96" y="69"/>
                  <a:pt x="96" y="75"/>
                </a:cubicBezTo>
                <a:cubicBezTo>
                  <a:pt x="96" y="90"/>
                  <a:pt x="96" y="90"/>
                  <a:pt x="96" y="90"/>
                </a:cubicBezTo>
                <a:cubicBezTo>
                  <a:pt x="96" y="96"/>
                  <a:pt x="92" y="100"/>
                  <a:pt x="87" y="100"/>
                </a:cubicBezTo>
                <a:close/>
                <a:moveTo>
                  <a:pt x="74" y="72"/>
                </a:moveTo>
                <a:cubicBezTo>
                  <a:pt x="73" y="72"/>
                  <a:pt x="72" y="73"/>
                  <a:pt x="72" y="75"/>
                </a:cubicBezTo>
                <a:cubicBezTo>
                  <a:pt x="72" y="90"/>
                  <a:pt x="72" y="90"/>
                  <a:pt x="72" y="90"/>
                </a:cubicBezTo>
                <a:cubicBezTo>
                  <a:pt x="72" y="92"/>
                  <a:pt x="73" y="93"/>
                  <a:pt x="74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8" y="93"/>
                  <a:pt x="89" y="92"/>
                  <a:pt x="89" y="90"/>
                </a:cubicBezTo>
                <a:cubicBezTo>
                  <a:pt x="89" y="75"/>
                  <a:pt x="89" y="75"/>
                  <a:pt x="89" y="75"/>
                </a:cubicBezTo>
                <a:cubicBezTo>
                  <a:pt x="89" y="73"/>
                  <a:pt x="88" y="72"/>
                  <a:pt x="87" y="72"/>
                </a:cubicBezTo>
                <a:lnTo>
                  <a:pt x="74" y="72"/>
                </a:lnTo>
                <a:close/>
                <a:moveTo>
                  <a:pt x="142" y="86"/>
                </a:moveTo>
                <a:cubicBezTo>
                  <a:pt x="106" y="86"/>
                  <a:pt x="106" y="86"/>
                  <a:pt x="106" y="86"/>
                </a:cubicBezTo>
                <a:cubicBezTo>
                  <a:pt x="104" y="86"/>
                  <a:pt x="102" y="84"/>
                  <a:pt x="102" y="82"/>
                </a:cubicBezTo>
                <a:cubicBezTo>
                  <a:pt x="102" y="80"/>
                  <a:pt x="104" y="79"/>
                  <a:pt x="106" y="79"/>
                </a:cubicBezTo>
                <a:cubicBezTo>
                  <a:pt x="142" y="79"/>
                  <a:pt x="142" y="79"/>
                  <a:pt x="142" y="79"/>
                </a:cubicBezTo>
                <a:cubicBezTo>
                  <a:pt x="148" y="79"/>
                  <a:pt x="154" y="74"/>
                  <a:pt x="154" y="67"/>
                </a:cubicBezTo>
                <a:cubicBezTo>
                  <a:pt x="154" y="44"/>
                  <a:pt x="154" y="44"/>
                  <a:pt x="154" y="44"/>
                </a:cubicBezTo>
                <a:cubicBezTo>
                  <a:pt x="154" y="37"/>
                  <a:pt x="148" y="32"/>
                  <a:pt x="142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2" y="32"/>
                  <a:pt x="7" y="37"/>
                  <a:pt x="7" y="44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74"/>
                  <a:pt x="12" y="79"/>
                  <a:pt x="19" y="79"/>
                </a:cubicBezTo>
                <a:cubicBezTo>
                  <a:pt x="55" y="79"/>
                  <a:pt x="55" y="79"/>
                  <a:pt x="55" y="79"/>
                </a:cubicBezTo>
                <a:cubicBezTo>
                  <a:pt x="57" y="79"/>
                  <a:pt x="59" y="80"/>
                  <a:pt x="59" y="82"/>
                </a:cubicBezTo>
                <a:cubicBezTo>
                  <a:pt x="59" y="84"/>
                  <a:pt x="57" y="86"/>
                  <a:pt x="55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9" y="86"/>
                  <a:pt x="0" y="78"/>
                  <a:pt x="0" y="67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33"/>
                  <a:pt x="9" y="25"/>
                  <a:pt x="19" y="25"/>
                </a:cubicBezTo>
                <a:cubicBezTo>
                  <a:pt x="142" y="25"/>
                  <a:pt x="142" y="25"/>
                  <a:pt x="142" y="25"/>
                </a:cubicBezTo>
                <a:cubicBezTo>
                  <a:pt x="152" y="25"/>
                  <a:pt x="161" y="33"/>
                  <a:pt x="161" y="44"/>
                </a:cubicBezTo>
                <a:cubicBezTo>
                  <a:pt x="161" y="70"/>
                  <a:pt x="161" y="70"/>
                  <a:pt x="161" y="70"/>
                </a:cubicBezTo>
                <a:cubicBezTo>
                  <a:pt x="161" y="71"/>
                  <a:pt x="160" y="71"/>
                  <a:pt x="160" y="72"/>
                </a:cubicBezTo>
                <a:cubicBezTo>
                  <a:pt x="158" y="80"/>
                  <a:pt x="151" y="86"/>
                  <a:pt x="142" y="86"/>
                </a:cubicBezTo>
                <a:close/>
                <a:moveTo>
                  <a:pt x="107" y="19"/>
                </a:moveTo>
                <a:cubicBezTo>
                  <a:pt x="105" y="19"/>
                  <a:pt x="104" y="18"/>
                  <a:pt x="104" y="16"/>
                </a:cubicBezTo>
                <a:cubicBezTo>
                  <a:pt x="104" y="11"/>
                  <a:pt x="99" y="7"/>
                  <a:pt x="94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2" y="7"/>
                  <a:pt x="57" y="11"/>
                  <a:pt x="57" y="16"/>
                </a:cubicBezTo>
                <a:cubicBezTo>
                  <a:pt x="57" y="18"/>
                  <a:pt x="56" y="19"/>
                  <a:pt x="54" y="19"/>
                </a:cubicBezTo>
                <a:cubicBezTo>
                  <a:pt x="52" y="19"/>
                  <a:pt x="50" y="18"/>
                  <a:pt x="50" y="16"/>
                </a:cubicBezTo>
                <a:cubicBezTo>
                  <a:pt x="50" y="7"/>
                  <a:pt x="58" y="0"/>
                  <a:pt x="6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3" y="0"/>
                  <a:pt x="111" y="7"/>
                  <a:pt x="111" y="16"/>
                </a:cubicBezTo>
                <a:cubicBezTo>
                  <a:pt x="111" y="18"/>
                  <a:pt x="109" y="19"/>
                  <a:pt x="107" y="1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Freeform 25"/>
          <p:cNvSpPr>
            <a:spLocks noEditPoints="1"/>
          </p:cNvSpPr>
          <p:nvPr/>
        </p:nvSpPr>
        <p:spPr bwMode="auto">
          <a:xfrm>
            <a:off x="8963025" y="3149600"/>
            <a:ext cx="620713" cy="554038"/>
          </a:xfrm>
          <a:custGeom>
            <a:avLst/>
            <a:gdLst>
              <a:gd name="T0" fmla="*/ 386772326 w 164"/>
              <a:gd name="T1" fmla="*/ 1080024980 h 146"/>
              <a:gd name="T2" fmla="*/ 515698958 w 164"/>
              <a:gd name="T3" fmla="*/ 1756839319 h 146"/>
              <a:gd name="T4" fmla="*/ 773548437 w 164"/>
              <a:gd name="T5" fmla="*/ 1627236169 h 146"/>
              <a:gd name="T6" fmla="*/ 644621805 w 164"/>
              <a:gd name="T7" fmla="*/ 950421831 h 146"/>
              <a:gd name="T8" fmla="*/ 673273009 w 164"/>
              <a:gd name="T9" fmla="*/ 1080024980 h 146"/>
              <a:gd name="T10" fmla="*/ 644621805 w 164"/>
              <a:gd name="T11" fmla="*/ 1656038556 h 146"/>
              <a:gd name="T12" fmla="*/ 487047754 w 164"/>
              <a:gd name="T13" fmla="*/ 1627236169 h 146"/>
              <a:gd name="T14" fmla="*/ 515698958 w 164"/>
              <a:gd name="T15" fmla="*/ 1051226389 h 146"/>
              <a:gd name="T16" fmla="*/ 673273009 w 164"/>
              <a:gd name="T17" fmla="*/ 1080024980 h 146"/>
              <a:gd name="T18" fmla="*/ 859498263 w 164"/>
              <a:gd name="T19" fmla="*/ 892820853 h 146"/>
              <a:gd name="T20" fmla="*/ 988421110 w 164"/>
              <a:gd name="T21" fmla="*/ 1756839319 h 146"/>
              <a:gd name="T22" fmla="*/ 1246270589 w 164"/>
              <a:gd name="T23" fmla="*/ 1627236169 h 146"/>
              <a:gd name="T24" fmla="*/ 1117347742 w 164"/>
              <a:gd name="T25" fmla="*/ 763217703 h 146"/>
              <a:gd name="T26" fmla="*/ 1145995161 w 164"/>
              <a:gd name="T27" fmla="*/ 892820853 h 146"/>
              <a:gd name="T28" fmla="*/ 1117347742 w 164"/>
              <a:gd name="T29" fmla="*/ 1656038556 h 146"/>
              <a:gd name="T30" fmla="*/ 959773691 w 164"/>
              <a:gd name="T31" fmla="*/ 1627236169 h 146"/>
              <a:gd name="T32" fmla="*/ 988421110 w 164"/>
              <a:gd name="T33" fmla="*/ 864018466 h 146"/>
              <a:gd name="T34" fmla="*/ 1145995161 w 164"/>
              <a:gd name="T35" fmla="*/ 892820853 h 146"/>
              <a:gd name="T36" fmla="*/ 1332220416 w 164"/>
              <a:gd name="T37" fmla="*/ 720017918 h 146"/>
              <a:gd name="T38" fmla="*/ 1461147047 w 164"/>
              <a:gd name="T39" fmla="*/ 1756839319 h 146"/>
              <a:gd name="T40" fmla="*/ 1718996526 w 164"/>
              <a:gd name="T41" fmla="*/ 1627236169 h 146"/>
              <a:gd name="T42" fmla="*/ 1590069895 w 164"/>
              <a:gd name="T43" fmla="*/ 590414769 h 146"/>
              <a:gd name="T44" fmla="*/ 1618721098 w 164"/>
              <a:gd name="T45" fmla="*/ 720017918 h 146"/>
              <a:gd name="T46" fmla="*/ 1590069895 w 164"/>
              <a:gd name="T47" fmla="*/ 1656038556 h 146"/>
              <a:gd name="T48" fmla="*/ 1432495844 w 164"/>
              <a:gd name="T49" fmla="*/ 1627236169 h 146"/>
              <a:gd name="T50" fmla="*/ 1461147047 w 164"/>
              <a:gd name="T51" fmla="*/ 691215532 h 146"/>
              <a:gd name="T52" fmla="*/ 1618721098 w 164"/>
              <a:gd name="T53" fmla="*/ 720017918 h 146"/>
              <a:gd name="T54" fmla="*/ 1819268170 w 164"/>
              <a:gd name="T55" fmla="*/ 1627236169 h 146"/>
              <a:gd name="T56" fmla="*/ 2077117649 w 164"/>
              <a:gd name="T57" fmla="*/ 1756839319 h 146"/>
              <a:gd name="T58" fmla="*/ 2147483646 w 164"/>
              <a:gd name="T59" fmla="*/ 561612383 h 146"/>
              <a:gd name="T60" fmla="*/ 1948194802 w 164"/>
              <a:gd name="T61" fmla="*/ 432009233 h 146"/>
              <a:gd name="T62" fmla="*/ 2105768853 w 164"/>
              <a:gd name="T63" fmla="*/ 561612383 h 146"/>
              <a:gd name="T64" fmla="*/ 2077117649 w 164"/>
              <a:gd name="T65" fmla="*/ 1656038556 h 146"/>
              <a:gd name="T66" fmla="*/ 1919543598 w 164"/>
              <a:gd name="T67" fmla="*/ 1627236169 h 146"/>
              <a:gd name="T68" fmla="*/ 1948194802 w 164"/>
              <a:gd name="T69" fmla="*/ 532813791 h 146"/>
              <a:gd name="T70" fmla="*/ 2105768853 w 164"/>
              <a:gd name="T71" fmla="*/ 561612383 h 146"/>
              <a:gd name="T72" fmla="*/ 1833593772 w 164"/>
              <a:gd name="T73" fmla="*/ 100800763 h 146"/>
              <a:gd name="T74" fmla="*/ 1890892394 w 164"/>
              <a:gd name="T75" fmla="*/ 43199785 h 146"/>
              <a:gd name="T76" fmla="*/ 1962520404 w 164"/>
              <a:gd name="T77" fmla="*/ 201605321 h 146"/>
              <a:gd name="T78" fmla="*/ 1876570577 w 164"/>
              <a:gd name="T79" fmla="*/ 201605321 h 146"/>
              <a:gd name="T80" fmla="*/ 458400335 w 164"/>
              <a:gd name="T81" fmla="*/ 734415317 h 146"/>
              <a:gd name="T82" fmla="*/ 401097928 w 164"/>
              <a:gd name="T83" fmla="*/ 691215532 h 146"/>
              <a:gd name="T84" fmla="*/ 1217619386 w 164"/>
              <a:gd name="T85" fmla="*/ 417608040 h 146"/>
              <a:gd name="T86" fmla="*/ 2147483646 w 164"/>
              <a:gd name="T87" fmla="*/ 2016045618 h 146"/>
              <a:gd name="T88" fmla="*/ 2147483646 w 164"/>
              <a:gd name="T89" fmla="*/ 1987247026 h 146"/>
              <a:gd name="T90" fmla="*/ 157574051 w 164"/>
              <a:gd name="T91" fmla="*/ 1929646048 h 146"/>
              <a:gd name="T92" fmla="*/ 0 w 164"/>
              <a:gd name="T93" fmla="*/ 331208470 h 146"/>
              <a:gd name="T94" fmla="*/ 200550856 w 164"/>
              <a:gd name="T95" fmla="*/ 158405536 h 146"/>
              <a:gd name="T96" fmla="*/ 401097928 w 164"/>
              <a:gd name="T97" fmla="*/ 331208470 h 146"/>
              <a:gd name="T98" fmla="*/ 257849479 w 164"/>
              <a:gd name="T99" fmla="*/ 1886442468 h 146"/>
              <a:gd name="T100" fmla="*/ 2147483646 w 164"/>
              <a:gd name="T101" fmla="*/ 1756839319 h 146"/>
              <a:gd name="T102" fmla="*/ 2147483646 w 164"/>
              <a:gd name="T103" fmla="*/ 1929646048 h 1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4" h="146">
                <a:moveTo>
                  <a:pt x="36" y="66"/>
                </a:moveTo>
                <a:cubicBezTo>
                  <a:pt x="31" y="66"/>
                  <a:pt x="27" y="70"/>
                  <a:pt x="27" y="75"/>
                </a:cubicBezTo>
                <a:cubicBezTo>
                  <a:pt x="27" y="113"/>
                  <a:pt x="27" y="113"/>
                  <a:pt x="27" y="113"/>
                </a:cubicBezTo>
                <a:cubicBezTo>
                  <a:pt x="27" y="118"/>
                  <a:pt x="31" y="122"/>
                  <a:pt x="36" y="122"/>
                </a:cubicBezTo>
                <a:cubicBezTo>
                  <a:pt x="45" y="122"/>
                  <a:pt x="45" y="122"/>
                  <a:pt x="45" y="122"/>
                </a:cubicBezTo>
                <a:cubicBezTo>
                  <a:pt x="50" y="122"/>
                  <a:pt x="54" y="118"/>
                  <a:pt x="54" y="113"/>
                </a:cubicBezTo>
                <a:cubicBezTo>
                  <a:pt x="54" y="75"/>
                  <a:pt x="54" y="75"/>
                  <a:pt x="54" y="75"/>
                </a:cubicBezTo>
                <a:cubicBezTo>
                  <a:pt x="54" y="70"/>
                  <a:pt x="50" y="66"/>
                  <a:pt x="45" y="66"/>
                </a:cubicBezTo>
                <a:lnTo>
                  <a:pt x="36" y="66"/>
                </a:lnTo>
                <a:close/>
                <a:moveTo>
                  <a:pt x="47" y="75"/>
                </a:moveTo>
                <a:cubicBezTo>
                  <a:pt x="47" y="113"/>
                  <a:pt x="47" y="113"/>
                  <a:pt x="47" y="113"/>
                </a:cubicBezTo>
                <a:cubicBezTo>
                  <a:pt x="47" y="114"/>
                  <a:pt x="46" y="115"/>
                  <a:pt x="45" y="115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5" y="115"/>
                  <a:pt x="34" y="114"/>
                  <a:pt x="34" y="113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5" y="73"/>
                  <a:pt x="36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6" y="73"/>
                  <a:pt x="47" y="74"/>
                  <a:pt x="47" y="75"/>
                </a:cubicBezTo>
                <a:close/>
                <a:moveTo>
                  <a:pt x="69" y="53"/>
                </a:moveTo>
                <a:cubicBezTo>
                  <a:pt x="64" y="53"/>
                  <a:pt x="60" y="57"/>
                  <a:pt x="60" y="62"/>
                </a:cubicBezTo>
                <a:cubicBezTo>
                  <a:pt x="60" y="113"/>
                  <a:pt x="60" y="113"/>
                  <a:pt x="60" y="113"/>
                </a:cubicBezTo>
                <a:cubicBezTo>
                  <a:pt x="60" y="118"/>
                  <a:pt x="64" y="122"/>
                  <a:pt x="69" y="122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83" y="122"/>
                  <a:pt x="87" y="118"/>
                  <a:pt x="87" y="113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57"/>
                  <a:pt x="83" y="53"/>
                  <a:pt x="78" y="53"/>
                </a:cubicBezTo>
                <a:lnTo>
                  <a:pt x="69" y="53"/>
                </a:lnTo>
                <a:close/>
                <a:moveTo>
                  <a:pt x="80" y="62"/>
                </a:moveTo>
                <a:cubicBezTo>
                  <a:pt x="80" y="113"/>
                  <a:pt x="80" y="113"/>
                  <a:pt x="80" y="113"/>
                </a:cubicBezTo>
                <a:cubicBezTo>
                  <a:pt x="80" y="114"/>
                  <a:pt x="79" y="115"/>
                  <a:pt x="78" y="115"/>
                </a:cubicBezTo>
                <a:cubicBezTo>
                  <a:pt x="69" y="115"/>
                  <a:pt x="69" y="115"/>
                  <a:pt x="69" y="115"/>
                </a:cubicBezTo>
                <a:cubicBezTo>
                  <a:pt x="68" y="115"/>
                  <a:pt x="67" y="114"/>
                  <a:pt x="67" y="113"/>
                </a:cubicBezTo>
                <a:cubicBezTo>
                  <a:pt x="67" y="62"/>
                  <a:pt x="67" y="62"/>
                  <a:pt x="67" y="62"/>
                </a:cubicBezTo>
                <a:cubicBezTo>
                  <a:pt x="67" y="61"/>
                  <a:pt x="68" y="60"/>
                  <a:pt x="69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9" y="60"/>
                  <a:pt x="80" y="61"/>
                  <a:pt x="80" y="62"/>
                </a:cubicBezTo>
                <a:close/>
                <a:moveTo>
                  <a:pt x="102" y="41"/>
                </a:moveTo>
                <a:cubicBezTo>
                  <a:pt x="97" y="41"/>
                  <a:pt x="93" y="45"/>
                  <a:pt x="93" y="50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3" y="118"/>
                  <a:pt x="97" y="122"/>
                  <a:pt x="102" y="122"/>
                </a:cubicBezTo>
                <a:cubicBezTo>
                  <a:pt x="111" y="122"/>
                  <a:pt x="111" y="122"/>
                  <a:pt x="111" y="122"/>
                </a:cubicBezTo>
                <a:cubicBezTo>
                  <a:pt x="116" y="122"/>
                  <a:pt x="120" y="118"/>
                  <a:pt x="120" y="113"/>
                </a:cubicBezTo>
                <a:cubicBezTo>
                  <a:pt x="120" y="50"/>
                  <a:pt x="120" y="50"/>
                  <a:pt x="120" y="50"/>
                </a:cubicBezTo>
                <a:cubicBezTo>
                  <a:pt x="120" y="45"/>
                  <a:pt x="116" y="41"/>
                  <a:pt x="111" y="41"/>
                </a:cubicBezTo>
                <a:lnTo>
                  <a:pt x="102" y="41"/>
                </a:lnTo>
                <a:close/>
                <a:moveTo>
                  <a:pt x="113" y="50"/>
                </a:moveTo>
                <a:cubicBezTo>
                  <a:pt x="113" y="113"/>
                  <a:pt x="113" y="113"/>
                  <a:pt x="113" y="113"/>
                </a:cubicBezTo>
                <a:cubicBezTo>
                  <a:pt x="113" y="114"/>
                  <a:pt x="112" y="115"/>
                  <a:pt x="111" y="115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01" y="115"/>
                  <a:pt x="100" y="114"/>
                  <a:pt x="100" y="113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0" y="49"/>
                  <a:pt x="101" y="48"/>
                  <a:pt x="102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2" y="48"/>
                  <a:pt x="113" y="49"/>
                  <a:pt x="113" y="50"/>
                </a:cubicBezTo>
                <a:close/>
                <a:moveTo>
                  <a:pt x="127" y="39"/>
                </a:moveTo>
                <a:cubicBezTo>
                  <a:pt x="127" y="113"/>
                  <a:pt x="127" y="113"/>
                  <a:pt x="127" y="113"/>
                </a:cubicBezTo>
                <a:cubicBezTo>
                  <a:pt x="127" y="118"/>
                  <a:pt x="131" y="122"/>
                  <a:pt x="136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50" y="122"/>
                  <a:pt x="154" y="118"/>
                  <a:pt x="154" y="113"/>
                </a:cubicBezTo>
                <a:cubicBezTo>
                  <a:pt x="154" y="39"/>
                  <a:pt x="154" y="39"/>
                  <a:pt x="154" y="39"/>
                </a:cubicBezTo>
                <a:cubicBezTo>
                  <a:pt x="154" y="34"/>
                  <a:pt x="150" y="30"/>
                  <a:pt x="145" y="30"/>
                </a:cubicBezTo>
                <a:cubicBezTo>
                  <a:pt x="136" y="30"/>
                  <a:pt x="136" y="30"/>
                  <a:pt x="136" y="30"/>
                </a:cubicBezTo>
                <a:cubicBezTo>
                  <a:pt x="131" y="30"/>
                  <a:pt x="127" y="34"/>
                  <a:pt x="127" y="39"/>
                </a:cubicBezTo>
                <a:close/>
                <a:moveTo>
                  <a:pt x="147" y="39"/>
                </a:moveTo>
                <a:cubicBezTo>
                  <a:pt x="147" y="113"/>
                  <a:pt x="147" y="113"/>
                  <a:pt x="147" y="113"/>
                </a:cubicBezTo>
                <a:cubicBezTo>
                  <a:pt x="147" y="114"/>
                  <a:pt x="146" y="115"/>
                  <a:pt x="145" y="115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4" y="115"/>
                  <a:pt x="134" y="114"/>
                  <a:pt x="134" y="113"/>
                </a:cubicBezTo>
                <a:cubicBezTo>
                  <a:pt x="134" y="39"/>
                  <a:pt x="134" y="39"/>
                  <a:pt x="134" y="39"/>
                </a:cubicBezTo>
                <a:cubicBezTo>
                  <a:pt x="134" y="38"/>
                  <a:pt x="134" y="37"/>
                  <a:pt x="136" y="37"/>
                </a:cubicBezTo>
                <a:cubicBezTo>
                  <a:pt x="145" y="37"/>
                  <a:pt x="145" y="37"/>
                  <a:pt x="145" y="37"/>
                </a:cubicBezTo>
                <a:cubicBezTo>
                  <a:pt x="146" y="37"/>
                  <a:pt x="147" y="38"/>
                  <a:pt x="147" y="39"/>
                </a:cubicBezTo>
                <a:close/>
                <a:moveTo>
                  <a:pt x="85" y="29"/>
                </a:moveTo>
                <a:cubicBezTo>
                  <a:pt x="107" y="20"/>
                  <a:pt x="128" y="8"/>
                  <a:pt x="128" y="7"/>
                </a:cubicBezTo>
                <a:cubicBezTo>
                  <a:pt x="124" y="0"/>
                  <a:pt x="124" y="0"/>
                  <a:pt x="124" y="0"/>
                </a:cubicBezTo>
                <a:cubicBezTo>
                  <a:pt x="132" y="3"/>
                  <a:pt x="132" y="3"/>
                  <a:pt x="132" y="3"/>
                </a:cubicBezTo>
                <a:cubicBezTo>
                  <a:pt x="139" y="6"/>
                  <a:pt x="139" y="6"/>
                  <a:pt x="139" y="6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5" y="22"/>
                  <a:pt x="135" y="22"/>
                  <a:pt x="135" y="22"/>
                </a:cubicBezTo>
                <a:cubicBezTo>
                  <a:pt x="131" y="14"/>
                  <a:pt x="131" y="14"/>
                  <a:pt x="131" y="14"/>
                </a:cubicBezTo>
                <a:cubicBezTo>
                  <a:pt x="128" y="16"/>
                  <a:pt x="108" y="27"/>
                  <a:pt x="87" y="35"/>
                </a:cubicBezTo>
                <a:cubicBezTo>
                  <a:pt x="63" y="45"/>
                  <a:pt x="32" y="51"/>
                  <a:pt x="32" y="51"/>
                </a:cubicBezTo>
                <a:cubicBezTo>
                  <a:pt x="32" y="51"/>
                  <a:pt x="31" y="51"/>
                  <a:pt x="31" y="51"/>
                </a:cubicBezTo>
                <a:cubicBezTo>
                  <a:pt x="30" y="51"/>
                  <a:pt x="28" y="50"/>
                  <a:pt x="28" y="48"/>
                </a:cubicBezTo>
                <a:cubicBezTo>
                  <a:pt x="27" y="46"/>
                  <a:pt x="29" y="44"/>
                  <a:pt x="31" y="44"/>
                </a:cubicBezTo>
                <a:cubicBezTo>
                  <a:pt x="31" y="44"/>
                  <a:pt x="61" y="38"/>
                  <a:pt x="85" y="29"/>
                </a:cubicBezTo>
                <a:close/>
                <a:moveTo>
                  <a:pt x="164" y="134"/>
                </a:moveTo>
                <a:cubicBezTo>
                  <a:pt x="158" y="140"/>
                  <a:pt x="158" y="140"/>
                  <a:pt x="158" y="140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3" y="138"/>
                  <a:pt x="153" y="138"/>
                  <a:pt x="153" y="138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2" y="138"/>
                  <a:pt x="11" y="136"/>
                  <a:pt x="11" y="134"/>
                </a:cubicBezTo>
                <a:cubicBezTo>
                  <a:pt x="11" y="23"/>
                  <a:pt x="11" y="23"/>
                  <a:pt x="11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7" y="17"/>
                  <a:pt x="7" y="17"/>
                  <a:pt x="7" y="17"/>
                </a:cubicBezTo>
                <a:cubicBezTo>
                  <a:pt x="14" y="11"/>
                  <a:pt x="14" y="11"/>
                  <a:pt x="14" y="11"/>
                </a:cubicBezTo>
                <a:cubicBezTo>
                  <a:pt x="21" y="17"/>
                  <a:pt x="21" y="17"/>
                  <a:pt x="21" y="17"/>
                </a:cubicBezTo>
                <a:cubicBezTo>
                  <a:pt x="28" y="23"/>
                  <a:pt x="28" y="23"/>
                  <a:pt x="28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131"/>
                  <a:pt x="18" y="131"/>
                  <a:pt x="18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53" y="122"/>
                  <a:pt x="153" y="122"/>
                  <a:pt x="153" y="122"/>
                </a:cubicBezTo>
                <a:cubicBezTo>
                  <a:pt x="158" y="128"/>
                  <a:pt x="158" y="128"/>
                  <a:pt x="158" y="128"/>
                </a:cubicBezTo>
                <a:lnTo>
                  <a:pt x="164" y="1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Freeform 26"/>
          <p:cNvSpPr>
            <a:spLocks noEditPoints="1"/>
          </p:cNvSpPr>
          <p:nvPr/>
        </p:nvSpPr>
        <p:spPr bwMode="auto">
          <a:xfrm>
            <a:off x="2617788" y="3073400"/>
            <a:ext cx="604837" cy="709613"/>
          </a:xfrm>
          <a:custGeom>
            <a:avLst/>
            <a:gdLst>
              <a:gd name="T0" fmla="*/ 943148796 w 160"/>
              <a:gd name="T1" fmla="*/ 2147483646 h 187"/>
              <a:gd name="T2" fmla="*/ 943148796 w 160"/>
              <a:gd name="T3" fmla="*/ 2147483646 h 187"/>
              <a:gd name="T4" fmla="*/ 1357564207 w 160"/>
              <a:gd name="T5" fmla="*/ 2147483646 h 187"/>
              <a:gd name="T6" fmla="*/ 1414725084 w 160"/>
              <a:gd name="T7" fmla="*/ 2147483646 h 187"/>
              <a:gd name="T8" fmla="*/ 785959220 w 160"/>
              <a:gd name="T9" fmla="*/ 2147483646 h 187"/>
              <a:gd name="T10" fmla="*/ 1414725084 w 160"/>
              <a:gd name="T11" fmla="*/ 2147483646 h 187"/>
              <a:gd name="T12" fmla="*/ 1414725084 w 160"/>
              <a:gd name="T13" fmla="*/ 2147483646 h 187"/>
              <a:gd name="T14" fmla="*/ 900280973 w 160"/>
              <a:gd name="T15" fmla="*/ 2147483646 h 187"/>
              <a:gd name="T16" fmla="*/ 728798343 w 160"/>
              <a:gd name="T17" fmla="*/ 2147483646 h 187"/>
              <a:gd name="T18" fmla="*/ 700216015 w 160"/>
              <a:gd name="T19" fmla="*/ 1943986711 h 187"/>
              <a:gd name="T20" fmla="*/ 385833083 w 160"/>
              <a:gd name="T21" fmla="*/ 993591015 h 187"/>
              <a:gd name="T22" fmla="*/ 1857719043 w 160"/>
              <a:gd name="T23" fmla="*/ 993591015 h 187"/>
              <a:gd name="T24" fmla="*/ 1543336111 w 160"/>
              <a:gd name="T25" fmla="*/ 1943986711 h 187"/>
              <a:gd name="T26" fmla="*/ 1514757563 w 160"/>
              <a:gd name="T27" fmla="*/ 2147483646 h 187"/>
              <a:gd name="T28" fmla="*/ 1128920700 w 160"/>
              <a:gd name="T29" fmla="*/ 2147483646 h 187"/>
              <a:gd name="T30" fmla="*/ 1343274933 w 160"/>
              <a:gd name="T31" fmla="*/ 2147483646 h 187"/>
              <a:gd name="T32" fmla="*/ 1414725084 w 160"/>
              <a:gd name="T33" fmla="*/ 2087985024 h 187"/>
              <a:gd name="T34" fmla="*/ 1657657865 w 160"/>
              <a:gd name="T35" fmla="*/ 1511987977 h 187"/>
              <a:gd name="T36" fmla="*/ 1114631426 w 160"/>
              <a:gd name="T37" fmla="*/ 575997046 h 187"/>
              <a:gd name="T38" fmla="*/ 571604987 w 160"/>
              <a:gd name="T39" fmla="*/ 1511987977 h 187"/>
              <a:gd name="T40" fmla="*/ 814537768 w 160"/>
              <a:gd name="T41" fmla="*/ 2087985024 h 187"/>
              <a:gd name="T42" fmla="*/ 900280973 w 160"/>
              <a:gd name="T43" fmla="*/ 2147483646 h 187"/>
              <a:gd name="T44" fmla="*/ 242932781 w 160"/>
              <a:gd name="T45" fmla="*/ 1238392321 h 187"/>
              <a:gd name="T46" fmla="*/ 0 w 160"/>
              <a:gd name="T47" fmla="*/ 1180792237 h 187"/>
              <a:gd name="T48" fmla="*/ 242932781 w 160"/>
              <a:gd name="T49" fmla="*/ 1137593123 h 187"/>
              <a:gd name="T50" fmla="*/ 242932781 w 160"/>
              <a:gd name="T51" fmla="*/ 1238392321 h 187"/>
              <a:gd name="T52" fmla="*/ 2000619345 w 160"/>
              <a:gd name="T53" fmla="*/ 1195189412 h 187"/>
              <a:gd name="T54" fmla="*/ 2000619345 w 160"/>
              <a:gd name="T55" fmla="*/ 1094390214 h 187"/>
              <a:gd name="T56" fmla="*/ 2147483646 w 160"/>
              <a:gd name="T57" fmla="*/ 1151990298 h 187"/>
              <a:gd name="T58" fmla="*/ 671637466 w 160"/>
              <a:gd name="T59" fmla="*/ 1151990298 h 187"/>
              <a:gd name="T60" fmla="*/ 628765864 w 160"/>
              <a:gd name="T61" fmla="*/ 1094390214 h 187"/>
              <a:gd name="T62" fmla="*/ 1143213754 w 160"/>
              <a:gd name="T63" fmla="*/ 719995359 h 187"/>
              <a:gd name="T64" fmla="*/ 1143213754 w 160"/>
              <a:gd name="T65" fmla="*/ 820794558 h 187"/>
              <a:gd name="T66" fmla="*/ 671637466 w 160"/>
              <a:gd name="T67" fmla="*/ 1151990298 h 187"/>
              <a:gd name="T68" fmla="*/ 1729108016 w 160"/>
              <a:gd name="T69" fmla="*/ 590394221 h 187"/>
              <a:gd name="T70" fmla="*/ 1886301372 w 160"/>
              <a:gd name="T71" fmla="*/ 345596710 h 187"/>
              <a:gd name="T72" fmla="*/ 1957751523 w 160"/>
              <a:gd name="T73" fmla="*/ 417597764 h 187"/>
              <a:gd name="T74" fmla="*/ 1757686564 w 160"/>
              <a:gd name="T75" fmla="*/ 604795191 h 187"/>
              <a:gd name="T76" fmla="*/ 457283234 w 160"/>
              <a:gd name="T77" fmla="*/ 590394221 h 187"/>
              <a:gd name="T78" fmla="*/ 285804384 w 160"/>
              <a:gd name="T79" fmla="*/ 345596710 h 187"/>
              <a:gd name="T80" fmla="*/ 528737165 w 160"/>
              <a:gd name="T81" fmla="*/ 518396962 h 187"/>
              <a:gd name="T82" fmla="*/ 500154836 w 160"/>
              <a:gd name="T83" fmla="*/ 604795191 h 187"/>
              <a:gd name="T84" fmla="*/ 1071759823 w 160"/>
              <a:gd name="T85" fmla="*/ 331195740 h 187"/>
              <a:gd name="T86" fmla="*/ 1114631426 w 160"/>
              <a:gd name="T87" fmla="*/ 0 h 187"/>
              <a:gd name="T88" fmla="*/ 1171792303 w 160"/>
              <a:gd name="T89" fmla="*/ 331195740 h 18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60" h="187">
                <a:moveTo>
                  <a:pt x="92" y="187"/>
                </a:moveTo>
                <a:cubicBezTo>
                  <a:pt x="66" y="187"/>
                  <a:pt x="66" y="187"/>
                  <a:pt x="66" y="187"/>
                </a:cubicBezTo>
                <a:cubicBezTo>
                  <a:pt x="64" y="187"/>
                  <a:pt x="62" y="185"/>
                  <a:pt x="62" y="183"/>
                </a:cubicBezTo>
                <a:cubicBezTo>
                  <a:pt x="62" y="181"/>
                  <a:pt x="64" y="180"/>
                  <a:pt x="66" y="180"/>
                </a:cubicBezTo>
                <a:cubicBezTo>
                  <a:pt x="92" y="180"/>
                  <a:pt x="92" y="180"/>
                  <a:pt x="92" y="180"/>
                </a:cubicBezTo>
                <a:cubicBezTo>
                  <a:pt x="94" y="180"/>
                  <a:pt x="95" y="181"/>
                  <a:pt x="95" y="183"/>
                </a:cubicBezTo>
                <a:cubicBezTo>
                  <a:pt x="95" y="185"/>
                  <a:pt x="94" y="187"/>
                  <a:pt x="92" y="187"/>
                </a:cubicBezTo>
                <a:close/>
                <a:moveTo>
                  <a:pt x="99" y="175"/>
                </a:moveTo>
                <a:cubicBezTo>
                  <a:pt x="59" y="175"/>
                  <a:pt x="59" y="175"/>
                  <a:pt x="59" y="175"/>
                </a:cubicBezTo>
                <a:cubicBezTo>
                  <a:pt x="57" y="175"/>
                  <a:pt x="55" y="173"/>
                  <a:pt x="55" y="171"/>
                </a:cubicBezTo>
                <a:cubicBezTo>
                  <a:pt x="55" y="169"/>
                  <a:pt x="57" y="168"/>
                  <a:pt x="59" y="168"/>
                </a:cubicBezTo>
                <a:cubicBezTo>
                  <a:pt x="99" y="168"/>
                  <a:pt x="99" y="168"/>
                  <a:pt x="99" y="168"/>
                </a:cubicBezTo>
                <a:cubicBezTo>
                  <a:pt x="101" y="168"/>
                  <a:pt x="103" y="169"/>
                  <a:pt x="103" y="171"/>
                </a:cubicBezTo>
                <a:cubicBezTo>
                  <a:pt x="103" y="173"/>
                  <a:pt x="101" y="175"/>
                  <a:pt x="99" y="175"/>
                </a:cubicBezTo>
                <a:close/>
                <a:moveTo>
                  <a:pt x="79" y="162"/>
                </a:moveTo>
                <a:cubicBezTo>
                  <a:pt x="71" y="162"/>
                  <a:pt x="64" y="162"/>
                  <a:pt x="63" y="162"/>
                </a:cubicBezTo>
                <a:cubicBezTo>
                  <a:pt x="63" y="162"/>
                  <a:pt x="63" y="162"/>
                  <a:pt x="63" y="162"/>
                </a:cubicBezTo>
                <a:cubicBezTo>
                  <a:pt x="56" y="162"/>
                  <a:pt x="53" y="159"/>
                  <a:pt x="51" y="153"/>
                </a:cubicBezTo>
                <a:cubicBezTo>
                  <a:pt x="51" y="150"/>
                  <a:pt x="50" y="147"/>
                  <a:pt x="50" y="145"/>
                </a:cubicBezTo>
                <a:cubicBezTo>
                  <a:pt x="50" y="141"/>
                  <a:pt x="50" y="138"/>
                  <a:pt x="49" y="135"/>
                </a:cubicBezTo>
                <a:cubicBezTo>
                  <a:pt x="43" y="125"/>
                  <a:pt x="40" y="118"/>
                  <a:pt x="34" y="108"/>
                </a:cubicBezTo>
                <a:cubicBezTo>
                  <a:pt x="29" y="98"/>
                  <a:pt x="24" y="83"/>
                  <a:pt x="27" y="69"/>
                </a:cubicBezTo>
                <a:cubicBezTo>
                  <a:pt x="32" y="51"/>
                  <a:pt x="51" y="33"/>
                  <a:pt x="78" y="33"/>
                </a:cubicBezTo>
                <a:cubicBezTo>
                  <a:pt x="106" y="33"/>
                  <a:pt x="125" y="51"/>
                  <a:pt x="130" y="69"/>
                </a:cubicBezTo>
                <a:cubicBezTo>
                  <a:pt x="133" y="83"/>
                  <a:pt x="128" y="98"/>
                  <a:pt x="123" y="108"/>
                </a:cubicBezTo>
                <a:cubicBezTo>
                  <a:pt x="117" y="118"/>
                  <a:pt x="114" y="125"/>
                  <a:pt x="108" y="135"/>
                </a:cubicBezTo>
                <a:cubicBezTo>
                  <a:pt x="107" y="138"/>
                  <a:pt x="107" y="141"/>
                  <a:pt x="106" y="145"/>
                </a:cubicBezTo>
                <a:cubicBezTo>
                  <a:pt x="106" y="147"/>
                  <a:pt x="106" y="150"/>
                  <a:pt x="106" y="153"/>
                </a:cubicBezTo>
                <a:cubicBezTo>
                  <a:pt x="104" y="159"/>
                  <a:pt x="101" y="162"/>
                  <a:pt x="94" y="162"/>
                </a:cubicBezTo>
                <a:cubicBezTo>
                  <a:pt x="93" y="162"/>
                  <a:pt x="86" y="162"/>
                  <a:pt x="79" y="162"/>
                </a:cubicBezTo>
                <a:close/>
                <a:moveTo>
                  <a:pt x="63" y="155"/>
                </a:moveTo>
                <a:cubicBezTo>
                  <a:pt x="64" y="155"/>
                  <a:pt x="93" y="155"/>
                  <a:pt x="94" y="155"/>
                </a:cubicBezTo>
                <a:cubicBezTo>
                  <a:pt x="98" y="155"/>
                  <a:pt x="98" y="154"/>
                  <a:pt x="99" y="151"/>
                </a:cubicBezTo>
                <a:cubicBezTo>
                  <a:pt x="99" y="149"/>
                  <a:pt x="99" y="147"/>
                  <a:pt x="99" y="145"/>
                </a:cubicBezTo>
                <a:cubicBezTo>
                  <a:pt x="100" y="140"/>
                  <a:pt x="100" y="136"/>
                  <a:pt x="102" y="132"/>
                </a:cubicBezTo>
                <a:cubicBezTo>
                  <a:pt x="107" y="122"/>
                  <a:pt x="111" y="115"/>
                  <a:pt x="116" y="105"/>
                </a:cubicBezTo>
                <a:cubicBezTo>
                  <a:pt x="120" y="98"/>
                  <a:pt x="126" y="83"/>
                  <a:pt x="123" y="71"/>
                </a:cubicBezTo>
                <a:cubicBezTo>
                  <a:pt x="119" y="56"/>
                  <a:pt x="102" y="40"/>
                  <a:pt x="78" y="40"/>
                </a:cubicBezTo>
                <a:cubicBezTo>
                  <a:pt x="55" y="40"/>
                  <a:pt x="38" y="56"/>
                  <a:pt x="34" y="71"/>
                </a:cubicBezTo>
                <a:cubicBezTo>
                  <a:pt x="31" y="83"/>
                  <a:pt x="37" y="98"/>
                  <a:pt x="40" y="105"/>
                </a:cubicBezTo>
                <a:cubicBezTo>
                  <a:pt x="46" y="115"/>
                  <a:pt x="49" y="122"/>
                  <a:pt x="55" y="132"/>
                </a:cubicBezTo>
                <a:cubicBezTo>
                  <a:pt x="57" y="136"/>
                  <a:pt x="57" y="140"/>
                  <a:pt x="57" y="145"/>
                </a:cubicBezTo>
                <a:cubicBezTo>
                  <a:pt x="57" y="147"/>
                  <a:pt x="58" y="149"/>
                  <a:pt x="58" y="151"/>
                </a:cubicBezTo>
                <a:cubicBezTo>
                  <a:pt x="59" y="154"/>
                  <a:pt x="59" y="155"/>
                  <a:pt x="63" y="155"/>
                </a:cubicBezTo>
                <a:cubicBezTo>
                  <a:pt x="63" y="155"/>
                  <a:pt x="63" y="155"/>
                  <a:pt x="63" y="155"/>
                </a:cubicBezTo>
                <a:close/>
                <a:moveTo>
                  <a:pt x="17" y="86"/>
                </a:moveTo>
                <a:cubicBezTo>
                  <a:pt x="3" y="86"/>
                  <a:pt x="3" y="86"/>
                  <a:pt x="3" y="86"/>
                </a:cubicBezTo>
                <a:cubicBezTo>
                  <a:pt x="2" y="86"/>
                  <a:pt x="0" y="84"/>
                  <a:pt x="0" y="82"/>
                </a:cubicBezTo>
                <a:cubicBezTo>
                  <a:pt x="0" y="80"/>
                  <a:pt x="2" y="79"/>
                  <a:pt x="3" y="79"/>
                </a:cubicBezTo>
                <a:cubicBezTo>
                  <a:pt x="17" y="79"/>
                  <a:pt x="17" y="79"/>
                  <a:pt x="17" y="79"/>
                </a:cubicBezTo>
                <a:cubicBezTo>
                  <a:pt x="19" y="79"/>
                  <a:pt x="21" y="80"/>
                  <a:pt x="21" y="82"/>
                </a:cubicBezTo>
                <a:cubicBezTo>
                  <a:pt x="21" y="84"/>
                  <a:pt x="19" y="86"/>
                  <a:pt x="17" y="86"/>
                </a:cubicBezTo>
                <a:close/>
                <a:moveTo>
                  <a:pt x="156" y="83"/>
                </a:moveTo>
                <a:cubicBezTo>
                  <a:pt x="140" y="83"/>
                  <a:pt x="140" y="83"/>
                  <a:pt x="140" y="83"/>
                </a:cubicBezTo>
                <a:cubicBezTo>
                  <a:pt x="138" y="83"/>
                  <a:pt x="136" y="82"/>
                  <a:pt x="136" y="80"/>
                </a:cubicBezTo>
                <a:cubicBezTo>
                  <a:pt x="136" y="78"/>
                  <a:pt x="138" y="76"/>
                  <a:pt x="140" y="76"/>
                </a:cubicBezTo>
                <a:cubicBezTo>
                  <a:pt x="156" y="76"/>
                  <a:pt x="156" y="76"/>
                  <a:pt x="156" y="76"/>
                </a:cubicBezTo>
                <a:cubicBezTo>
                  <a:pt x="158" y="76"/>
                  <a:pt x="160" y="78"/>
                  <a:pt x="160" y="80"/>
                </a:cubicBezTo>
                <a:cubicBezTo>
                  <a:pt x="160" y="82"/>
                  <a:pt x="158" y="83"/>
                  <a:pt x="156" y="83"/>
                </a:cubicBezTo>
                <a:close/>
                <a:moveTo>
                  <a:pt x="47" y="80"/>
                </a:moveTo>
                <a:cubicBezTo>
                  <a:pt x="47" y="80"/>
                  <a:pt x="46" y="80"/>
                  <a:pt x="46" y="80"/>
                </a:cubicBezTo>
                <a:cubicBezTo>
                  <a:pt x="44" y="80"/>
                  <a:pt x="43" y="78"/>
                  <a:pt x="44" y="76"/>
                </a:cubicBezTo>
                <a:cubicBezTo>
                  <a:pt x="47" y="63"/>
                  <a:pt x="61" y="50"/>
                  <a:pt x="80" y="50"/>
                </a:cubicBezTo>
                <a:cubicBezTo>
                  <a:pt x="80" y="50"/>
                  <a:pt x="80" y="50"/>
                  <a:pt x="80" y="50"/>
                </a:cubicBezTo>
                <a:cubicBezTo>
                  <a:pt x="82" y="50"/>
                  <a:pt x="84" y="52"/>
                  <a:pt x="84" y="54"/>
                </a:cubicBezTo>
                <a:cubicBezTo>
                  <a:pt x="84" y="56"/>
                  <a:pt x="82" y="57"/>
                  <a:pt x="80" y="57"/>
                </a:cubicBezTo>
                <a:cubicBezTo>
                  <a:pt x="64" y="57"/>
                  <a:pt x="53" y="68"/>
                  <a:pt x="50" y="78"/>
                </a:cubicBezTo>
                <a:cubicBezTo>
                  <a:pt x="50" y="79"/>
                  <a:pt x="49" y="80"/>
                  <a:pt x="47" y="80"/>
                </a:cubicBezTo>
                <a:close/>
                <a:moveTo>
                  <a:pt x="123" y="42"/>
                </a:moveTo>
                <a:cubicBezTo>
                  <a:pt x="122" y="42"/>
                  <a:pt x="121" y="42"/>
                  <a:pt x="121" y="41"/>
                </a:cubicBezTo>
                <a:cubicBezTo>
                  <a:pt x="119" y="40"/>
                  <a:pt x="119" y="38"/>
                  <a:pt x="121" y="36"/>
                </a:cubicBezTo>
                <a:cubicBezTo>
                  <a:pt x="132" y="24"/>
                  <a:pt x="132" y="24"/>
                  <a:pt x="132" y="24"/>
                </a:cubicBezTo>
                <a:cubicBezTo>
                  <a:pt x="134" y="23"/>
                  <a:pt x="136" y="23"/>
                  <a:pt x="137" y="24"/>
                </a:cubicBezTo>
                <a:cubicBezTo>
                  <a:pt x="139" y="26"/>
                  <a:pt x="139" y="28"/>
                  <a:pt x="137" y="29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2"/>
                  <a:pt x="124" y="42"/>
                  <a:pt x="123" y="42"/>
                </a:cubicBezTo>
                <a:close/>
                <a:moveTo>
                  <a:pt x="35" y="42"/>
                </a:moveTo>
                <a:cubicBezTo>
                  <a:pt x="34" y="42"/>
                  <a:pt x="33" y="42"/>
                  <a:pt x="32" y="41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8"/>
                  <a:pt x="19" y="26"/>
                  <a:pt x="20" y="24"/>
                </a:cubicBezTo>
                <a:cubicBezTo>
                  <a:pt x="22" y="23"/>
                  <a:pt x="24" y="23"/>
                  <a:pt x="25" y="24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8"/>
                  <a:pt x="39" y="40"/>
                  <a:pt x="37" y="41"/>
                </a:cubicBezTo>
                <a:cubicBezTo>
                  <a:pt x="36" y="42"/>
                  <a:pt x="36" y="42"/>
                  <a:pt x="35" y="42"/>
                </a:cubicBezTo>
                <a:close/>
                <a:moveTo>
                  <a:pt x="78" y="26"/>
                </a:moveTo>
                <a:cubicBezTo>
                  <a:pt x="76" y="26"/>
                  <a:pt x="75" y="25"/>
                  <a:pt x="75" y="23"/>
                </a:cubicBezTo>
                <a:cubicBezTo>
                  <a:pt x="75" y="3"/>
                  <a:pt x="75" y="3"/>
                  <a:pt x="75" y="3"/>
                </a:cubicBezTo>
                <a:cubicBezTo>
                  <a:pt x="75" y="1"/>
                  <a:pt x="76" y="0"/>
                  <a:pt x="78" y="0"/>
                </a:cubicBezTo>
                <a:cubicBezTo>
                  <a:pt x="80" y="0"/>
                  <a:pt x="82" y="1"/>
                  <a:pt x="82" y="3"/>
                </a:cubicBezTo>
                <a:cubicBezTo>
                  <a:pt x="82" y="23"/>
                  <a:pt x="82" y="23"/>
                  <a:pt x="82" y="23"/>
                </a:cubicBezTo>
                <a:cubicBezTo>
                  <a:pt x="82" y="25"/>
                  <a:pt x="80" y="26"/>
                  <a:pt x="78" y="2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Freeform 27"/>
          <p:cNvSpPr>
            <a:spLocks noEditPoints="1"/>
          </p:cNvSpPr>
          <p:nvPr/>
        </p:nvSpPr>
        <p:spPr bwMode="auto">
          <a:xfrm>
            <a:off x="10507663" y="3195638"/>
            <a:ext cx="708025" cy="461962"/>
          </a:xfrm>
          <a:custGeom>
            <a:avLst/>
            <a:gdLst>
              <a:gd name="T0" fmla="*/ 1763270003 w 187"/>
              <a:gd name="T1" fmla="*/ 1333445740 h 122"/>
              <a:gd name="T2" fmla="*/ 1978305147 w 187"/>
              <a:gd name="T3" fmla="*/ 1405136941 h 122"/>
              <a:gd name="T4" fmla="*/ 2147483646 w 187"/>
              <a:gd name="T5" fmla="*/ 1333445740 h 122"/>
              <a:gd name="T6" fmla="*/ 2147483646 w 187"/>
              <a:gd name="T7" fmla="*/ 845950873 h 122"/>
              <a:gd name="T8" fmla="*/ 2147483646 w 187"/>
              <a:gd name="T9" fmla="*/ 673892747 h 122"/>
              <a:gd name="T10" fmla="*/ 2147483646 w 187"/>
              <a:gd name="T11" fmla="*/ 186394094 h 122"/>
              <a:gd name="T12" fmla="*/ 1863620242 w 187"/>
              <a:gd name="T13" fmla="*/ 0 h 122"/>
              <a:gd name="T14" fmla="*/ 1705927551 w 187"/>
              <a:gd name="T15" fmla="*/ 86027169 h 122"/>
              <a:gd name="T16" fmla="*/ 1161179931 w 187"/>
              <a:gd name="T17" fmla="*/ 0 h 122"/>
              <a:gd name="T18" fmla="*/ 974817907 w 187"/>
              <a:gd name="T19" fmla="*/ 71691201 h 122"/>
              <a:gd name="T20" fmla="*/ 444401168 w 187"/>
              <a:gd name="T21" fmla="*/ 0 h 122"/>
              <a:gd name="T22" fmla="*/ 143354238 w 187"/>
              <a:gd name="T23" fmla="*/ 544850100 h 122"/>
              <a:gd name="T24" fmla="*/ 200696691 w 187"/>
              <a:gd name="T25" fmla="*/ 702568471 h 122"/>
              <a:gd name="T26" fmla="*/ 14334667 w 187"/>
              <a:gd name="T27" fmla="*/ 1204403092 h 122"/>
              <a:gd name="T28" fmla="*/ 229369810 w 187"/>
              <a:gd name="T29" fmla="*/ 1405136941 h 122"/>
              <a:gd name="T30" fmla="*/ 903137002 w 187"/>
              <a:gd name="T31" fmla="*/ 1319109772 h 122"/>
              <a:gd name="T32" fmla="*/ 1103837479 w 187"/>
              <a:gd name="T33" fmla="*/ 1405136941 h 122"/>
              <a:gd name="T34" fmla="*/ 1304534169 w 187"/>
              <a:gd name="T35" fmla="*/ 1663226023 h 122"/>
              <a:gd name="T36" fmla="*/ 172027358 w 187"/>
              <a:gd name="T37" fmla="*/ 1706237714 h 122"/>
              <a:gd name="T38" fmla="*/ 2147483646 w 187"/>
              <a:gd name="T39" fmla="*/ 1749253192 h 122"/>
              <a:gd name="T40" fmla="*/ 2147483646 w 187"/>
              <a:gd name="T41" fmla="*/ 1663226023 h 122"/>
              <a:gd name="T42" fmla="*/ 1376211289 w 187"/>
              <a:gd name="T43" fmla="*/ 1405136941 h 122"/>
              <a:gd name="T44" fmla="*/ 874467668 w 187"/>
              <a:gd name="T45" fmla="*/ 788599427 h 122"/>
              <a:gd name="T46" fmla="*/ 874467668 w 187"/>
              <a:gd name="T47" fmla="*/ 1204403092 h 122"/>
              <a:gd name="T48" fmla="*/ 229369810 w 187"/>
              <a:gd name="T49" fmla="*/ 1319109772 h 122"/>
              <a:gd name="T50" fmla="*/ 86011786 w 187"/>
              <a:gd name="T51" fmla="*/ 1218742847 h 122"/>
              <a:gd name="T52" fmla="*/ 329716262 w 187"/>
              <a:gd name="T53" fmla="*/ 745583949 h 122"/>
              <a:gd name="T54" fmla="*/ 874467668 w 187"/>
              <a:gd name="T55" fmla="*/ 788599427 h 122"/>
              <a:gd name="T56" fmla="*/ 2147483646 w 187"/>
              <a:gd name="T57" fmla="*/ 860286841 h 122"/>
              <a:gd name="T58" fmla="*/ 2147483646 w 187"/>
              <a:gd name="T59" fmla="*/ 1276094294 h 122"/>
              <a:gd name="T60" fmla="*/ 1978305147 w 187"/>
              <a:gd name="T61" fmla="*/ 1319109772 h 122"/>
              <a:gd name="T62" fmla="*/ 1791943123 w 187"/>
              <a:gd name="T63" fmla="*/ 860286841 h 122"/>
              <a:gd name="T64" fmla="*/ 1920962695 w 187"/>
              <a:gd name="T65" fmla="*/ 745583949 h 122"/>
              <a:gd name="T66" fmla="*/ 2147483646 w 187"/>
              <a:gd name="T67" fmla="*/ 659552992 h 122"/>
              <a:gd name="T68" fmla="*/ 1777608456 w 187"/>
              <a:gd name="T69" fmla="*/ 544850100 h 122"/>
              <a:gd name="T70" fmla="*/ 1777608456 w 187"/>
              <a:gd name="T71" fmla="*/ 129042648 h 122"/>
              <a:gd name="T72" fmla="*/ 2147483646 w 187"/>
              <a:gd name="T73" fmla="*/ 86027169 h 122"/>
              <a:gd name="T74" fmla="*/ 2147483646 w 187"/>
              <a:gd name="T75" fmla="*/ 559186068 h 122"/>
              <a:gd name="T76" fmla="*/ 2147483646 w 187"/>
              <a:gd name="T77" fmla="*/ 659552992 h 122"/>
              <a:gd name="T78" fmla="*/ 1763270003 w 187"/>
              <a:gd name="T79" fmla="*/ 731244194 h 122"/>
              <a:gd name="T80" fmla="*/ 1691592884 w 187"/>
              <a:gd name="T81" fmla="*/ 702568471 h 122"/>
              <a:gd name="T82" fmla="*/ 1734600670 w 187"/>
              <a:gd name="T83" fmla="*/ 659552992 h 122"/>
              <a:gd name="T84" fmla="*/ 946144788 w 187"/>
              <a:gd name="T85" fmla="*/ 659552992 h 122"/>
              <a:gd name="T86" fmla="*/ 989152574 w 187"/>
              <a:gd name="T87" fmla="*/ 702568471 h 122"/>
              <a:gd name="T88" fmla="*/ 931810121 w 187"/>
              <a:gd name="T89" fmla="*/ 731244194 h 122"/>
              <a:gd name="T90" fmla="*/ 946144788 w 187"/>
              <a:gd name="T91" fmla="*/ 659552992 h 122"/>
              <a:gd name="T92" fmla="*/ 1562573313 w 187"/>
              <a:gd name="T93" fmla="*/ 659552992 h 122"/>
              <a:gd name="T94" fmla="*/ 1017821907 w 187"/>
              <a:gd name="T95" fmla="*/ 616541301 h 122"/>
              <a:gd name="T96" fmla="*/ 1017821907 w 187"/>
              <a:gd name="T97" fmla="*/ 200733849 h 122"/>
              <a:gd name="T98" fmla="*/ 1533903980 w 187"/>
              <a:gd name="T99" fmla="*/ 86027169 h 122"/>
              <a:gd name="T100" fmla="*/ 1691592884 w 187"/>
              <a:gd name="T101" fmla="*/ 559186068 h 122"/>
              <a:gd name="T102" fmla="*/ 917475454 w 187"/>
              <a:gd name="T103" fmla="*/ 544850100 h 122"/>
              <a:gd name="T104" fmla="*/ 329716262 w 187"/>
              <a:gd name="T105" fmla="*/ 659552992 h 122"/>
              <a:gd name="T106" fmla="*/ 215031357 w 187"/>
              <a:gd name="T107" fmla="*/ 559186068 h 122"/>
              <a:gd name="T108" fmla="*/ 444401168 w 187"/>
              <a:gd name="T109" fmla="*/ 86027169 h 122"/>
              <a:gd name="T110" fmla="*/ 917475454 w 187"/>
              <a:gd name="T111" fmla="*/ 129042648 h 122"/>
              <a:gd name="T112" fmla="*/ 917475454 w 187"/>
              <a:gd name="T113" fmla="*/ 544850100 h 122"/>
              <a:gd name="T114" fmla="*/ 1132506812 w 187"/>
              <a:gd name="T115" fmla="*/ 745583949 h 122"/>
              <a:gd name="T116" fmla="*/ 1705927551 w 187"/>
              <a:gd name="T117" fmla="*/ 860286841 h 122"/>
              <a:gd name="T118" fmla="*/ 1705927551 w 187"/>
              <a:gd name="T119" fmla="*/ 1276094294 h 122"/>
              <a:gd name="T120" fmla="*/ 1103837479 w 187"/>
              <a:gd name="T121" fmla="*/ 1319109772 h 122"/>
              <a:gd name="T122" fmla="*/ 946144788 w 187"/>
              <a:gd name="T123" fmla="*/ 1218742847 h 1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7" h="122">
                <a:moveTo>
                  <a:pt x="110" y="98"/>
                </a:moveTo>
                <a:cubicBezTo>
                  <a:pt x="115" y="98"/>
                  <a:pt x="120" y="96"/>
                  <a:pt x="123" y="93"/>
                </a:cubicBezTo>
                <a:cubicBezTo>
                  <a:pt x="123" y="92"/>
                  <a:pt x="124" y="92"/>
                  <a:pt x="124" y="92"/>
                </a:cubicBezTo>
                <a:cubicBezTo>
                  <a:pt x="127" y="96"/>
                  <a:pt x="133" y="98"/>
                  <a:pt x="138" y="98"/>
                </a:cubicBezTo>
                <a:cubicBezTo>
                  <a:pt x="171" y="98"/>
                  <a:pt x="171" y="98"/>
                  <a:pt x="171" y="98"/>
                </a:cubicBezTo>
                <a:cubicBezTo>
                  <a:pt x="177" y="98"/>
                  <a:pt x="181" y="96"/>
                  <a:pt x="184" y="93"/>
                </a:cubicBezTo>
                <a:cubicBezTo>
                  <a:pt x="186" y="90"/>
                  <a:pt x="187" y="87"/>
                  <a:pt x="187" y="84"/>
                </a:cubicBezTo>
                <a:cubicBezTo>
                  <a:pt x="182" y="59"/>
                  <a:pt x="182" y="59"/>
                  <a:pt x="182" y="59"/>
                </a:cubicBezTo>
                <a:cubicBezTo>
                  <a:pt x="181" y="55"/>
                  <a:pt x="178" y="51"/>
                  <a:pt x="174" y="49"/>
                </a:cubicBezTo>
                <a:cubicBezTo>
                  <a:pt x="175" y="48"/>
                  <a:pt x="175" y="48"/>
                  <a:pt x="176" y="47"/>
                </a:cubicBezTo>
                <a:cubicBezTo>
                  <a:pt x="178" y="45"/>
                  <a:pt x="179" y="41"/>
                  <a:pt x="178" y="38"/>
                </a:cubicBezTo>
                <a:cubicBezTo>
                  <a:pt x="173" y="13"/>
                  <a:pt x="173" y="13"/>
                  <a:pt x="173" y="13"/>
                </a:cubicBezTo>
                <a:cubicBezTo>
                  <a:pt x="172" y="6"/>
                  <a:pt x="165" y="0"/>
                  <a:pt x="157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0"/>
                  <a:pt x="123" y="2"/>
                  <a:pt x="120" y="5"/>
                </a:cubicBezTo>
                <a:cubicBezTo>
                  <a:pt x="120" y="5"/>
                  <a:pt x="119" y="5"/>
                  <a:pt x="119" y="6"/>
                </a:cubicBezTo>
                <a:cubicBezTo>
                  <a:pt x="116" y="2"/>
                  <a:pt x="112" y="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76" y="0"/>
                  <a:pt x="72" y="2"/>
                  <a:pt x="69" y="6"/>
                </a:cubicBezTo>
                <a:cubicBezTo>
                  <a:pt x="69" y="5"/>
                  <a:pt x="68" y="5"/>
                  <a:pt x="68" y="5"/>
                </a:cubicBezTo>
                <a:cubicBezTo>
                  <a:pt x="66" y="2"/>
                  <a:pt x="62" y="0"/>
                  <a:pt x="58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4" y="0"/>
                  <a:pt x="16" y="6"/>
                  <a:pt x="15" y="13"/>
                </a:cubicBezTo>
                <a:cubicBezTo>
                  <a:pt x="10" y="38"/>
                  <a:pt x="10" y="38"/>
                  <a:pt x="10" y="38"/>
                </a:cubicBezTo>
                <a:cubicBezTo>
                  <a:pt x="9" y="41"/>
                  <a:pt x="10" y="45"/>
                  <a:pt x="12" y="47"/>
                </a:cubicBezTo>
                <a:cubicBezTo>
                  <a:pt x="13" y="48"/>
                  <a:pt x="13" y="48"/>
                  <a:pt x="14" y="49"/>
                </a:cubicBezTo>
                <a:cubicBezTo>
                  <a:pt x="9" y="51"/>
                  <a:pt x="6" y="55"/>
                  <a:pt x="6" y="59"/>
                </a:cubicBezTo>
                <a:cubicBezTo>
                  <a:pt x="1" y="84"/>
                  <a:pt x="1" y="84"/>
                  <a:pt x="1" y="84"/>
                </a:cubicBezTo>
                <a:cubicBezTo>
                  <a:pt x="0" y="87"/>
                  <a:pt x="1" y="90"/>
                  <a:pt x="3" y="93"/>
                </a:cubicBezTo>
                <a:cubicBezTo>
                  <a:pt x="6" y="96"/>
                  <a:pt x="10" y="98"/>
                  <a:pt x="16" y="98"/>
                </a:cubicBezTo>
                <a:cubicBezTo>
                  <a:pt x="48" y="98"/>
                  <a:pt x="48" y="98"/>
                  <a:pt x="48" y="98"/>
                </a:cubicBezTo>
                <a:cubicBezTo>
                  <a:pt x="54" y="98"/>
                  <a:pt x="60" y="96"/>
                  <a:pt x="63" y="92"/>
                </a:cubicBezTo>
                <a:cubicBezTo>
                  <a:pt x="63" y="92"/>
                  <a:pt x="64" y="92"/>
                  <a:pt x="64" y="93"/>
                </a:cubicBezTo>
                <a:cubicBezTo>
                  <a:pt x="67" y="96"/>
                  <a:pt x="72" y="98"/>
                  <a:pt x="77" y="98"/>
                </a:cubicBezTo>
                <a:cubicBezTo>
                  <a:pt x="91" y="98"/>
                  <a:pt x="91" y="98"/>
                  <a:pt x="91" y="98"/>
                </a:cubicBezTo>
                <a:cubicBezTo>
                  <a:pt x="91" y="116"/>
                  <a:pt x="91" y="116"/>
                  <a:pt x="91" y="116"/>
                </a:cubicBezTo>
                <a:cubicBezTo>
                  <a:pt x="14" y="116"/>
                  <a:pt x="14" y="116"/>
                  <a:pt x="14" y="116"/>
                </a:cubicBezTo>
                <a:cubicBezTo>
                  <a:pt x="13" y="116"/>
                  <a:pt x="12" y="117"/>
                  <a:pt x="12" y="119"/>
                </a:cubicBezTo>
                <a:cubicBezTo>
                  <a:pt x="12" y="120"/>
                  <a:pt x="13" y="122"/>
                  <a:pt x="14" y="122"/>
                </a:cubicBezTo>
                <a:cubicBezTo>
                  <a:pt x="172" y="122"/>
                  <a:pt x="172" y="122"/>
                  <a:pt x="172" y="122"/>
                </a:cubicBezTo>
                <a:cubicBezTo>
                  <a:pt x="174" y="122"/>
                  <a:pt x="175" y="120"/>
                  <a:pt x="175" y="119"/>
                </a:cubicBezTo>
                <a:cubicBezTo>
                  <a:pt x="175" y="117"/>
                  <a:pt x="174" y="116"/>
                  <a:pt x="172" y="116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6" y="98"/>
                  <a:pt x="96" y="98"/>
                  <a:pt x="96" y="98"/>
                </a:cubicBezTo>
                <a:lnTo>
                  <a:pt x="110" y="98"/>
                </a:lnTo>
                <a:close/>
                <a:moveTo>
                  <a:pt x="61" y="55"/>
                </a:moveTo>
                <a:cubicBezTo>
                  <a:pt x="62" y="56"/>
                  <a:pt x="63" y="58"/>
                  <a:pt x="62" y="60"/>
                </a:cubicBezTo>
                <a:cubicBezTo>
                  <a:pt x="61" y="84"/>
                  <a:pt x="61" y="84"/>
                  <a:pt x="61" y="84"/>
                </a:cubicBezTo>
                <a:cubicBezTo>
                  <a:pt x="60" y="89"/>
                  <a:pt x="55" y="92"/>
                  <a:pt x="48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12" y="92"/>
                  <a:pt x="9" y="91"/>
                  <a:pt x="7" y="89"/>
                </a:cubicBezTo>
                <a:cubicBezTo>
                  <a:pt x="6" y="88"/>
                  <a:pt x="6" y="86"/>
                  <a:pt x="6" y="85"/>
                </a:cubicBezTo>
                <a:cubicBezTo>
                  <a:pt x="11" y="60"/>
                  <a:pt x="11" y="60"/>
                  <a:pt x="11" y="60"/>
                </a:cubicBezTo>
                <a:cubicBezTo>
                  <a:pt x="12" y="56"/>
                  <a:pt x="18" y="52"/>
                  <a:pt x="23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56" y="52"/>
                  <a:pt x="59" y="53"/>
                  <a:pt x="61" y="55"/>
                </a:cubicBezTo>
                <a:close/>
                <a:moveTo>
                  <a:pt x="164" y="52"/>
                </a:moveTo>
                <a:cubicBezTo>
                  <a:pt x="170" y="52"/>
                  <a:pt x="175" y="56"/>
                  <a:pt x="176" y="60"/>
                </a:cubicBezTo>
                <a:cubicBezTo>
                  <a:pt x="181" y="85"/>
                  <a:pt x="181" y="85"/>
                  <a:pt x="181" y="85"/>
                </a:cubicBezTo>
                <a:cubicBezTo>
                  <a:pt x="181" y="86"/>
                  <a:pt x="181" y="88"/>
                  <a:pt x="180" y="89"/>
                </a:cubicBezTo>
                <a:cubicBezTo>
                  <a:pt x="178" y="91"/>
                  <a:pt x="175" y="92"/>
                  <a:pt x="171" y="92"/>
                </a:cubicBezTo>
                <a:cubicBezTo>
                  <a:pt x="138" y="92"/>
                  <a:pt x="138" y="92"/>
                  <a:pt x="138" y="92"/>
                </a:cubicBezTo>
                <a:cubicBezTo>
                  <a:pt x="132" y="92"/>
                  <a:pt x="127" y="89"/>
                  <a:pt x="126" y="84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25" y="58"/>
                  <a:pt x="126" y="56"/>
                  <a:pt x="127" y="55"/>
                </a:cubicBezTo>
                <a:cubicBezTo>
                  <a:pt x="129" y="53"/>
                  <a:pt x="131" y="52"/>
                  <a:pt x="134" y="52"/>
                </a:cubicBezTo>
                <a:lnTo>
                  <a:pt x="164" y="52"/>
                </a:lnTo>
                <a:close/>
                <a:moveTo>
                  <a:pt x="164" y="46"/>
                </a:moveTo>
                <a:cubicBezTo>
                  <a:pt x="134" y="46"/>
                  <a:pt x="134" y="46"/>
                  <a:pt x="134" y="46"/>
                </a:cubicBezTo>
                <a:cubicBezTo>
                  <a:pt x="129" y="46"/>
                  <a:pt x="124" y="43"/>
                  <a:pt x="124" y="38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22" y="12"/>
                  <a:pt x="123" y="10"/>
                  <a:pt x="124" y="9"/>
                </a:cubicBezTo>
                <a:cubicBezTo>
                  <a:pt x="126" y="7"/>
                  <a:pt x="128" y="6"/>
                  <a:pt x="130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2" y="6"/>
                  <a:pt x="167" y="10"/>
                  <a:pt x="168" y="14"/>
                </a:cubicBezTo>
                <a:cubicBezTo>
                  <a:pt x="172" y="39"/>
                  <a:pt x="172" y="39"/>
                  <a:pt x="172" y="39"/>
                </a:cubicBezTo>
                <a:cubicBezTo>
                  <a:pt x="173" y="41"/>
                  <a:pt x="172" y="42"/>
                  <a:pt x="171" y="43"/>
                </a:cubicBezTo>
                <a:cubicBezTo>
                  <a:pt x="170" y="45"/>
                  <a:pt x="167" y="46"/>
                  <a:pt x="164" y="46"/>
                </a:cubicBezTo>
                <a:close/>
                <a:moveTo>
                  <a:pt x="125" y="49"/>
                </a:moveTo>
                <a:cubicBezTo>
                  <a:pt x="124" y="50"/>
                  <a:pt x="123" y="50"/>
                  <a:pt x="123" y="51"/>
                </a:cubicBezTo>
                <a:cubicBezTo>
                  <a:pt x="122" y="51"/>
                  <a:pt x="122" y="52"/>
                  <a:pt x="122" y="52"/>
                </a:cubicBezTo>
                <a:cubicBezTo>
                  <a:pt x="121" y="51"/>
                  <a:pt x="120" y="50"/>
                  <a:pt x="118" y="49"/>
                </a:cubicBezTo>
                <a:cubicBezTo>
                  <a:pt x="119" y="48"/>
                  <a:pt x="120" y="48"/>
                  <a:pt x="121" y="47"/>
                </a:cubicBezTo>
                <a:cubicBezTo>
                  <a:pt x="121" y="47"/>
                  <a:pt x="121" y="47"/>
                  <a:pt x="121" y="46"/>
                </a:cubicBezTo>
                <a:cubicBezTo>
                  <a:pt x="122" y="47"/>
                  <a:pt x="123" y="48"/>
                  <a:pt x="125" y="49"/>
                </a:cubicBezTo>
                <a:close/>
                <a:moveTo>
                  <a:pt x="66" y="46"/>
                </a:moveTo>
                <a:cubicBezTo>
                  <a:pt x="67" y="47"/>
                  <a:pt x="67" y="47"/>
                  <a:pt x="67" y="47"/>
                </a:cubicBezTo>
                <a:cubicBezTo>
                  <a:pt x="68" y="48"/>
                  <a:pt x="68" y="48"/>
                  <a:pt x="69" y="49"/>
                </a:cubicBezTo>
                <a:cubicBezTo>
                  <a:pt x="68" y="50"/>
                  <a:pt x="67" y="51"/>
                  <a:pt x="66" y="52"/>
                </a:cubicBezTo>
                <a:cubicBezTo>
                  <a:pt x="65" y="52"/>
                  <a:pt x="65" y="51"/>
                  <a:pt x="65" y="51"/>
                </a:cubicBezTo>
                <a:cubicBezTo>
                  <a:pt x="64" y="50"/>
                  <a:pt x="64" y="50"/>
                  <a:pt x="63" y="49"/>
                </a:cubicBezTo>
                <a:cubicBezTo>
                  <a:pt x="64" y="48"/>
                  <a:pt x="65" y="47"/>
                  <a:pt x="66" y="46"/>
                </a:cubicBezTo>
                <a:close/>
                <a:moveTo>
                  <a:pt x="116" y="43"/>
                </a:moveTo>
                <a:cubicBezTo>
                  <a:pt x="115" y="45"/>
                  <a:pt x="112" y="46"/>
                  <a:pt x="109" y="46"/>
                </a:cubicBezTo>
                <a:cubicBezTo>
                  <a:pt x="79" y="46"/>
                  <a:pt x="79" y="46"/>
                  <a:pt x="79" y="46"/>
                </a:cubicBezTo>
                <a:cubicBezTo>
                  <a:pt x="76" y="46"/>
                  <a:pt x="73" y="45"/>
                  <a:pt x="71" y="43"/>
                </a:cubicBezTo>
                <a:cubicBezTo>
                  <a:pt x="70" y="42"/>
                  <a:pt x="70" y="40"/>
                  <a:pt x="70" y="39"/>
                </a:cubicBezTo>
                <a:cubicBezTo>
                  <a:pt x="71" y="14"/>
                  <a:pt x="71" y="14"/>
                  <a:pt x="71" y="14"/>
                </a:cubicBezTo>
                <a:cubicBezTo>
                  <a:pt x="72" y="10"/>
                  <a:pt x="76" y="6"/>
                  <a:pt x="81" y="6"/>
                </a:cubicBezTo>
                <a:cubicBezTo>
                  <a:pt x="107" y="6"/>
                  <a:pt x="107" y="6"/>
                  <a:pt x="107" y="6"/>
                </a:cubicBezTo>
                <a:cubicBezTo>
                  <a:pt x="112" y="6"/>
                  <a:pt x="116" y="10"/>
                  <a:pt x="117" y="14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18" y="40"/>
                  <a:pt x="118" y="42"/>
                  <a:pt x="116" y="43"/>
                </a:cubicBezTo>
                <a:close/>
                <a:moveTo>
                  <a:pt x="64" y="38"/>
                </a:moveTo>
                <a:cubicBezTo>
                  <a:pt x="64" y="43"/>
                  <a:pt x="59" y="46"/>
                  <a:pt x="5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0" y="46"/>
                  <a:pt x="18" y="45"/>
                  <a:pt x="17" y="44"/>
                </a:cubicBezTo>
                <a:cubicBezTo>
                  <a:pt x="15" y="42"/>
                  <a:pt x="15" y="41"/>
                  <a:pt x="15" y="39"/>
                </a:cubicBezTo>
                <a:cubicBezTo>
                  <a:pt x="20" y="14"/>
                  <a:pt x="20" y="14"/>
                  <a:pt x="20" y="14"/>
                </a:cubicBezTo>
                <a:cubicBezTo>
                  <a:pt x="21" y="10"/>
                  <a:pt x="26" y="6"/>
                  <a:pt x="31" y="6"/>
                </a:cubicBezTo>
                <a:cubicBezTo>
                  <a:pt x="58" y="6"/>
                  <a:pt x="58" y="6"/>
                  <a:pt x="58" y="6"/>
                </a:cubicBezTo>
                <a:cubicBezTo>
                  <a:pt x="60" y="6"/>
                  <a:pt x="62" y="7"/>
                  <a:pt x="64" y="9"/>
                </a:cubicBezTo>
                <a:cubicBezTo>
                  <a:pt x="65" y="10"/>
                  <a:pt x="66" y="12"/>
                  <a:pt x="66" y="14"/>
                </a:cubicBezTo>
                <a:lnTo>
                  <a:pt x="64" y="38"/>
                </a:lnTo>
                <a:close/>
                <a:moveTo>
                  <a:pt x="68" y="60"/>
                </a:moveTo>
                <a:cubicBezTo>
                  <a:pt x="68" y="56"/>
                  <a:pt x="73" y="52"/>
                  <a:pt x="79" y="52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14" y="52"/>
                  <a:pt x="119" y="56"/>
                  <a:pt x="119" y="60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1" y="86"/>
                  <a:pt x="120" y="87"/>
                  <a:pt x="119" y="89"/>
                </a:cubicBezTo>
                <a:cubicBezTo>
                  <a:pt x="117" y="91"/>
                  <a:pt x="114" y="92"/>
                  <a:pt x="110" y="92"/>
                </a:cubicBezTo>
                <a:cubicBezTo>
                  <a:pt x="77" y="92"/>
                  <a:pt x="77" y="92"/>
                  <a:pt x="77" y="92"/>
                </a:cubicBezTo>
                <a:cubicBezTo>
                  <a:pt x="73" y="92"/>
                  <a:pt x="70" y="91"/>
                  <a:pt x="68" y="89"/>
                </a:cubicBezTo>
                <a:cubicBezTo>
                  <a:pt x="67" y="88"/>
                  <a:pt x="66" y="86"/>
                  <a:pt x="66" y="85"/>
                </a:cubicBezTo>
                <a:lnTo>
                  <a:pt x="68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Rectangle 28"/>
          <p:cNvSpPr>
            <a:spLocks noChangeArrowheads="1"/>
          </p:cNvSpPr>
          <p:nvPr/>
        </p:nvSpPr>
        <p:spPr bwMode="auto">
          <a:xfrm>
            <a:off x="925513" y="1074738"/>
            <a:ext cx="10493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7193" name="Rectangle 29"/>
          <p:cNvSpPr>
            <a:spLocks noChangeArrowheads="1"/>
          </p:cNvSpPr>
          <p:nvPr/>
        </p:nvSpPr>
        <p:spPr bwMode="auto">
          <a:xfrm>
            <a:off x="2500313" y="5310188"/>
            <a:ext cx="10636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7194" name="Rectangle 30"/>
          <p:cNvSpPr>
            <a:spLocks noChangeArrowheads="1"/>
          </p:cNvSpPr>
          <p:nvPr/>
        </p:nvSpPr>
        <p:spPr bwMode="auto">
          <a:xfrm>
            <a:off x="4089400" y="1074738"/>
            <a:ext cx="107156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7195" name="Rectangle 31"/>
          <p:cNvSpPr>
            <a:spLocks noChangeArrowheads="1"/>
          </p:cNvSpPr>
          <p:nvPr/>
        </p:nvSpPr>
        <p:spPr bwMode="auto">
          <a:xfrm>
            <a:off x="5683250" y="5310188"/>
            <a:ext cx="10668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7196" name="Rectangle 32"/>
          <p:cNvSpPr>
            <a:spLocks noChangeArrowheads="1"/>
          </p:cNvSpPr>
          <p:nvPr/>
        </p:nvSpPr>
        <p:spPr bwMode="auto">
          <a:xfrm>
            <a:off x="7194550" y="1074738"/>
            <a:ext cx="12223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2008</a:t>
            </a:r>
            <a:endParaRPr lang="en-US" altLang="en-US" sz="1800"/>
          </a:p>
        </p:txBody>
      </p:sp>
      <p:sp>
        <p:nvSpPr>
          <p:cNvPr id="7197" name="Rectangle 33"/>
          <p:cNvSpPr>
            <a:spLocks noChangeArrowheads="1"/>
          </p:cNvSpPr>
          <p:nvPr/>
        </p:nvSpPr>
        <p:spPr bwMode="auto">
          <a:xfrm>
            <a:off x="8845550" y="5310188"/>
            <a:ext cx="10826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 sz="1800"/>
          </a:p>
        </p:txBody>
      </p:sp>
      <p:sp>
        <p:nvSpPr>
          <p:cNvPr id="7198" name="Rectangle 34"/>
          <p:cNvSpPr>
            <a:spLocks noChangeArrowheads="1"/>
          </p:cNvSpPr>
          <p:nvPr/>
        </p:nvSpPr>
        <p:spPr bwMode="auto">
          <a:xfrm>
            <a:off x="10393363" y="1074738"/>
            <a:ext cx="1166812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latin typeface="Montserrat" panose="02000505000000020004" pitchFamily="2" charset="0"/>
              </a:rPr>
              <a:t>2022</a:t>
            </a:r>
            <a:endParaRPr lang="en-US" altLang="en-US" sz="1800"/>
          </a:p>
        </p:txBody>
      </p:sp>
      <p:sp>
        <p:nvSpPr>
          <p:cNvPr id="7199" name="TextBox 93"/>
          <p:cNvSpPr txBox="1">
            <a:spLocks noChangeArrowheads="1"/>
          </p:cNvSpPr>
          <p:nvPr/>
        </p:nvSpPr>
        <p:spPr bwMode="auto">
          <a:xfrm>
            <a:off x="5440363" y="785813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00" name="TextBox 93"/>
          <p:cNvSpPr txBox="1">
            <a:spLocks noChangeArrowheads="1"/>
          </p:cNvSpPr>
          <p:nvPr/>
        </p:nvSpPr>
        <p:spPr bwMode="auto">
          <a:xfrm>
            <a:off x="8624888" y="785813"/>
            <a:ext cx="1293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01" name="TextBox 93"/>
          <p:cNvSpPr txBox="1">
            <a:spLocks noChangeArrowheads="1"/>
          </p:cNvSpPr>
          <p:nvPr/>
        </p:nvSpPr>
        <p:spPr bwMode="auto">
          <a:xfrm>
            <a:off x="641350" y="4992688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02" name="TextBox 93"/>
          <p:cNvSpPr txBox="1">
            <a:spLocks noChangeArrowheads="1"/>
          </p:cNvSpPr>
          <p:nvPr/>
        </p:nvSpPr>
        <p:spPr bwMode="auto">
          <a:xfrm>
            <a:off x="3851275" y="4992688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03" name="TextBox 93"/>
          <p:cNvSpPr txBox="1">
            <a:spLocks noChangeArrowheads="1"/>
          </p:cNvSpPr>
          <p:nvPr/>
        </p:nvSpPr>
        <p:spPr bwMode="auto">
          <a:xfrm>
            <a:off x="7035800" y="4992688"/>
            <a:ext cx="129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04" name="TextBox 93"/>
          <p:cNvSpPr txBox="1">
            <a:spLocks noChangeArrowheads="1"/>
          </p:cNvSpPr>
          <p:nvPr/>
        </p:nvSpPr>
        <p:spPr bwMode="auto">
          <a:xfrm>
            <a:off x="10213975" y="4979988"/>
            <a:ext cx="12938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93"/>
          <p:cNvSpPr txBox="1">
            <a:spLocks noChangeArrowheads="1"/>
          </p:cNvSpPr>
          <p:nvPr/>
        </p:nvSpPr>
        <p:spPr bwMode="auto">
          <a:xfrm>
            <a:off x="2219325" y="684213"/>
            <a:ext cx="14081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95" name="Oval 7"/>
          <p:cNvSpPr>
            <a:spLocks noChangeArrowheads="1"/>
          </p:cNvSpPr>
          <p:nvPr/>
        </p:nvSpPr>
        <p:spPr bwMode="auto">
          <a:xfrm>
            <a:off x="646113" y="2733675"/>
            <a:ext cx="1379537" cy="1384300"/>
          </a:xfrm>
          <a:prstGeom prst="ellipse">
            <a:avLst/>
          </a:prstGeom>
          <a:solidFill>
            <a:srgbClr val="F5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Oval 8"/>
          <p:cNvSpPr>
            <a:spLocks noChangeArrowheads="1"/>
          </p:cNvSpPr>
          <p:nvPr/>
        </p:nvSpPr>
        <p:spPr bwMode="auto">
          <a:xfrm>
            <a:off x="2233613" y="2733675"/>
            <a:ext cx="1379537" cy="1384300"/>
          </a:xfrm>
          <a:prstGeom prst="ellipse">
            <a:avLst/>
          </a:prstGeom>
          <a:solidFill>
            <a:srgbClr val="F7F2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Oval 9"/>
          <p:cNvSpPr>
            <a:spLocks noChangeArrowheads="1"/>
          </p:cNvSpPr>
          <p:nvPr/>
        </p:nvSpPr>
        <p:spPr bwMode="auto">
          <a:xfrm>
            <a:off x="3821113" y="2733675"/>
            <a:ext cx="1382712" cy="1384300"/>
          </a:xfrm>
          <a:prstGeom prst="ellipse">
            <a:avLst/>
          </a:prstGeom>
          <a:solidFill>
            <a:srgbClr val="F3F5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Oval 10"/>
          <p:cNvSpPr>
            <a:spLocks noChangeArrowheads="1"/>
          </p:cNvSpPr>
          <p:nvPr/>
        </p:nvSpPr>
        <p:spPr bwMode="auto">
          <a:xfrm>
            <a:off x="5408613" y="2733675"/>
            <a:ext cx="1382712" cy="1384300"/>
          </a:xfrm>
          <a:prstGeom prst="ellipse">
            <a:avLst/>
          </a:prstGeom>
          <a:solidFill>
            <a:srgbClr val="E6F0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9" name="Oval 11"/>
          <p:cNvSpPr>
            <a:spLocks noChangeArrowheads="1"/>
          </p:cNvSpPr>
          <p:nvPr/>
        </p:nvSpPr>
        <p:spPr bwMode="auto">
          <a:xfrm>
            <a:off x="6994525" y="2733675"/>
            <a:ext cx="1382713" cy="1384300"/>
          </a:xfrm>
          <a:prstGeom prst="ellipse">
            <a:avLst/>
          </a:prstGeom>
          <a:solidFill>
            <a:srgbClr val="EDF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0" name="Oval 12"/>
          <p:cNvSpPr>
            <a:spLocks noChangeArrowheads="1"/>
          </p:cNvSpPr>
          <p:nvPr/>
        </p:nvSpPr>
        <p:spPr bwMode="auto">
          <a:xfrm>
            <a:off x="8585200" y="2733675"/>
            <a:ext cx="1379538" cy="1384300"/>
          </a:xfrm>
          <a:prstGeom prst="ellipse">
            <a:avLst/>
          </a:prstGeom>
          <a:solidFill>
            <a:srgbClr val="F0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1" name="Oval 13"/>
          <p:cNvSpPr>
            <a:spLocks noChangeArrowheads="1"/>
          </p:cNvSpPr>
          <p:nvPr/>
        </p:nvSpPr>
        <p:spPr bwMode="auto">
          <a:xfrm>
            <a:off x="10172700" y="2733675"/>
            <a:ext cx="1379538" cy="1384300"/>
          </a:xfrm>
          <a:prstGeom prst="ellipse">
            <a:avLst/>
          </a:prstGeom>
          <a:solidFill>
            <a:srgbClr val="F7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589213"/>
            <a:ext cx="1118393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Freeform 15"/>
          <p:cNvSpPr>
            <a:spLocks noEditPoints="1"/>
          </p:cNvSpPr>
          <p:nvPr/>
        </p:nvSpPr>
        <p:spPr bwMode="auto">
          <a:xfrm>
            <a:off x="5808663" y="3130550"/>
            <a:ext cx="581025" cy="582613"/>
          </a:xfrm>
          <a:custGeom>
            <a:avLst/>
            <a:gdLst>
              <a:gd name="T0" fmla="*/ 924736620 w 148"/>
              <a:gd name="T1" fmla="*/ 2147483646 h 148"/>
              <a:gd name="T2" fmla="*/ 755199021 w 148"/>
              <a:gd name="T3" fmla="*/ 1906081415 h 148"/>
              <a:gd name="T4" fmla="*/ 416131675 w 148"/>
              <a:gd name="T5" fmla="*/ 2030052013 h 148"/>
              <a:gd name="T6" fmla="*/ 385305944 w 148"/>
              <a:gd name="T7" fmla="*/ 1565154395 h 148"/>
              <a:gd name="T8" fmla="*/ 308245540 w 148"/>
              <a:gd name="T9" fmla="*/ 1394692854 h 148"/>
              <a:gd name="T10" fmla="*/ 0 w 148"/>
              <a:gd name="T11" fmla="*/ 1038271478 h 148"/>
              <a:gd name="T12" fmla="*/ 323658406 w 148"/>
              <a:gd name="T13" fmla="*/ 883304293 h 148"/>
              <a:gd name="T14" fmla="*/ 246598002 w 148"/>
              <a:gd name="T15" fmla="*/ 542381210 h 148"/>
              <a:gd name="T16" fmla="*/ 539430677 w 148"/>
              <a:gd name="T17" fmla="*/ 247945134 h 148"/>
              <a:gd name="T18" fmla="*/ 878498022 w 148"/>
              <a:gd name="T19" fmla="*/ 325428726 h 148"/>
              <a:gd name="T20" fmla="*/ 1032622755 w 148"/>
              <a:gd name="T21" fmla="*/ 0 h 148"/>
              <a:gd name="T22" fmla="*/ 1387102967 w 148"/>
              <a:gd name="T23" fmla="*/ 309930433 h 148"/>
              <a:gd name="T24" fmla="*/ 1556636640 w 148"/>
              <a:gd name="T25" fmla="*/ 387414026 h 148"/>
              <a:gd name="T26" fmla="*/ 2019006913 w 148"/>
              <a:gd name="T27" fmla="*/ 418406675 h 148"/>
              <a:gd name="T28" fmla="*/ 1895707912 w 148"/>
              <a:gd name="T29" fmla="*/ 759333695 h 148"/>
              <a:gd name="T30" fmla="*/ 2147483646 w 148"/>
              <a:gd name="T31" fmla="*/ 929795236 h 148"/>
              <a:gd name="T32" fmla="*/ 2147483646 w 148"/>
              <a:gd name="T33" fmla="*/ 1255223962 h 148"/>
              <a:gd name="T34" fmla="*/ 1957355450 w 148"/>
              <a:gd name="T35" fmla="*/ 1410191147 h 148"/>
              <a:gd name="T36" fmla="*/ 2034415853 w 148"/>
              <a:gd name="T37" fmla="*/ 1751114230 h 148"/>
              <a:gd name="T38" fmla="*/ 1741583179 w 148"/>
              <a:gd name="T39" fmla="*/ 2045550306 h 148"/>
              <a:gd name="T40" fmla="*/ 1402515833 w 148"/>
              <a:gd name="T41" fmla="*/ 1968066714 h 148"/>
              <a:gd name="T42" fmla="*/ 1248391100 w 148"/>
              <a:gd name="T43" fmla="*/ 2147483646 h 148"/>
              <a:gd name="T44" fmla="*/ 1279216832 w 148"/>
              <a:gd name="T45" fmla="*/ 1968066714 h 148"/>
              <a:gd name="T46" fmla="*/ 1618288104 w 148"/>
              <a:gd name="T47" fmla="*/ 1828597822 h 148"/>
              <a:gd name="T48" fmla="*/ 1818647508 w 148"/>
              <a:gd name="T49" fmla="*/ 1627143631 h 148"/>
              <a:gd name="T50" fmla="*/ 1957355450 w 148"/>
              <a:gd name="T51" fmla="*/ 1286216612 h 148"/>
              <a:gd name="T52" fmla="*/ 1957355450 w 148"/>
              <a:gd name="T53" fmla="*/ 1007278828 h 148"/>
              <a:gd name="T54" fmla="*/ 1818647508 w 148"/>
              <a:gd name="T55" fmla="*/ 666351809 h 148"/>
              <a:gd name="T56" fmla="*/ 1618288104 w 148"/>
              <a:gd name="T57" fmla="*/ 464897618 h 148"/>
              <a:gd name="T58" fmla="*/ 1279216832 w 148"/>
              <a:gd name="T59" fmla="*/ 325428726 h 148"/>
              <a:gd name="T60" fmla="*/ 1001797024 w 148"/>
              <a:gd name="T61" fmla="*/ 325428726 h 148"/>
              <a:gd name="T62" fmla="*/ 662725752 w 148"/>
              <a:gd name="T63" fmla="*/ 464897618 h 148"/>
              <a:gd name="T64" fmla="*/ 462366347 w 148"/>
              <a:gd name="T65" fmla="*/ 666351809 h 148"/>
              <a:gd name="T66" fmla="*/ 323658406 w 148"/>
              <a:gd name="T67" fmla="*/ 1007278828 h 148"/>
              <a:gd name="T68" fmla="*/ 323658406 w 148"/>
              <a:gd name="T69" fmla="*/ 1286216612 h 148"/>
              <a:gd name="T70" fmla="*/ 462366347 w 148"/>
              <a:gd name="T71" fmla="*/ 1627143631 h 148"/>
              <a:gd name="T72" fmla="*/ 662725752 w 148"/>
              <a:gd name="T73" fmla="*/ 1828597822 h 148"/>
              <a:gd name="T74" fmla="*/ 1001797024 w 148"/>
              <a:gd name="T75" fmla="*/ 1968066714 h 148"/>
              <a:gd name="T76" fmla="*/ 323658406 w 148"/>
              <a:gd name="T77" fmla="*/ 1813099529 h 148"/>
              <a:gd name="T78" fmla="*/ 1957355450 w 148"/>
              <a:gd name="T79" fmla="*/ 1797605173 h 148"/>
              <a:gd name="T80" fmla="*/ 107886135 w 148"/>
              <a:gd name="T81" fmla="*/ 1255223962 h 148"/>
              <a:gd name="T82" fmla="*/ 2147483646 w 148"/>
              <a:gd name="T83" fmla="*/ 1255223962 h 148"/>
              <a:gd name="T84" fmla="*/ 92473269 w 148"/>
              <a:gd name="T85" fmla="*/ 1255223962 h 148"/>
              <a:gd name="T86" fmla="*/ 1803234643 w 148"/>
              <a:gd name="T87" fmla="*/ 325428726 h 148"/>
              <a:gd name="T88" fmla="*/ 1140508891 w 148"/>
              <a:gd name="T89" fmla="*/ 1596147045 h 148"/>
              <a:gd name="T90" fmla="*/ 1032622755 w 148"/>
              <a:gd name="T91" fmla="*/ 697348395 h 148"/>
              <a:gd name="T92" fmla="*/ 1248391100 w 148"/>
              <a:gd name="T93" fmla="*/ 1596147045 h 148"/>
              <a:gd name="T94" fmla="*/ 1063444561 w 148"/>
              <a:gd name="T95" fmla="*/ 805824637 h 148"/>
              <a:gd name="T96" fmla="*/ 1217569294 w 148"/>
              <a:gd name="T97" fmla="*/ 1487670803 h 148"/>
              <a:gd name="T98" fmla="*/ 1387102967 w 148"/>
              <a:gd name="T99" fmla="*/ 898802586 h 14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48" h="148">
                <a:moveTo>
                  <a:pt x="81" y="148"/>
                </a:moveTo>
                <a:cubicBezTo>
                  <a:pt x="67" y="148"/>
                  <a:pt x="67" y="148"/>
                  <a:pt x="67" y="148"/>
                </a:cubicBezTo>
                <a:cubicBezTo>
                  <a:pt x="64" y="148"/>
                  <a:pt x="61" y="145"/>
                  <a:pt x="60" y="142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8" y="127"/>
                  <a:pt x="58" y="127"/>
                  <a:pt x="57" y="127"/>
                </a:cubicBezTo>
                <a:cubicBezTo>
                  <a:pt x="54" y="126"/>
                  <a:pt x="51" y="125"/>
                  <a:pt x="49" y="123"/>
                </a:cubicBezTo>
                <a:cubicBezTo>
                  <a:pt x="48" y="123"/>
                  <a:pt x="47" y="123"/>
                  <a:pt x="47" y="123"/>
                </a:cubicBezTo>
                <a:cubicBezTo>
                  <a:pt x="35" y="132"/>
                  <a:pt x="35" y="132"/>
                  <a:pt x="35" y="132"/>
                </a:cubicBezTo>
                <a:cubicBezTo>
                  <a:pt x="33" y="134"/>
                  <a:pt x="29" y="133"/>
                  <a:pt x="27" y="131"/>
                </a:cubicBezTo>
                <a:cubicBezTo>
                  <a:pt x="17" y="121"/>
                  <a:pt x="17" y="121"/>
                  <a:pt x="17" y="121"/>
                </a:cubicBezTo>
                <a:cubicBezTo>
                  <a:pt x="14" y="119"/>
                  <a:pt x="14" y="115"/>
                  <a:pt x="16" y="113"/>
                </a:cubicBezTo>
                <a:cubicBezTo>
                  <a:pt x="25" y="101"/>
                  <a:pt x="25" y="101"/>
                  <a:pt x="25" y="101"/>
                </a:cubicBezTo>
                <a:cubicBezTo>
                  <a:pt x="25" y="100"/>
                  <a:pt x="25" y="100"/>
                  <a:pt x="25" y="99"/>
                </a:cubicBezTo>
                <a:cubicBezTo>
                  <a:pt x="23" y="97"/>
                  <a:pt x="22" y="94"/>
                  <a:pt x="21" y="91"/>
                </a:cubicBezTo>
                <a:cubicBezTo>
                  <a:pt x="21" y="90"/>
                  <a:pt x="21" y="90"/>
                  <a:pt x="20" y="90"/>
                </a:cubicBezTo>
                <a:cubicBezTo>
                  <a:pt x="5" y="87"/>
                  <a:pt x="5" y="87"/>
                  <a:pt x="5" y="87"/>
                </a:cubicBezTo>
                <a:cubicBezTo>
                  <a:pt x="2" y="87"/>
                  <a:pt x="0" y="84"/>
                  <a:pt x="0" y="81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4"/>
                  <a:pt x="2" y="61"/>
                  <a:pt x="5" y="60"/>
                </a:cubicBezTo>
                <a:cubicBezTo>
                  <a:pt x="20" y="58"/>
                  <a:pt x="20" y="58"/>
                  <a:pt x="20" y="58"/>
                </a:cubicBezTo>
                <a:cubicBezTo>
                  <a:pt x="21" y="58"/>
                  <a:pt x="21" y="58"/>
                  <a:pt x="21" y="57"/>
                </a:cubicBezTo>
                <a:cubicBezTo>
                  <a:pt x="22" y="54"/>
                  <a:pt x="23" y="51"/>
                  <a:pt x="25" y="49"/>
                </a:cubicBezTo>
                <a:cubicBezTo>
                  <a:pt x="25" y="48"/>
                  <a:pt x="25" y="47"/>
                  <a:pt x="25" y="47"/>
                </a:cubicBezTo>
                <a:cubicBezTo>
                  <a:pt x="16" y="35"/>
                  <a:pt x="16" y="35"/>
                  <a:pt x="16" y="35"/>
                </a:cubicBezTo>
                <a:cubicBezTo>
                  <a:pt x="14" y="33"/>
                  <a:pt x="14" y="29"/>
                  <a:pt x="17" y="27"/>
                </a:cubicBezTo>
                <a:cubicBezTo>
                  <a:pt x="27" y="17"/>
                  <a:pt x="27" y="17"/>
                  <a:pt x="27" y="17"/>
                </a:cubicBezTo>
                <a:cubicBezTo>
                  <a:pt x="29" y="14"/>
                  <a:pt x="33" y="14"/>
                  <a:pt x="35" y="16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48" y="25"/>
                  <a:pt x="49" y="25"/>
                </a:cubicBezTo>
                <a:cubicBezTo>
                  <a:pt x="51" y="23"/>
                  <a:pt x="54" y="22"/>
                  <a:pt x="57" y="21"/>
                </a:cubicBezTo>
                <a:cubicBezTo>
                  <a:pt x="58" y="21"/>
                  <a:pt x="58" y="20"/>
                  <a:pt x="58" y="20"/>
                </a:cubicBezTo>
                <a:cubicBezTo>
                  <a:pt x="60" y="5"/>
                  <a:pt x="60" y="5"/>
                  <a:pt x="60" y="5"/>
                </a:cubicBezTo>
                <a:cubicBezTo>
                  <a:pt x="61" y="2"/>
                  <a:pt x="64" y="0"/>
                  <a:pt x="6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4" y="0"/>
                  <a:pt x="87" y="2"/>
                  <a:pt x="88" y="5"/>
                </a:cubicBezTo>
                <a:cubicBezTo>
                  <a:pt x="90" y="20"/>
                  <a:pt x="90" y="20"/>
                  <a:pt x="90" y="20"/>
                </a:cubicBezTo>
                <a:cubicBezTo>
                  <a:pt x="90" y="20"/>
                  <a:pt x="90" y="21"/>
                  <a:pt x="91" y="21"/>
                </a:cubicBezTo>
                <a:cubicBezTo>
                  <a:pt x="94" y="22"/>
                  <a:pt x="97" y="23"/>
                  <a:pt x="99" y="25"/>
                </a:cubicBezTo>
                <a:cubicBezTo>
                  <a:pt x="100" y="25"/>
                  <a:pt x="101" y="25"/>
                  <a:pt x="101" y="25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5" y="14"/>
                  <a:pt x="119" y="14"/>
                  <a:pt x="121" y="17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4" y="29"/>
                  <a:pt x="134" y="33"/>
                  <a:pt x="132" y="35"/>
                </a:cubicBezTo>
                <a:cubicBezTo>
                  <a:pt x="123" y="47"/>
                  <a:pt x="123" y="47"/>
                  <a:pt x="123" y="47"/>
                </a:cubicBezTo>
                <a:cubicBezTo>
                  <a:pt x="123" y="47"/>
                  <a:pt x="123" y="48"/>
                  <a:pt x="123" y="49"/>
                </a:cubicBezTo>
                <a:cubicBezTo>
                  <a:pt x="125" y="51"/>
                  <a:pt x="126" y="54"/>
                  <a:pt x="127" y="57"/>
                </a:cubicBezTo>
                <a:cubicBezTo>
                  <a:pt x="127" y="58"/>
                  <a:pt x="127" y="58"/>
                  <a:pt x="128" y="58"/>
                </a:cubicBezTo>
                <a:cubicBezTo>
                  <a:pt x="142" y="60"/>
                  <a:pt x="142" y="60"/>
                  <a:pt x="142" y="60"/>
                </a:cubicBezTo>
                <a:cubicBezTo>
                  <a:pt x="142" y="60"/>
                  <a:pt x="142" y="60"/>
                  <a:pt x="142" y="60"/>
                </a:cubicBezTo>
                <a:cubicBezTo>
                  <a:pt x="146" y="61"/>
                  <a:pt x="148" y="64"/>
                  <a:pt x="148" y="67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4"/>
                  <a:pt x="145" y="87"/>
                  <a:pt x="142" y="87"/>
                </a:cubicBezTo>
                <a:cubicBezTo>
                  <a:pt x="128" y="90"/>
                  <a:pt x="128" y="90"/>
                  <a:pt x="128" y="90"/>
                </a:cubicBezTo>
                <a:cubicBezTo>
                  <a:pt x="127" y="90"/>
                  <a:pt x="127" y="90"/>
                  <a:pt x="127" y="91"/>
                </a:cubicBezTo>
                <a:cubicBezTo>
                  <a:pt x="126" y="94"/>
                  <a:pt x="125" y="96"/>
                  <a:pt x="123" y="99"/>
                </a:cubicBezTo>
                <a:cubicBezTo>
                  <a:pt x="123" y="100"/>
                  <a:pt x="123" y="100"/>
                  <a:pt x="123" y="101"/>
                </a:cubicBezTo>
                <a:cubicBezTo>
                  <a:pt x="132" y="113"/>
                  <a:pt x="132" y="113"/>
                  <a:pt x="132" y="113"/>
                </a:cubicBezTo>
                <a:cubicBezTo>
                  <a:pt x="134" y="115"/>
                  <a:pt x="134" y="119"/>
                  <a:pt x="131" y="121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19" y="133"/>
                  <a:pt x="115" y="134"/>
                  <a:pt x="113" y="132"/>
                </a:cubicBezTo>
                <a:cubicBezTo>
                  <a:pt x="101" y="123"/>
                  <a:pt x="101" y="123"/>
                  <a:pt x="101" y="123"/>
                </a:cubicBezTo>
                <a:cubicBezTo>
                  <a:pt x="101" y="123"/>
                  <a:pt x="100" y="123"/>
                  <a:pt x="99" y="123"/>
                </a:cubicBezTo>
                <a:cubicBezTo>
                  <a:pt x="97" y="125"/>
                  <a:pt x="94" y="126"/>
                  <a:pt x="91" y="127"/>
                </a:cubicBezTo>
                <a:cubicBezTo>
                  <a:pt x="90" y="127"/>
                  <a:pt x="90" y="127"/>
                  <a:pt x="90" y="128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87" y="145"/>
                  <a:pt x="84" y="148"/>
                  <a:pt x="81" y="148"/>
                </a:cubicBezTo>
                <a:close/>
                <a:moveTo>
                  <a:pt x="67" y="141"/>
                </a:moveTo>
                <a:cubicBezTo>
                  <a:pt x="81" y="141"/>
                  <a:pt x="81" y="141"/>
                  <a:pt x="81" y="141"/>
                </a:cubicBezTo>
                <a:cubicBezTo>
                  <a:pt x="83" y="127"/>
                  <a:pt x="83" y="127"/>
                  <a:pt x="83" y="127"/>
                </a:cubicBezTo>
                <a:cubicBezTo>
                  <a:pt x="84" y="124"/>
                  <a:pt x="86" y="121"/>
                  <a:pt x="89" y="120"/>
                </a:cubicBezTo>
                <a:cubicBezTo>
                  <a:pt x="91" y="119"/>
                  <a:pt x="94" y="118"/>
                  <a:pt x="96" y="117"/>
                </a:cubicBezTo>
                <a:cubicBezTo>
                  <a:pt x="99" y="116"/>
                  <a:pt x="102" y="116"/>
                  <a:pt x="105" y="118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18" y="105"/>
                  <a:pt x="118" y="105"/>
                  <a:pt x="118" y="105"/>
                </a:cubicBezTo>
                <a:cubicBezTo>
                  <a:pt x="116" y="102"/>
                  <a:pt x="116" y="99"/>
                  <a:pt x="117" y="96"/>
                </a:cubicBezTo>
                <a:cubicBezTo>
                  <a:pt x="118" y="94"/>
                  <a:pt x="120" y="91"/>
                  <a:pt x="120" y="89"/>
                </a:cubicBezTo>
                <a:cubicBezTo>
                  <a:pt x="121" y="86"/>
                  <a:pt x="124" y="83"/>
                  <a:pt x="127" y="83"/>
                </a:cubicBezTo>
                <a:cubicBezTo>
                  <a:pt x="141" y="81"/>
                  <a:pt x="141" y="81"/>
                  <a:pt x="141" y="81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4" y="64"/>
                  <a:pt x="121" y="62"/>
                  <a:pt x="120" y="59"/>
                </a:cubicBezTo>
                <a:cubicBezTo>
                  <a:pt x="120" y="57"/>
                  <a:pt x="118" y="54"/>
                  <a:pt x="117" y="52"/>
                </a:cubicBezTo>
                <a:cubicBezTo>
                  <a:pt x="116" y="49"/>
                  <a:pt x="116" y="45"/>
                  <a:pt x="118" y="43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17" y="22"/>
                  <a:pt x="117" y="22"/>
                  <a:pt x="117" y="22"/>
                </a:cubicBezTo>
                <a:cubicBezTo>
                  <a:pt x="105" y="30"/>
                  <a:pt x="105" y="30"/>
                  <a:pt x="105" y="30"/>
                </a:cubicBezTo>
                <a:cubicBezTo>
                  <a:pt x="102" y="32"/>
                  <a:pt x="99" y="32"/>
                  <a:pt x="96" y="31"/>
                </a:cubicBezTo>
                <a:cubicBezTo>
                  <a:pt x="94" y="29"/>
                  <a:pt x="91" y="28"/>
                  <a:pt x="89" y="28"/>
                </a:cubicBezTo>
                <a:cubicBezTo>
                  <a:pt x="86" y="27"/>
                  <a:pt x="84" y="24"/>
                  <a:pt x="83" y="21"/>
                </a:cubicBezTo>
                <a:cubicBezTo>
                  <a:pt x="81" y="7"/>
                  <a:pt x="81" y="7"/>
                  <a:pt x="81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5" y="21"/>
                  <a:pt x="65" y="21"/>
                  <a:pt x="65" y="21"/>
                </a:cubicBezTo>
                <a:cubicBezTo>
                  <a:pt x="64" y="24"/>
                  <a:pt x="62" y="27"/>
                  <a:pt x="59" y="28"/>
                </a:cubicBezTo>
                <a:cubicBezTo>
                  <a:pt x="57" y="28"/>
                  <a:pt x="54" y="29"/>
                  <a:pt x="52" y="31"/>
                </a:cubicBezTo>
                <a:cubicBezTo>
                  <a:pt x="49" y="32"/>
                  <a:pt x="46" y="32"/>
                  <a:pt x="43" y="30"/>
                </a:cubicBezTo>
                <a:cubicBezTo>
                  <a:pt x="31" y="22"/>
                  <a:pt x="31" y="22"/>
                  <a:pt x="31" y="22"/>
                </a:cubicBezTo>
                <a:cubicBezTo>
                  <a:pt x="22" y="31"/>
                  <a:pt x="22" y="31"/>
                  <a:pt x="22" y="31"/>
                </a:cubicBezTo>
                <a:cubicBezTo>
                  <a:pt x="30" y="43"/>
                  <a:pt x="30" y="43"/>
                  <a:pt x="30" y="43"/>
                </a:cubicBezTo>
                <a:cubicBezTo>
                  <a:pt x="32" y="45"/>
                  <a:pt x="32" y="49"/>
                  <a:pt x="31" y="52"/>
                </a:cubicBezTo>
                <a:cubicBezTo>
                  <a:pt x="30" y="54"/>
                  <a:pt x="28" y="56"/>
                  <a:pt x="28" y="59"/>
                </a:cubicBezTo>
                <a:cubicBezTo>
                  <a:pt x="27" y="62"/>
                  <a:pt x="24" y="64"/>
                  <a:pt x="21" y="65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81"/>
                  <a:pt x="7" y="81"/>
                  <a:pt x="7" y="81"/>
                </a:cubicBezTo>
                <a:cubicBezTo>
                  <a:pt x="21" y="83"/>
                  <a:pt x="21" y="83"/>
                  <a:pt x="21" y="83"/>
                </a:cubicBezTo>
                <a:cubicBezTo>
                  <a:pt x="24" y="84"/>
                  <a:pt x="27" y="86"/>
                  <a:pt x="28" y="89"/>
                </a:cubicBezTo>
                <a:cubicBezTo>
                  <a:pt x="28" y="91"/>
                  <a:pt x="30" y="94"/>
                  <a:pt x="31" y="96"/>
                </a:cubicBezTo>
                <a:cubicBezTo>
                  <a:pt x="32" y="99"/>
                  <a:pt x="32" y="102"/>
                  <a:pt x="30" y="105"/>
                </a:cubicBezTo>
                <a:cubicBezTo>
                  <a:pt x="22" y="117"/>
                  <a:pt x="22" y="117"/>
                  <a:pt x="22" y="117"/>
                </a:cubicBezTo>
                <a:cubicBezTo>
                  <a:pt x="31" y="126"/>
                  <a:pt x="31" y="126"/>
                  <a:pt x="31" y="12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6" y="116"/>
                  <a:pt x="49" y="116"/>
                  <a:pt x="52" y="117"/>
                </a:cubicBezTo>
                <a:cubicBezTo>
                  <a:pt x="54" y="118"/>
                  <a:pt x="57" y="119"/>
                  <a:pt x="59" y="120"/>
                </a:cubicBezTo>
                <a:cubicBezTo>
                  <a:pt x="62" y="121"/>
                  <a:pt x="64" y="124"/>
                  <a:pt x="65" y="127"/>
                </a:cubicBezTo>
                <a:lnTo>
                  <a:pt x="67" y="141"/>
                </a:lnTo>
                <a:close/>
                <a:moveTo>
                  <a:pt x="21" y="117"/>
                </a:moveTo>
                <a:cubicBezTo>
                  <a:pt x="21" y="117"/>
                  <a:pt x="21" y="117"/>
                  <a:pt x="21" y="117"/>
                </a:cubicBezTo>
                <a:cubicBezTo>
                  <a:pt x="21" y="117"/>
                  <a:pt x="21" y="117"/>
                  <a:pt x="21" y="117"/>
                </a:cubicBezTo>
                <a:close/>
                <a:moveTo>
                  <a:pt x="127" y="116"/>
                </a:moveTo>
                <a:cubicBezTo>
                  <a:pt x="127" y="116"/>
                  <a:pt x="127" y="116"/>
                  <a:pt x="127" y="116"/>
                </a:cubicBezTo>
                <a:close/>
                <a:moveTo>
                  <a:pt x="141" y="81"/>
                </a:moveTo>
                <a:cubicBezTo>
                  <a:pt x="141" y="81"/>
                  <a:pt x="141" y="81"/>
                  <a:pt x="141" y="81"/>
                </a:cubicBezTo>
                <a:close/>
                <a:moveTo>
                  <a:pt x="7" y="81"/>
                </a:moveTo>
                <a:cubicBezTo>
                  <a:pt x="7" y="81"/>
                  <a:pt x="7" y="81"/>
                  <a:pt x="7" y="81"/>
                </a:cubicBezTo>
                <a:close/>
                <a:moveTo>
                  <a:pt x="141" y="81"/>
                </a:moveTo>
                <a:cubicBezTo>
                  <a:pt x="141" y="81"/>
                  <a:pt x="141" y="81"/>
                  <a:pt x="141" y="81"/>
                </a:cubicBezTo>
                <a:close/>
                <a:moveTo>
                  <a:pt x="6" y="81"/>
                </a:moveTo>
                <a:cubicBezTo>
                  <a:pt x="7" y="81"/>
                  <a:pt x="7" y="81"/>
                  <a:pt x="7" y="81"/>
                </a:cubicBezTo>
                <a:cubicBezTo>
                  <a:pt x="6" y="81"/>
                  <a:pt x="6" y="81"/>
                  <a:pt x="6" y="81"/>
                </a:cubicBezTo>
                <a:close/>
                <a:moveTo>
                  <a:pt x="117" y="21"/>
                </a:moveTo>
                <a:cubicBezTo>
                  <a:pt x="117" y="21"/>
                  <a:pt x="117" y="21"/>
                  <a:pt x="117" y="21"/>
                </a:cubicBezTo>
                <a:cubicBezTo>
                  <a:pt x="117" y="21"/>
                  <a:pt x="117" y="21"/>
                  <a:pt x="117" y="21"/>
                </a:cubicBezTo>
                <a:close/>
                <a:moveTo>
                  <a:pt x="116" y="21"/>
                </a:moveTo>
                <a:cubicBezTo>
                  <a:pt x="116" y="21"/>
                  <a:pt x="116" y="21"/>
                  <a:pt x="116" y="21"/>
                </a:cubicBezTo>
                <a:close/>
                <a:moveTo>
                  <a:pt x="74" y="103"/>
                </a:moveTo>
                <a:cubicBezTo>
                  <a:pt x="66" y="103"/>
                  <a:pt x="59" y="100"/>
                  <a:pt x="53" y="95"/>
                </a:cubicBezTo>
                <a:cubicBezTo>
                  <a:pt x="46" y="87"/>
                  <a:pt x="43" y="77"/>
                  <a:pt x="45" y="67"/>
                </a:cubicBezTo>
                <a:cubicBezTo>
                  <a:pt x="48" y="56"/>
                  <a:pt x="57" y="48"/>
                  <a:pt x="67" y="45"/>
                </a:cubicBezTo>
                <a:cubicBezTo>
                  <a:pt x="77" y="43"/>
                  <a:pt x="88" y="46"/>
                  <a:pt x="95" y="53"/>
                </a:cubicBezTo>
                <a:cubicBezTo>
                  <a:pt x="102" y="60"/>
                  <a:pt x="105" y="71"/>
                  <a:pt x="103" y="81"/>
                </a:cubicBezTo>
                <a:cubicBezTo>
                  <a:pt x="100" y="91"/>
                  <a:pt x="92" y="100"/>
                  <a:pt x="81" y="103"/>
                </a:cubicBezTo>
                <a:cubicBezTo>
                  <a:pt x="79" y="103"/>
                  <a:pt x="76" y="103"/>
                  <a:pt x="74" y="103"/>
                </a:cubicBezTo>
                <a:close/>
                <a:moveTo>
                  <a:pt x="74" y="51"/>
                </a:moveTo>
                <a:cubicBezTo>
                  <a:pt x="72" y="51"/>
                  <a:pt x="71" y="51"/>
                  <a:pt x="69" y="52"/>
                </a:cubicBezTo>
                <a:cubicBezTo>
                  <a:pt x="61" y="54"/>
                  <a:pt x="54" y="60"/>
                  <a:pt x="52" y="69"/>
                </a:cubicBezTo>
                <a:cubicBezTo>
                  <a:pt x="50" y="76"/>
                  <a:pt x="52" y="84"/>
                  <a:pt x="58" y="90"/>
                </a:cubicBezTo>
                <a:cubicBezTo>
                  <a:pt x="64" y="95"/>
                  <a:pt x="71" y="98"/>
                  <a:pt x="79" y="96"/>
                </a:cubicBezTo>
                <a:cubicBezTo>
                  <a:pt x="79" y="96"/>
                  <a:pt x="79" y="96"/>
                  <a:pt x="79" y="96"/>
                </a:cubicBezTo>
                <a:cubicBezTo>
                  <a:pt x="88" y="94"/>
                  <a:pt x="94" y="87"/>
                  <a:pt x="96" y="79"/>
                </a:cubicBezTo>
                <a:cubicBezTo>
                  <a:pt x="98" y="71"/>
                  <a:pt x="95" y="63"/>
                  <a:pt x="90" y="58"/>
                </a:cubicBezTo>
                <a:cubicBezTo>
                  <a:pt x="86" y="54"/>
                  <a:pt x="80" y="51"/>
                  <a:pt x="74" y="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Freeform 16"/>
          <p:cNvSpPr>
            <a:spLocks noEditPoints="1"/>
          </p:cNvSpPr>
          <p:nvPr/>
        </p:nvSpPr>
        <p:spPr bwMode="auto">
          <a:xfrm>
            <a:off x="7348538" y="3213100"/>
            <a:ext cx="676275" cy="428625"/>
          </a:xfrm>
          <a:custGeom>
            <a:avLst/>
            <a:gdLst>
              <a:gd name="T0" fmla="*/ 2147483646 w 172"/>
              <a:gd name="T1" fmla="*/ 1685498997 h 109"/>
              <a:gd name="T2" fmla="*/ 324643455 w 172"/>
              <a:gd name="T3" fmla="*/ 1685498997 h 109"/>
              <a:gd name="T4" fmla="*/ 0 w 172"/>
              <a:gd name="T5" fmla="*/ 1345308378 h 109"/>
              <a:gd name="T6" fmla="*/ 0 w 172"/>
              <a:gd name="T7" fmla="*/ 340190618 h 109"/>
              <a:gd name="T8" fmla="*/ 324643455 w 172"/>
              <a:gd name="T9" fmla="*/ 0 h 109"/>
              <a:gd name="T10" fmla="*/ 2147483646 w 172"/>
              <a:gd name="T11" fmla="*/ 0 h 109"/>
              <a:gd name="T12" fmla="*/ 2147483646 w 172"/>
              <a:gd name="T13" fmla="*/ 340190618 h 109"/>
              <a:gd name="T14" fmla="*/ 2147483646 w 172"/>
              <a:gd name="T15" fmla="*/ 1345308378 h 109"/>
              <a:gd name="T16" fmla="*/ 2147483646 w 172"/>
              <a:gd name="T17" fmla="*/ 1685498997 h 109"/>
              <a:gd name="T18" fmla="*/ 324643455 w 172"/>
              <a:gd name="T19" fmla="*/ 108241576 h 109"/>
              <a:gd name="T20" fmla="*/ 108215795 w 172"/>
              <a:gd name="T21" fmla="*/ 340190618 h 109"/>
              <a:gd name="T22" fmla="*/ 108215795 w 172"/>
              <a:gd name="T23" fmla="*/ 1345308378 h 109"/>
              <a:gd name="T24" fmla="*/ 324643455 w 172"/>
              <a:gd name="T25" fmla="*/ 1577257421 h 109"/>
              <a:gd name="T26" fmla="*/ 2147483646 w 172"/>
              <a:gd name="T27" fmla="*/ 1577257421 h 109"/>
              <a:gd name="T28" fmla="*/ 2147483646 w 172"/>
              <a:gd name="T29" fmla="*/ 1345308378 h 109"/>
              <a:gd name="T30" fmla="*/ 2147483646 w 172"/>
              <a:gd name="T31" fmla="*/ 340190618 h 109"/>
              <a:gd name="T32" fmla="*/ 2147483646 w 172"/>
              <a:gd name="T33" fmla="*/ 108241576 h 109"/>
              <a:gd name="T34" fmla="*/ 324643455 w 172"/>
              <a:gd name="T35" fmla="*/ 108241576 h 109"/>
              <a:gd name="T36" fmla="*/ 2147483646 w 172"/>
              <a:gd name="T37" fmla="*/ 1422622104 h 109"/>
              <a:gd name="T38" fmla="*/ 2147483646 w 172"/>
              <a:gd name="T39" fmla="*/ 1407160146 h 109"/>
              <a:gd name="T40" fmla="*/ 1669605020 w 172"/>
              <a:gd name="T41" fmla="*/ 912334211 h 109"/>
              <a:gd name="T42" fmla="*/ 1360417595 w 172"/>
              <a:gd name="T43" fmla="*/ 1159745212 h 109"/>
              <a:gd name="T44" fmla="*/ 1298581682 w 172"/>
              <a:gd name="T45" fmla="*/ 1159745212 h 109"/>
              <a:gd name="T46" fmla="*/ 989394257 w 172"/>
              <a:gd name="T47" fmla="*/ 912334211 h 109"/>
              <a:gd name="T48" fmla="*/ 401943260 w 172"/>
              <a:gd name="T49" fmla="*/ 1407160146 h 109"/>
              <a:gd name="T50" fmla="*/ 324643455 w 172"/>
              <a:gd name="T51" fmla="*/ 1391698187 h 109"/>
              <a:gd name="T52" fmla="*/ 340103416 w 172"/>
              <a:gd name="T53" fmla="*/ 1329842487 h 109"/>
              <a:gd name="T54" fmla="*/ 912098383 w 172"/>
              <a:gd name="T55" fmla="*/ 850482444 h 109"/>
              <a:gd name="T56" fmla="*/ 340103416 w 172"/>
              <a:gd name="T57" fmla="*/ 402046318 h 109"/>
              <a:gd name="T58" fmla="*/ 324643455 w 172"/>
              <a:gd name="T59" fmla="*/ 324728659 h 109"/>
              <a:gd name="T60" fmla="*/ 401943260 w 172"/>
              <a:gd name="T61" fmla="*/ 324728659 h 109"/>
              <a:gd name="T62" fmla="*/ 1329501604 w 172"/>
              <a:gd name="T63" fmla="*/ 1051503636 h 109"/>
              <a:gd name="T64" fmla="*/ 2147483646 w 172"/>
              <a:gd name="T65" fmla="*/ 324728659 h 109"/>
              <a:gd name="T66" fmla="*/ 2147483646 w 172"/>
              <a:gd name="T67" fmla="*/ 324728659 h 109"/>
              <a:gd name="T68" fmla="*/ 2147483646 w 172"/>
              <a:gd name="T69" fmla="*/ 402046318 h 109"/>
              <a:gd name="T70" fmla="*/ 1746900893 w 172"/>
              <a:gd name="T71" fmla="*/ 850482444 h 109"/>
              <a:gd name="T72" fmla="*/ 2147483646 w 172"/>
              <a:gd name="T73" fmla="*/ 1329842487 h 109"/>
              <a:gd name="T74" fmla="*/ 2147483646 w 172"/>
              <a:gd name="T75" fmla="*/ 1391698187 h 109"/>
              <a:gd name="T76" fmla="*/ 2147483646 w 172"/>
              <a:gd name="T77" fmla="*/ 1422622104 h 10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72" h="109">
                <a:moveTo>
                  <a:pt x="151" y="109"/>
                </a:moveTo>
                <a:cubicBezTo>
                  <a:pt x="21" y="109"/>
                  <a:pt x="21" y="109"/>
                  <a:pt x="21" y="109"/>
                </a:cubicBezTo>
                <a:cubicBezTo>
                  <a:pt x="10" y="109"/>
                  <a:pt x="0" y="99"/>
                  <a:pt x="0" y="87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1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63" y="0"/>
                  <a:pt x="172" y="10"/>
                  <a:pt x="172" y="22"/>
                </a:cubicBezTo>
                <a:cubicBezTo>
                  <a:pt x="172" y="87"/>
                  <a:pt x="172" y="87"/>
                  <a:pt x="172" y="87"/>
                </a:cubicBezTo>
                <a:cubicBezTo>
                  <a:pt x="172" y="99"/>
                  <a:pt x="163" y="109"/>
                  <a:pt x="151" y="109"/>
                </a:cubicBezTo>
                <a:close/>
                <a:moveTo>
                  <a:pt x="21" y="7"/>
                </a:moveTo>
                <a:cubicBezTo>
                  <a:pt x="13" y="7"/>
                  <a:pt x="7" y="14"/>
                  <a:pt x="7" y="22"/>
                </a:cubicBezTo>
                <a:cubicBezTo>
                  <a:pt x="7" y="87"/>
                  <a:pt x="7" y="87"/>
                  <a:pt x="7" y="87"/>
                </a:cubicBezTo>
                <a:cubicBezTo>
                  <a:pt x="7" y="95"/>
                  <a:pt x="13" y="102"/>
                  <a:pt x="21" y="102"/>
                </a:cubicBezTo>
                <a:cubicBezTo>
                  <a:pt x="151" y="102"/>
                  <a:pt x="151" y="102"/>
                  <a:pt x="151" y="102"/>
                </a:cubicBezTo>
                <a:cubicBezTo>
                  <a:pt x="159" y="102"/>
                  <a:pt x="166" y="95"/>
                  <a:pt x="166" y="87"/>
                </a:cubicBezTo>
                <a:cubicBezTo>
                  <a:pt x="166" y="22"/>
                  <a:pt x="166" y="22"/>
                  <a:pt x="166" y="22"/>
                </a:cubicBezTo>
                <a:cubicBezTo>
                  <a:pt x="166" y="14"/>
                  <a:pt x="159" y="7"/>
                  <a:pt x="151" y="7"/>
                </a:cubicBezTo>
                <a:lnTo>
                  <a:pt x="21" y="7"/>
                </a:lnTo>
                <a:close/>
                <a:moveTo>
                  <a:pt x="148" y="92"/>
                </a:moveTo>
                <a:cubicBezTo>
                  <a:pt x="147" y="92"/>
                  <a:pt x="146" y="91"/>
                  <a:pt x="146" y="91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88" y="75"/>
                  <a:pt x="88" y="75"/>
                  <a:pt x="88" y="75"/>
                </a:cubicBezTo>
                <a:cubicBezTo>
                  <a:pt x="87" y="76"/>
                  <a:pt x="85" y="76"/>
                  <a:pt x="84" y="75"/>
                </a:cubicBezTo>
                <a:cubicBezTo>
                  <a:pt x="64" y="59"/>
                  <a:pt x="64" y="59"/>
                  <a:pt x="64" y="59"/>
                </a:cubicBezTo>
                <a:cubicBezTo>
                  <a:pt x="26" y="91"/>
                  <a:pt x="26" y="91"/>
                  <a:pt x="26" y="91"/>
                </a:cubicBezTo>
                <a:cubicBezTo>
                  <a:pt x="24" y="92"/>
                  <a:pt x="22" y="92"/>
                  <a:pt x="21" y="90"/>
                </a:cubicBezTo>
                <a:cubicBezTo>
                  <a:pt x="20" y="89"/>
                  <a:pt x="20" y="87"/>
                  <a:pt x="22" y="86"/>
                </a:cubicBezTo>
                <a:cubicBezTo>
                  <a:pt x="59" y="55"/>
                  <a:pt x="59" y="55"/>
                  <a:pt x="59" y="55"/>
                </a:cubicBezTo>
                <a:cubicBezTo>
                  <a:pt x="22" y="26"/>
                  <a:pt x="22" y="26"/>
                  <a:pt x="22" y="26"/>
                </a:cubicBezTo>
                <a:cubicBezTo>
                  <a:pt x="20" y="25"/>
                  <a:pt x="20" y="23"/>
                  <a:pt x="21" y="21"/>
                </a:cubicBezTo>
                <a:cubicBezTo>
                  <a:pt x="22" y="20"/>
                  <a:pt x="24" y="20"/>
                  <a:pt x="26" y="21"/>
                </a:cubicBezTo>
                <a:cubicBezTo>
                  <a:pt x="86" y="68"/>
                  <a:pt x="86" y="68"/>
                  <a:pt x="86" y="68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7" y="20"/>
                  <a:pt x="150" y="20"/>
                  <a:pt x="151" y="21"/>
                </a:cubicBezTo>
                <a:cubicBezTo>
                  <a:pt x="152" y="23"/>
                  <a:pt x="152" y="25"/>
                  <a:pt x="150" y="26"/>
                </a:cubicBezTo>
                <a:cubicBezTo>
                  <a:pt x="113" y="55"/>
                  <a:pt x="113" y="55"/>
                  <a:pt x="113" y="55"/>
                </a:cubicBezTo>
                <a:cubicBezTo>
                  <a:pt x="150" y="86"/>
                  <a:pt x="150" y="86"/>
                  <a:pt x="150" y="86"/>
                </a:cubicBezTo>
                <a:cubicBezTo>
                  <a:pt x="152" y="87"/>
                  <a:pt x="152" y="89"/>
                  <a:pt x="151" y="90"/>
                </a:cubicBezTo>
                <a:cubicBezTo>
                  <a:pt x="150" y="91"/>
                  <a:pt x="149" y="92"/>
                  <a:pt x="148" y="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Freeform 17"/>
          <p:cNvSpPr>
            <a:spLocks noEditPoints="1"/>
          </p:cNvSpPr>
          <p:nvPr/>
        </p:nvSpPr>
        <p:spPr bwMode="auto">
          <a:xfrm>
            <a:off x="4032250" y="3130550"/>
            <a:ext cx="958850" cy="484188"/>
          </a:xfrm>
          <a:custGeom>
            <a:avLst/>
            <a:gdLst>
              <a:gd name="T0" fmla="*/ 1173640259 w 244"/>
              <a:gd name="T1" fmla="*/ 1797526299 h 123"/>
              <a:gd name="T2" fmla="*/ 1420724901 w 244"/>
              <a:gd name="T3" fmla="*/ 1208678898 h 123"/>
              <a:gd name="T4" fmla="*/ 1652361841 w 244"/>
              <a:gd name="T5" fmla="*/ 1084714961 h 123"/>
              <a:gd name="T6" fmla="*/ 1791347934 w 244"/>
              <a:gd name="T7" fmla="*/ 15494016 h 123"/>
              <a:gd name="T8" fmla="*/ 2147483646 w 244"/>
              <a:gd name="T9" fmla="*/ 433883622 h 123"/>
              <a:gd name="T10" fmla="*/ 2147483646 w 244"/>
              <a:gd name="T11" fmla="*/ 1146694961 h 123"/>
              <a:gd name="T12" fmla="*/ 2147483646 w 244"/>
              <a:gd name="T13" fmla="*/ 1441120630 h 123"/>
              <a:gd name="T14" fmla="*/ 2147483646 w 244"/>
              <a:gd name="T15" fmla="*/ 1797526299 h 123"/>
              <a:gd name="T16" fmla="*/ 1914886325 w 244"/>
              <a:gd name="T17" fmla="*/ 92975905 h 123"/>
              <a:gd name="T18" fmla="*/ 1698689229 w 244"/>
              <a:gd name="T19" fmla="*/ 945249134 h 123"/>
              <a:gd name="T20" fmla="*/ 1590590680 w 244"/>
              <a:gd name="T21" fmla="*/ 1255168819 h 123"/>
              <a:gd name="T22" fmla="*/ 1127312872 w 244"/>
              <a:gd name="T23" fmla="*/ 1611574488 h 123"/>
              <a:gd name="T24" fmla="*/ 1914886325 w 244"/>
              <a:gd name="T25" fmla="*/ 1813020315 h 123"/>
              <a:gd name="T26" fmla="*/ 2147483646 w 244"/>
              <a:gd name="T27" fmla="*/ 1611574488 h 123"/>
              <a:gd name="T28" fmla="*/ 2147483646 w 244"/>
              <a:gd name="T29" fmla="*/ 1255168819 h 123"/>
              <a:gd name="T30" fmla="*/ 2146527195 w 244"/>
              <a:gd name="T31" fmla="*/ 945249134 h 123"/>
              <a:gd name="T32" fmla="*/ 1914886325 w 244"/>
              <a:gd name="T33" fmla="*/ 92975905 h 123"/>
              <a:gd name="T34" fmla="*/ 2147483646 w 244"/>
              <a:gd name="T35" fmla="*/ 1905996221 h 123"/>
              <a:gd name="T36" fmla="*/ 2147483646 w 244"/>
              <a:gd name="T37" fmla="*/ 1844012284 h 123"/>
              <a:gd name="T38" fmla="*/ 2147483646 w 244"/>
              <a:gd name="T39" fmla="*/ 1813020315 h 123"/>
              <a:gd name="T40" fmla="*/ 2147483646 w 244"/>
              <a:gd name="T41" fmla="*/ 1689052441 h 123"/>
              <a:gd name="T42" fmla="*/ 2147483646 w 244"/>
              <a:gd name="T43" fmla="*/ 1456614646 h 123"/>
              <a:gd name="T44" fmla="*/ 2147483646 w 244"/>
              <a:gd name="T45" fmla="*/ 1208678898 h 123"/>
              <a:gd name="T46" fmla="*/ 2147483646 w 244"/>
              <a:gd name="T47" fmla="*/ 650827402 h 123"/>
              <a:gd name="T48" fmla="*/ 2147483646 w 244"/>
              <a:gd name="T49" fmla="*/ 1208678898 h 123"/>
              <a:gd name="T50" fmla="*/ 2147483646 w 244"/>
              <a:gd name="T51" fmla="*/ 1441120630 h 123"/>
              <a:gd name="T52" fmla="*/ 2147483646 w 244"/>
              <a:gd name="T53" fmla="*/ 1348144724 h 123"/>
              <a:gd name="T54" fmla="*/ 2147483646 w 244"/>
              <a:gd name="T55" fmla="*/ 867771181 h 123"/>
              <a:gd name="T56" fmla="*/ 2147483646 w 244"/>
              <a:gd name="T57" fmla="*/ 557851496 h 123"/>
              <a:gd name="T58" fmla="*/ 2147483646 w 244"/>
              <a:gd name="T59" fmla="*/ 1317152756 h 123"/>
              <a:gd name="T60" fmla="*/ 2147483646 w 244"/>
              <a:gd name="T61" fmla="*/ 1394630709 h 123"/>
              <a:gd name="T62" fmla="*/ 2147483646 w 244"/>
              <a:gd name="T63" fmla="*/ 1828518268 h 123"/>
              <a:gd name="T64" fmla="*/ 710362451 w 244"/>
              <a:gd name="T65" fmla="*/ 1905996221 h 123"/>
              <a:gd name="T66" fmla="*/ 0 w 244"/>
              <a:gd name="T67" fmla="*/ 1689052441 h 123"/>
              <a:gd name="T68" fmla="*/ 416950421 w 244"/>
              <a:gd name="T69" fmla="*/ 1317152756 h 123"/>
              <a:gd name="T70" fmla="*/ 478721581 w 244"/>
              <a:gd name="T71" fmla="*/ 1224176851 h 123"/>
              <a:gd name="T72" fmla="*/ 710362451 w 244"/>
              <a:gd name="T73" fmla="*/ 402891654 h 123"/>
              <a:gd name="T74" fmla="*/ 942003320 w 244"/>
              <a:gd name="T75" fmla="*/ 1224176851 h 123"/>
              <a:gd name="T76" fmla="*/ 988330708 w 244"/>
              <a:gd name="T77" fmla="*/ 1317152756 h 123"/>
              <a:gd name="T78" fmla="*/ 926559547 w 244"/>
              <a:gd name="T79" fmla="*/ 1394630709 h 123"/>
              <a:gd name="T80" fmla="*/ 1003770551 w 244"/>
              <a:gd name="T81" fmla="*/ 774795276 h 123"/>
              <a:gd name="T82" fmla="*/ 617707675 w 244"/>
              <a:gd name="T83" fmla="*/ 526859528 h 123"/>
              <a:gd name="T84" fmla="*/ 586820130 w 244"/>
              <a:gd name="T85" fmla="*/ 1286160788 h 123"/>
              <a:gd name="T86" fmla="*/ 370623033 w 244"/>
              <a:gd name="T87" fmla="*/ 1441120630 h 123"/>
              <a:gd name="T88" fmla="*/ 169869709 w 244"/>
              <a:gd name="T89" fmla="*/ 1735542362 h 123"/>
              <a:gd name="T90" fmla="*/ 957443163 w 244"/>
              <a:gd name="T91" fmla="*/ 1797526299 h 123"/>
              <a:gd name="T92" fmla="*/ 710362451 w 244"/>
              <a:gd name="T93" fmla="*/ 1905996221 h 1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44" h="123">
                <a:moveTo>
                  <a:pt x="124" y="123"/>
                </a:moveTo>
                <a:cubicBezTo>
                  <a:pt x="110" y="123"/>
                  <a:pt x="98" y="123"/>
                  <a:pt x="87" y="120"/>
                </a:cubicBezTo>
                <a:cubicBezTo>
                  <a:pt x="83" y="119"/>
                  <a:pt x="79" y="118"/>
                  <a:pt x="76" y="116"/>
                </a:cubicBezTo>
                <a:cubicBezTo>
                  <a:pt x="69" y="113"/>
                  <a:pt x="67" y="108"/>
                  <a:pt x="66" y="105"/>
                </a:cubicBezTo>
                <a:cubicBezTo>
                  <a:pt x="66" y="101"/>
                  <a:pt x="67" y="96"/>
                  <a:pt x="71" y="93"/>
                </a:cubicBezTo>
                <a:cubicBezTo>
                  <a:pt x="76" y="87"/>
                  <a:pt x="83" y="83"/>
                  <a:pt x="92" y="78"/>
                </a:cubicBezTo>
                <a:cubicBezTo>
                  <a:pt x="95" y="77"/>
                  <a:pt x="98" y="76"/>
                  <a:pt x="101" y="75"/>
                </a:cubicBezTo>
                <a:cubicBezTo>
                  <a:pt x="103" y="74"/>
                  <a:pt x="103" y="74"/>
                  <a:pt x="103" y="74"/>
                </a:cubicBezTo>
                <a:cubicBezTo>
                  <a:pt x="105" y="73"/>
                  <a:pt x="107" y="72"/>
                  <a:pt x="107" y="70"/>
                </a:cubicBezTo>
                <a:cubicBezTo>
                  <a:pt x="107" y="69"/>
                  <a:pt x="107" y="67"/>
                  <a:pt x="105" y="66"/>
                </a:cubicBezTo>
                <a:cubicBezTo>
                  <a:pt x="95" y="56"/>
                  <a:pt x="91" y="43"/>
                  <a:pt x="91" y="28"/>
                </a:cubicBezTo>
                <a:cubicBezTo>
                  <a:pt x="92" y="14"/>
                  <a:pt x="100" y="5"/>
                  <a:pt x="116" y="1"/>
                </a:cubicBezTo>
                <a:cubicBezTo>
                  <a:pt x="118" y="0"/>
                  <a:pt x="121" y="0"/>
                  <a:pt x="124" y="0"/>
                </a:cubicBezTo>
                <a:cubicBezTo>
                  <a:pt x="127" y="0"/>
                  <a:pt x="130" y="0"/>
                  <a:pt x="133" y="1"/>
                </a:cubicBezTo>
                <a:cubicBezTo>
                  <a:pt x="149" y="5"/>
                  <a:pt x="157" y="14"/>
                  <a:pt x="157" y="28"/>
                </a:cubicBezTo>
                <a:cubicBezTo>
                  <a:pt x="158" y="43"/>
                  <a:pt x="153" y="56"/>
                  <a:pt x="143" y="66"/>
                </a:cubicBezTo>
                <a:cubicBezTo>
                  <a:pt x="142" y="67"/>
                  <a:pt x="141" y="69"/>
                  <a:pt x="142" y="70"/>
                </a:cubicBezTo>
                <a:cubicBezTo>
                  <a:pt x="142" y="72"/>
                  <a:pt x="144" y="73"/>
                  <a:pt x="146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51" y="76"/>
                  <a:pt x="154" y="77"/>
                  <a:pt x="156" y="78"/>
                </a:cubicBezTo>
                <a:cubicBezTo>
                  <a:pt x="166" y="83"/>
                  <a:pt x="173" y="87"/>
                  <a:pt x="178" y="93"/>
                </a:cubicBezTo>
                <a:cubicBezTo>
                  <a:pt x="181" y="96"/>
                  <a:pt x="183" y="101"/>
                  <a:pt x="182" y="105"/>
                </a:cubicBezTo>
                <a:cubicBezTo>
                  <a:pt x="181" y="110"/>
                  <a:pt x="178" y="114"/>
                  <a:pt x="173" y="116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0" y="118"/>
                  <a:pt x="166" y="119"/>
                  <a:pt x="162" y="120"/>
                </a:cubicBezTo>
                <a:cubicBezTo>
                  <a:pt x="150" y="123"/>
                  <a:pt x="139" y="123"/>
                  <a:pt x="124" y="123"/>
                </a:cubicBezTo>
                <a:close/>
                <a:moveTo>
                  <a:pt x="124" y="6"/>
                </a:moveTo>
                <a:cubicBezTo>
                  <a:pt x="122" y="6"/>
                  <a:pt x="120" y="7"/>
                  <a:pt x="117" y="7"/>
                </a:cubicBezTo>
                <a:cubicBezTo>
                  <a:pt x="105" y="10"/>
                  <a:pt x="99" y="17"/>
                  <a:pt x="98" y="29"/>
                </a:cubicBezTo>
                <a:cubicBezTo>
                  <a:pt x="98" y="42"/>
                  <a:pt x="102" y="52"/>
                  <a:pt x="110" y="61"/>
                </a:cubicBezTo>
                <a:cubicBezTo>
                  <a:pt x="113" y="64"/>
                  <a:pt x="114" y="68"/>
                  <a:pt x="114" y="72"/>
                </a:cubicBezTo>
                <a:cubicBezTo>
                  <a:pt x="113" y="76"/>
                  <a:pt x="110" y="79"/>
                  <a:pt x="106" y="80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1" y="82"/>
                  <a:pt x="98" y="83"/>
                  <a:pt x="95" y="85"/>
                </a:cubicBezTo>
                <a:cubicBezTo>
                  <a:pt x="86" y="89"/>
                  <a:pt x="80" y="93"/>
                  <a:pt x="75" y="98"/>
                </a:cubicBezTo>
                <a:cubicBezTo>
                  <a:pt x="73" y="100"/>
                  <a:pt x="73" y="102"/>
                  <a:pt x="73" y="104"/>
                </a:cubicBezTo>
                <a:cubicBezTo>
                  <a:pt x="73" y="106"/>
                  <a:pt x="75" y="108"/>
                  <a:pt x="79" y="110"/>
                </a:cubicBezTo>
                <a:cubicBezTo>
                  <a:pt x="82" y="111"/>
                  <a:pt x="85" y="112"/>
                  <a:pt x="88" y="113"/>
                </a:cubicBezTo>
                <a:cubicBezTo>
                  <a:pt x="99" y="116"/>
                  <a:pt x="111" y="116"/>
                  <a:pt x="124" y="117"/>
                </a:cubicBezTo>
                <a:cubicBezTo>
                  <a:pt x="138" y="116"/>
                  <a:pt x="149" y="116"/>
                  <a:pt x="161" y="113"/>
                </a:cubicBezTo>
                <a:cubicBezTo>
                  <a:pt x="164" y="112"/>
                  <a:pt x="167" y="111"/>
                  <a:pt x="170" y="110"/>
                </a:cubicBezTo>
                <a:cubicBezTo>
                  <a:pt x="173" y="109"/>
                  <a:pt x="175" y="107"/>
                  <a:pt x="175" y="104"/>
                </a:cubicBezTo>
                <a:cubicBezTo>
                  <a:pt x="176" y="101"/>
                  <a:pt x="175" y="99"/>
                  <a:pt x="173" y="98"/>
                </a:cubicBezTo>
                <a:cubicBezTo>
                  <a:pt x="168" y="93"/>
                  <a:pt x="162" y="89"/>
                  <a:pt x="153" y="85"/>
                </a:cubicBezTo>
                <a:cubicBezTo>
                  <a:pt x="151" y="83"/>
                  <a:pt x="148" y="82"/>
                  <a:pt x="145" y="81"/>
                </a:cubicBezTo>
                <a:cubicBezTo>
                  <a:pt x="143" y="80"/>
                  <a:pt x="143" y="80"/>
                  <a:pt x="143" y="80"/>
                </a:cubicBezTo>
                <a:cubicBezTo>
                  <a:pt x="139" y="79"/>
                  <a:pt x="136" y="75"/>
                  <a:pt x="135" y="71"/>
                </a:cubicBezTo>
                <a:cubicBezTo>
                  <a:pt x="134" y="68"/>
                  <a:pt x="136" y="64"/>
                  <a:pt x="139" y="61"/>
                </a:cubicBezTo>
                <a:cubicBezTo>
                  <a:pt x="147" y="53"/>
                  <a:pt x="151" y="42"/>
                  <a:pt x="151" y="29"/>
                </a:cubicBezTo>
                <a:cubicBezTo>
                  <a:pt x="150" y="17"/>
                  <a:pt x="144" y="10"/>
                  <a:pt x="132" y="7"/>
                </a:cubicBezTo>
                <a:cubicBezTo>
                  <a:pt x="129" y="7"/>
                  <a:pt x="127" y="6"/>
                  <a:pt x="124" y="6"/>
                </a:cubicBezTo>
                <a:close/>
                <a:moveTo>
                  <a:pt x="171" y="113"/>
                </a:moveTo>
                <a:cubicBezTo>
                  <a:pt x="171" y="113"/>
                  <a:pt x="171" y="113"/>
                  <a:pt x="171" y="113"/>
                </a:cubicBezTo>
                <a:close/>
                <a:moveTo>
                  <a:pt x="203" y="123"/>
                </a:moveTo>
                <a:cubicBezTo>
                  <a:pt x="201" y="123"/>
                  <a:pt x="201" y="123"/>
                  <a:pt x="201" y="123"/>
                </a:cubicBezTo>
                <a:cubicBezTo>
                  <a:pt x="194" y="123"/>
                  <a:pt x="192" y="123"/>
                  <a:pt x="185" y="122"/>
                </a:cubicBezTo>
                <a:cubicBezTo>
                  <a:pt x="183" y="122"/>
                  <a:pt x="181" y="120"/>
                  <a:pt x="182" y="119"/>
                </a:cubicBezTo>
                <a:cubicBezTo>
                  <a:pt x="182" y="117"/>
                  <a:pt x="184" y="115"/>
                  <a:pt x="185" y="116"/>
                </a:cubicBezTo>
                <a:cubicBezTo>
                  <a:pt x="192" y="116"/>
                  <a:pt x="194" y="116"/>
                  <a:pt x="201" y="116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12" y="116"/>
                  <a:pt x="220" y="116"/>
                  <a:pt x="228" y="114"/>
                </a:cubicBezTo>
                <a:cubicBezTo>
                  <a:pt x="230" y="114"/>
                  <a:pt x="232" y="113"/>
                  <a:pt x="234" y="112"/>
                </a:cubicBezTo>
                <a:cubicBezTo>
                  <a:pt x="236" y="111"/>
                  <a:pt x="237" y="110"/>
                  <a:pt x="237" y="109"/>
                </a:cubicBezTo>
                <a:cubicBezTo>
                  <a:pt x="237" y="107"/>
                  <a:pt x="237" y="106"/>
                  <a:pt x="236" y="105"/>
                </a:cubicBezTo>
                <a:cubicBezTo>
                  <a:pt x="233" y="102"/>
                  <a:pt x="228" y="99"/>
                  <a:pt x="222" y="96"/>
                </a:cubicBezTo>
                <a:cubicBezTo>
                  <a:pt x="221" y="95"/>
                  <a:pt x="219" y="95"/>
                  <a:pt x="217" y="94"/>
                </a:cubicBezTo>
                <a:cubicBezTo>
                  <a:pt x="215" y="93"/>
                  <a:pt x="215" y="93"/>
                  <a:pt x="215" y="93"/>
                </a:cubicBezTo>
                <a:cubicBezTo>
                  <a:pt x="212" y="92"/>
                  <a:pt x="210" y="89"/>
                  <a:pt x="209" y="86"/>
                </a:cubicBezTo>
                <a:cubicBezTo>
                  <a:pt x="208" y="83"/>
                  <a:pt x="209" y="80"/>
                  <a:pt x="212" y="78"/>
                </a:cubicBezTo>
                <a:cubicBezTo>
                  <a:pt x="218" y="73"/>
                  <a:pt x="220" y="65"/>
                  <a:pt x="220" y="56"/>
                </a:cubicBezTo>
                <a:cubicBezTo>
                  <a:pt x="220" y="49"/>
                  <a:pt x="216" y="45"/>
                  <a:pt x="207" y="43"/>
                </a:cubicBezTo>
                <a:cubicBezTo>
                  <a:pt x="206" y="42"/>
                  <a:pt x="204" y="42"/>
                  <a:pt x="203" y="42"/>
                </a:cubicBezTo>
                <a:cubicBezTo>
                  <a:pt x="201" y="42"/>
                  <a:pt x="199" y="42"/>
                  <a:pt x="198" y="43"/>
                </a:cubicBezTo>
                <a:cubicBezTo>
                  <a:pt x="190" y="45"/>
                  <a:pt x="186" y="49"/>
                  <a:pt x="185" y="56"/>
                </a:cubicBezTo>
                <a:cubicBezTo>
                  <a:pt x="185" y="65"/>
                  <a:pt x="188" y="72"/>
                  <a:pt x="193" y="78"/>
                </a:cubicBezTo>
                <a:cubicBezTo>
                  <a:pt x="196" y="81"/>
                  <a:pt x="197" y="84"/>
                  <a:pt x="197" y="87"/>
                </a:cubicBezTo>
                <a:cubicBezTo>
                  <a:pt x="196" y="90"/>
                  <a:pt x="194" y="92"/>
                  <a:pt x="191" y="93"/>
                </a:cubicBezTo>
                <a:cubicBezTo>
                  <a:pt x="191" y="93"/>
                  <a:pt x="191" y="93"/>
                  <a:pt x="191" y="93"/>
                </a:cubicBezTo>
                <a:cubicBezTo>
                  <a:pt x="189" y="94"/>
                  <a:pt x="187" y="93"/>
                  <a:pt x="186" y="91"/>
                </a:cubicBezTo>
                <a:cubicBezTo>
                  <a:pt x="185" y="89"/>
                  <a:pt x="186" y="87"/>
                  <a:pt x="188" y="87"/>
                </a:cubicBezTo>
                <a:cubicBezTo>
                  <a:pt x="189" y="87"/>
                  <a:pt x="189" y="87"/>
                  <a:pt x="189" y="87"/>
                </a:cubicBezTo>
                <a:cubicBezTo>
                  <a:pt x="189" y="86"/>
                  <a:pt x="190" y="86"/>
                  <a:pt x="190" y="85"/>
                </a:cubicBezTo>
                <a:cubicBezTo>
                  <a:pt x="190" y="85"/>
                  <a:pt x="190" y="84"/>
                  <a:pt x="189" y="83"/>
                </a:cubicBezTo>
                <a:cubicBezTo>
                  <a:pt x="182" y="76"/>
                  <a:pt x="178" y="67"/>
                  <a:pt x="179" y="56"/>
                </a:cubicBezTo>
                <a:cubicBezTo>
                  <a:pt x="179" y="49"/>
                  <a:pt x="182" y="39"/>
                  <a:pt x="196" y="36"/>
                </a:cubicBezTo>
                <a:cubicBezTo>
                  <a:pt x="198" y="36"/>
                  <a:pt x="200" y="35"/>
                  <a:pt x="203" y="35"/>
                </a:cubicBezTo>
                <a:cubicBezTo>
                  <a:pt x="205" y="35"/>
                  <a:pt x="207" y="36"/>
                  <a:pt x="209" y="36"/>
                </a:cubicBezTo>
                <a:cubicBezTo>
                  <a:pt x="223" y="39"/>
                  <a:pt x="226" y="49"/>
                  <a:pt x="227" y="56"/>
                </a:cubicBezTo>
                <a:cubicBezTo>
                  <a:pt x="227" y="67"/>
                  <a:pt x="224" y="76"/>
                  <a:pt x="217" y="83"/>
                </a:cubicBezTo>
                <a:cubicBezTo>
                  <a:pt x="216" y="83"/>
                  <a:pt x="216" y="84"/>
                  <a:pt x="216" y="85"/>
                </a:cubicBezTo>
                <a:cubicBezTo>
                  <a:pt x="216" y="86"/>
                  <a:pt x="217" y="87"/>
                  <a:pt x="218" y="87"/>
                </a:cubicBezTo>
                <a:cubicBezTo>
                  <a:pt x="219" y="88"/>
                  <a:pt x="219" y="88"/>
                  <a:pt x="219" y="88"/>
                </a:cubicBezTo>
                <a:cubicBezTo>
                  <a:pt x="221" y="88"/>
                  <a:pt x="223" y="89"/>
                  <a:pt x="225" y="90"/>
                </a:cubicBezTo>
                <a:cubicBezTo>
                  <a:pt x="232" y="93"/>
                  <a:pt x="237" y="96"/>
                  <a:pt x="241" y="100"/>
                </a:cubicBezTo>
                <a:cubicBezTo>
                  <a:pt x="243" y="103"/>
                  <a:pt x="244" y="106"/>
                  <a:pt x="244" y="110"/>
                </a:cubicBezTo>
                <a:cubicBezTo>
                  <a:pt x="243" y="113"/>
                  <a:pt x="241" y="116"/>
                  <a:pt x="237" y="118"/>
                </a:cubicBezTo>
                <a:cubicBezTo>
                  <a:pt x="235" y="119"/>
                  <a:pt x="232" y="120"/>
                  <a:pt x="229" y="121"/>
                </a:cubicBezTo>
                <a:cubicBezTo>
                  <a:pt x="221" y="123"/>
                  <a:pt x="213" y="123"/>
                  <a:pt x="203" y="123"/>
                </a:cubicBezTo>
                <a:close/>
                <a:moveTo>
                  <a:pt x="46" y="123"/>
                </a:moveTo>
                <a:cubicBezTo>
                  <a:pt x="35" y="123"/>
                  <a:pt x="26" y="123"/>
                  <a:pt x="16" y="121"/>
                </a:cubicBezTo>
                <a:cubicBezTo>
                  <a:pt x="13" y="120"/>
                  <a:pt x="11" y="119"/>
                  <a:pt x="8" y="118"/>
                </a:cubicBezTo>
                <a:cubicBezTo>
                  <a:pt x="4" y="116"/>
                  <a:pt x="1" y="112"/>
                  <a:pt x="0" y="109"/>
                </a:cubicBezTo>
                <a:cubicBezTo>
                  <a:pt x="0" y="105"/>
                  <a:pt x="1" y="101"/>
                  <a:pt x="4" y="99"/>
                </a:cubicBezTo>
                <a:cubicBezTo>
                  <a:pt x="8" y="94"/>
                  <a:pt x="13" y="91"/>
                  <a:pt x="21" y="87"/>
                </a:cubicBezTo>
                <a:cubicBezTo>
                  <a:pt x="23" y="86"/>
                  <a:pt x="25" y="85"/>
                  <a:pt x="27" y="85"/>
                </a:cubicBezTo>
                <a:cubicBezTo>
                  <a:pt x="29" y="84"/>
                  <a:pt x="29" y="84"/>
                  <a:pt x="29" y="84"/>
                </a:cubicBezTo>
                <a:cubicBezTo>
                  <a:pt x="30" y="83"/>
                  <a:pt x="31" y="82"/>
                  <a:pt x="32" y="81"/>
                </a:cubicBezTo>
                <a:cubicBezTo>
                  <a:pt x="32" y="80"/>
                  <a:pt x="31" y="79"/>
                  <a:pt x="31" y="79"/>
                </a:cubicBezTo>
                <a:cubicBezTo>
                  <a:pt x="23" y="71"/>
                  <a:pt x="19" y="61"/>
                  <a:pt x="20" y="49"/>
                </a:cubicBezTo>
                <a:cubicBezTo>
                  <a:pt x="20" y="41"/>
                  <a:pt x="23" y="31"/>
                  <a:pt x="39" y="27"/>
                </a:cubicBezTo>
                <a:cubicBezTo>
                  <a:pt x="41" y="27"/>
                  <a:pt x="43" y="27"/>
                  <a:pt x="46" y="26"/>
                </a:cubicBezTo>
                <a:cubicBezTo>
                  <a:pt x="48" y="27"/>
                  <a:pt x="50" y="27"/>
                  <a:pt x="53" y="27"/>
                </a:cubicBezTo>
                <a:cubicBezTo>
                  <a:pt x="68" y="31"/>
                  <a:pt x="72" y="41"/>
                  <a:pt x="72" y="49"/>
                </a:cubicBezTo>
                <a:cubicBezTo>
                  <a:pt x="72" y="61"/>
                  <a:pt x="69" y="71"/>
                  <a:pt x="61" y="79"/>
                </a:cubicBezTo>
                <a:cubicBezTo>
                  <a:pt x="60" y="79"/>
                  <a:pt x="60" y="80"/>
                  <a:pt x="60" y="81"/>
                </a:cubicBezTo>
                <a:cubicBezTo>
                  <a:pt x="60" y="82"/>
                  <a:pt x="61" y="83"/>
                  <a:pt x="62" y="84"/>
                </a:cubicBezTo>
                <a:cubicBezTo>
                  <a:pt x="64" y="85"/>
                  <a:pt x="64" y="85"/>
                  <a:pt x="64" y="85"/>
                </a:cubicBezTo>
                <a:cubicBezTo>
                  <a:pt x="66" y="85"/>
                  <a:pt x="67" y="87"/>
                  <a:pt x="66" y="89"/>
                </a:cubicBezTo>
                <a:cubicBezTo>
                  <a:pt x="65" y="91"/>
                  <a:pt x="63" y="92"/>
                  <a:pt x="62" y="91"/>
                </a:cubicBezTo>
                <a:cubicBezTo>
                  <a:pt x="60" y="90"/>
                  <a:pt x="60" y="90"/>
                  <a:pt x="60" y="90"/>
                </a:cubicBezTo>
                <a:cubicBezTo>
                  <a:pt x="56" y="89"/>
                  <a:pt x="54" y="86"/>
                  <a:pt x="53" y="83"/>
                </a:cubicBezTo>
                <a:cubicBezTo>
                  <a:pt x="53" y="80"/>
                  <a:pt x="54" y="76"/>
                  <a:pt x="56" y="74"/>
                </a:cubicBezTo>
                <a:cubicBezTo>
                  <a:pt x="63" y="68"/>
                  <a:pt x="65" y="60"/>
                  <a:pt x="65" y="50"/>
                </a:cubicBezTo>
                <a:cubicBezTo>
                  <a:pt x="65" y="41"/>
                  <a:pt x="60" y="36"/>
                  <a:pt x="51" y="34"/>
                </a:cubicBezTo>
                <a:cubicBezTo>
                  <a:pt x="49" y="33"/>
                  <a:pt x="47" y="33"/>
                  <a:pt x="46" y="33"/>
                </a:cubicBezTo>
                <a:cubicBezTo>
                  <a:pt x="44" y="33"/>
                  <a:pt x="42" y="33"/>
                  <a:pt x="40" y="34"/>
                </a:cubicBezTo>
                <a:cubicBezTo>
                  <a:pt x="31" y="36"/>
                  <a:pt x="27" y="41"/>
                  <a:pt x="26" y="50"/>
                </a:cubicBezTo>
                <a:cubicBezTo>
                  <a:pt x="26" y="60"/>
                  <a:pt x="29" y="67"/>
                  <a:pt x="35" y="74"/>
                </a:cubicBezTo>
                <a:cubicBezTo>
                  <a:pt x="38" y="76"/>
                  <a:pt x="39" y="80"/>
                  <a:pt x="38" y="83"/>
                </a:cubicBezTo>
                <a:cubicBezTo>
                  <a:pt x="37" y="86"/>
                  <a:pt x="35" y="89"/>
                  <a:pt x="31" y="90"/>
                </a:cubicBezTo>
                <a:cubicBezTo>
                  <a:pt x="30" y="91"/>
                  <a:pt x="30" y="91"/>
                  <a:pt x="30" y="91"/>
                </a:cubicBezTo>
                <a:cubicBezTo>
                  <a:pt x="28" y="92"/>
                  <a:pt x="26" y="92"/>
                  <a:pt x="24" y="93"/>
                </a:cubicBezTo>
                <a:cubicBezTo>
                  <a:pt x="17" y="97"/>
                  <a:pt x="12" y="100"/>
                  <a:pt x="9" y="103"/>
                </a:cubicBezTo>
                <a:cubicBezTo>
                  <a:pt x="7" y="105"/>
                  <a:pt x="7" y="106"/>
                  <a:pt x="7" y="107"/>
                </a:cubicBezTo>
                <a:cubicBezTo>
                  <a:pt x="7" y="109"/>
                  <a:pt x="9" y="110"/>
                  <a:pt x="11" y="112"/>
                </a:cubicBezTo>
                <a:cubicBezTo>
                  <a:pt x="13" y="113"/>
                  <a:pt x="15" y="113"/>
                  <a:pt x="18" y="114"/>
                </a:cubicBezTo>
                <a:cubicBezTo>
                  <a:pt x="26" y="116"/>
                  <a:pt x="35" y="116"/>
                  <a:pt x="46" y="117"/>
                </a:cubicBezTo>
                <a:cubicBezTo>
                  <a:pt x="52" y="116"/>
                  <a:pt x="57" y="116"/>
                  <a:pt x="62" y="116"/>
                </a:cubicBezTo>
                <a:cubicBezTo>
                  <a:pt x="64" y="116"/>
                  <a:pt x="66" y="117"/>
                  <a:pt x="66" y="119"/>
                </a:cubicBezTo>
                <a:cubicBezTo>
                  <a:pt x="66" y="121"/>
                  <a:pt x="65" y="122"/>
                  <a:pt x="63" y="122"/>
                </a:cubicBezTo>
                <a:cubicBezTo>
                  <a:pt x="58" y="123"/>
                  <a:pt x="52" y="123"/>
                  <a:pt x="46" y="12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Freeform 18"/>
          <p:cNvSpPr>
            <a:spLocks noEditPoints="1"/>
          </p:cNvSpPr>
          <p:nvPr/>
        </p:nvSpPr>
        <p:spPr bwMode="auto">
          <a:xfrm>
            <a:off x="1031875" y="3151188"/>
            <a:ext cx="608013" cy="527050"/>
          </a:xfrm>
          <a:custGeom>
            <a:avLst/>
            <a:gdLst>
              <a:gd name="T0" fmla="*/ 276971496 w 155"/>
              <a:gd name="T1" fmla="*/ 2072997780 h 134"/>
              <a:gd name="T2" fmla="*/ 0 w 155"/>
              <a:gd name="T3" fmla="*/ 1345900839 h 134"/>
              <a:gd name="T4" fmla="*/ 107712445 w 155"/>
              <a:gd name="T5" fmla="*/ 1345900839 h 134"/>
              <a:gd name="T6" fmla="*/ 276971496 w 155"/>
              <a:gd name="T7" fmla="*/ 1980177982 h 134"/>
              <a:gd name="T8" fmla="*/ 2147483646 w 155"/>
              <a:gd name="T9" fmla="*/ 1810003763 h 134"/>
              <a:gd name="T10" fmla="*/ 2147483646 w 155"/>
              <a:gd name="T11" fmla="*/ 1299492907 h 134"/>
              <a:gd name="T12" fmla="*/ 2147483646 w 155"/>
              <a:gd name="T13" fmla="*/ 1810003763 h 134"/>
              <a:gd name="T14" fmla="*/ 1292533649 w 155"/>
              <a:gd name="T15" fmla="*/ 1485132503 h 134"/>
              <a:gd name="T16" fmla="*/ 969400237 w 155"/>
              <a:gd name="T17" fmla="*/ 1345900839 h 134"/>
              <a:gd name="T18" fmla="*/ 1092497372 w 155"/>
              <a:gd name="T19" fmla="*/ 959148403 h 134"/>
              <a:gd name="T20" fmla="*/ 1431019397 w 155"/>
              <a:gd name="T21" fmla="*/ 1113849377 h 134"/>
              <a:gd name="T22" fmla="*/ 1292533649 w 155"/>
              <a:gd name="T23" fmla="*/ 1485132503 h 134"/>
              <a:gd name="T24" fmla="*/ 1061724069 w 155"/>
              <a:gd name="T25" fmla="*/ 1113849377 h 134"/>
              <a:gd name="T26" fmla="*/ 1092497372 w 155"/>
              <a:gd name="T27" fmla="*/ 1392312705 h 134"/>
              <a:gd name="T28" fmla="*/ 1323306952 w 155"/>
              <a:gd name="T29" fmla="*/ 1345900839 h 134"/>
              <a:gd name="T30" fmla="*/ 1292533649 w 155"/>
              <a:gd name="T31" fmla="*/ 1067437512 h 134"/>
              <a:gd name="T32" fmla="*/ 2108059524 w 155"/>
              <a:gd name="T33" fmla="*/ 1284019663 h 134"/>
              <a:gd name="T34" fmla="*/ 1523343229 w 155"/>
              <a:gd name="T35" fmla="*/ 1222142419 h 134"/>
              <a:gd name="T36" fmla="*/ 2108059524 w 155"/>
              <a:gd name="T37" fmla="*/ 1175730554 h 134"/>
              <a:gd name="T38" fmla="*/ 2147483646 w 155"/>
              <a:gd name="T39" fmla="*/ 649746453 h 134"/>
              <a:gd name="T40" fmla="*/ 276971496 w 155"/>
              <a:gd name="T41" fmla="*/ 479572235 h 134"/>
              <a:gd name="T42" fmla="*/ 107712445 w 155"/>
              <a:gd name="T43" fmla="*/ 1005560268 h 134"/>
              <a:gd name="T44" fmla="*/ 815525876 w 155"/>
              <a:gd name="T45" fmla="*/ 1175730554 h 134"/>
              <a:gd name="T46" fmla="*/ 815525876 w 155"/>
              <a:gd name="T47" fmla="*/ 1284019663 h 134"/>
              <a:gd name="T48" fmla="*/ 0 w 155"/>
              <a:gd name="T49" fmla="*/ 1005560268 h 134"/>
              <a:gd name="T50" fmla="*/ 276971496 w 155"/>
              <a:gd name="T51" fmla="*/ 371283126 h 134"/>
              <a:gd name="T52" fmla="*/ 2147483646 w 155"/>
              <a:gd name="T53" fmla="*/ 649746453 h 134"/>
              <a:gd name="T54" fmla="*/ 2147483646 w 155"/>
              <a:gd name="T55" fmla="*/ 1067437512 h 134"/>
              <a:gd name="T56" fmla="*/ 1584889835 w 155"/>
              <a:gd name="T57" fmla="*/ 278463328 h 134"/>
              <a:gd name="T58" fmla="*/ 1400242171 w 155"/>
              <a:gd name="T59" fmla="*/ 108289109 h 134"/>
              <a:gd name="T60" fmla="*/ 846303101 w 155"/>
              <a:gd name="T61" fmla="*/ 232051462 h 134"/>
              <a:gd name="T62" fmla="*/ 753979269 w 155"/>
              <a:gd name="T63" fmla="*/ 232051462 h 134"/>
              <a:gd name="T64" fmla="*/ 1400242171 w 155"/>
              <a:gd name="T65" fmla="*/ 0 h 134"/>
              <a:gd name="T66" fmla="*/ 1584889835 w 155"/>
              <a:gd name="T67" fmla="*/ 278463328 h 1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5" h="134">
                <a:moveTo>
                  <a:pt x="137" y="134"/>
                </a:moveTo>
                <a:cubicBezTo>
                  <a:pt x="18" y="134"/>
                  <a:pt x="18" y="134"/>
                  <a:pt x="18" y="134"/>
                </a:cubicBezTo>
                <a:cubicBezTo>
                  <a:pt x="8" y="134"/>
                  <a:pt x="0" y="126"/>
                  <a:pt x="0" y="11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85"/>
                  <a:pt x="2" y="84"/>
                  <a:pt x="4" y="84"/>
                </a:cubicBezTo>
                <a:cubicBezTo>
                  <a:pt x="6" y="84"/>
                  <a:pt x="7" y="85"/>
                  <a:pt x="7" y="87"/>
                </a:cubicBezTo>
                <a:cubicBezTo>
                  <a:pt x="7" y="117"/>
                  <a:pt x="7" y="117"/>
                  <a:pt x="7" y="117"/>
                </a:cubicBezTo>
                <a:cubicBezTo>
                  <a:pt x="7" y="123"/>
                  <a:pt x="12" y="128"/>
                  <a:pt x="18" y="128"/>
                </a:cubicBezTo>
                <a:cubicBezTo>
                  <a:pt x="137" y="128"/>
                  <a:pt x="137" y="128"/>
                  <a:pt x="137" y="128"/>
                </a:cubicBezTo>
                <a:cubicBezTo>
                  <a:pt x="143" y="128"/>
                  <a:pt x="148" y="123"/>
                  <a:pt x="148" y="117"/>
                </a:cubicBezTo>
                <a:cubicBezTo>
                  <a:pt x="148" y="88"/>
                  <a:pt x="148" y="88"/>
                  <a:pt x="148" y="88"/>
                </a:cubicBezTo>
                <a:cubicBezTo>
                  <a:pt x="148" y="86"/>
                  <a:pt x="150" y="84"/>
                  <a:pt x="151" y="84"/>
                </a:cubicBezTo>
                <a:cubicBezTo>
                  <a:pt x="153" y="84"/>
                  <a:pt x="155" y="86"/>
                  <a:pt x="155" y="88"/>
                </a:cubicBezTo>
                <a:cubicBezTo>
                  <a:pt x="155" y="117"/>
                  <a:pt x="155" y="117"/>
                  <a:pt x="155" y="117"/>
                </a:cubicBezTo>
                <a:cubicBezTo>
                  <a:pt x="155" y="126"/>
                  <a:pt x="147" y="134"/>
                  <a:pt x="137" y="134"/>
                </a:cubicBezTo>
                <a:close/>
                <a:moveTo>
                  <a:pt x="84" y="96"/>
                </a:moveTo>
                <a:cubicBezTo>
                  <a:pt x="71" y="96"/>
                  <a:pt x="71" y="96"/>
                  <a:pt x="71" y="96"/>
                </a:cubicBezTo>
                <a:cubicBezTo>
                  <a:pt x="67" y="96"/>
                  <a:pt x="63" y="92"/>
                  <a:pt x="63" y="87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67"/>
                  <a:pt x="67" y="62"/>
                  <a:pt x="71" y="62"/>
                </a:cubicBezTo>
                <a:cubicBezTo>
                  <a:pt x="84" y="62"/>
                  <a:pt x="84" y="62"/>
                  <a:pt x="84" y="62"/>
                </a:cubicBezTo>
                <a:cubicBezTo>
                  <a:pt x="89" y="62"/>
                  <a:pt x="93" y="67"/>
                  <a:pt x="93" y="72"/>
                </a:cubicBezTo>
                <a:cubicBezTo>
                  <a:pt x="93" y="87"/>
                  <a:pt x="93" y="87"/>
                  <a:pt x="93" y="87"/>
                </a:cubicBezTo>
                <a:cubicBezTo>
                  <a:pt x="93" y="92"/>
                  <a:pt x="89" y="96"/>
                  <a:pt x="84" y="96"/>
                </a:cubicBezTo>
                <a:close/>
                <a:moveTo>
                  <a:pt x="71" y="69"/>
                </a:moveTo>
                <a:cubicBezTo>
                  <a:pt x="70" y="69"/>
                  <a:pt x="69" y="70"/>
                  <a:pt x="69" y="72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8"/>
                  <a:pt x="70" y="90"/>
                  <a:pt x="71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5" y="90"/>
                  <a:pt x="86" y="88"/>
                  <a:pt x="86" y="87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0"/>
                  <a:pt x="85" y="69"/>
                  <a:pt x="84" y="69"/>
                </a:cubicBezTo>
                <a:lnTo>
                  <a:pt x="71" y="69"/>
                </a:lnTo>
                <a:close/>
                <a:moveTo>
                  <a:pt x="137" y="83"/>
                </a:moveTo>
                <a:cubicBezTo>
                  <a:pt x="102" y="83"/>
                  <a:pt x="102" y="83"/>
                  <a:pt x="102" y="83"/>
                </a:cubicBezTo>
                <a:cubicBezTo>
                  <a:pt x="100" y="83"/>
                  <a:pt x="99" y="81"/>
                  <a:pt x="99" y="79"/>
                </a:cubicBezTo>
                <a:cubicBezTo>
                  <a:pt x="99" y="77"/>
                  <a:pt x="100" y="76"/>
                  <a:pt x="102" y="76"/>
                </a:cubicBezTo>
                <a:cubicBezTo>
                  <a:pt x="137" y="76"/>
                  <a:pt x="137" y="76"/>
                  <a:pt x="137" y="76"/>
                </a:cubicBezTo>
                <a:cubicBezTo>
                  <a:pt x="143" y="76"/>
                  <a:pt x="148" y="71"/>
                  <a:pt x="148" y="65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36"/>
                  <a:pt x="143" y="31"/>
                  <a:pt x="137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2" y="31"/>
                  <a:pt x="7" y="36"/>
                  <a:pt x="7" y="42"/>
                </a:cubicBezTo>
                <a:cubicBezTo>
                  <a:pt x="7" y="65"/>
                  <a:pt x="7" y="65"/>
                  <a:pt x="7" y="65"/>
                </a:cubicBezTo>
                <a:cubicBezTo>
                  <a:pt x="7" y="71"/>
                  <a:pt x="12" y="76"/>
                  <a:pt x="18" y="76"/>
                </a:cubicBezTo>
                <a:cubicBezTo>
                  <a:pt x="53" y="76"/>
                  <a:pt x="53" y="76"/>
                  <a:pt x="53" y="76"/>
                </a:cubicBezTo>
                <a:cubicBezTo>
                  <a:pt x="55" y="76"/>
                  <a:pt x="57" y="77"/>
                  <a:pt x="57" y="79"/>
                </a:cubicBezTo>
                <a:cubicBezTo>
                  <a:pt x="57" y="81"/>
                  <a:pt x="55" y="83"/>
                  <a:pt x="53" y="83"/>
                </a:cubicBezTo>
                <a:cubicBezTo>
                  <a:pt x="18" y="83"/>
                  <a:pt x="18" y="83"/>
                  <a:pt x="18" y="83"/>
                </a:cubicBezTo>
                <a:cubicBezTo>
                  <a:pt x="8" y="83"/>
                  <a:pt x="0" y="75"/>
                  <a:pt x="0" y="65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2"/>
                  <a:pt x="8" y="24"/>
                  <a:pt x="18" y="24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47" y="24"/>
                  <a:pt x="155" y="32"/>
                  <a:pt x="155" y="42"/>
                </a:cubicBezTo>
                <a:cubicBezTo>
                  <a:pt x="155" y="67"/>
                  <a:pt x="155" y="67"/>
                  <a:pt x="155" y="67"/>
                </a:cubicBezTo>
                <a:cubicBezTo>
                  <a:pt x="155" y="68"/>
                  <a:pt x="155" y="69"/>
                  <a:pt x="154" y="69"/>
                </a:cubicBezTo>
                <a:cubicBezTo>
                  <a:pt x="152" y="77"/>
                  <a:pt x="145" y="83"/>
                  <a:pt x="137" y="83"/>
                </a:cubicBezTo>
                <a:close/>
                <a:moveTo>
                  <a:pt x="103" y="18"/>
                </a:moveTo>
                <a:cubicBezTo>
                  <a:pt x="101" y="18"/>
                  <a:pt x="100" y="17"/>
                  <a:pt x="100" y="15"/>
                </a:cubicBezTo>
                <a:cubicBezTo>
                  <a:pt x="100" y="11"/>
                  <a:pt x="96" y="7"/>
                  <a:pt x="91" y="7"/>
                </a:cubicBezTo>
                <a:cubicBezTo>
                  <a:pt x="65" y="7"/>
                  <a:pt x="65" y="7"/>
                  <a:pt x="65" y="7"/>
                </a:cubicBezTo>
                <a:cubicBezTo>
                  <a:pt x="60" y="7"/>
                  <a:pt x="55" y="11"/>
                  <a:pt x="55" y="15"/>
                </a:cubicBezTo>
                <a:cubicBezTo>
                  <a:pt x="55" y="17"/>
                  <a:pt x="54" y="18"/>
                  <a:pt x="52" y="18"/>
                </a:cubicBezTo>
                <a:cubicBezTo>
                  <a:pt x="50" y="18"/>
                  <a:pt x="49" y="17"/>
                  <a:pt x="49" y="15"/>
                </a:cubicBezTo>
                <a:cubicBezTo>
                  <a:pt x="49" y="7"/>
                  <a:pt x="56" y="0"/>
                  <a:pt x="65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9" y="0"/>
                  <a:pt x="107" y="7"/>
                  <a:pt x="107" y="15"/>
                </a:cubicBezTo>
                <a:cubicBezTo>
                  <a:pt x="107" y="17"/>
                  <a:pt x="105" y="18"/>
                  <a:pt x="103" y="1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Freeform 19"/>
          <p:cNvSpPr>
            <a:spLocks noEditPoints="1"/>
          </p:cNvSpPr>
          <p:nvPr/>
        </p:nvSpPr>
        <p:spPr bwMode="auto">
          <a:xfrm>
            <a:off x="8966200" y="3146425"/>
            <a:ext cx="617538" cy="558800"/>
          </a:xfrm>
          <a:custGeom>
            <a:avLst/>
            <a:gdLst>
              <a:gd name="T0" fmla="*/ 386783323 w 157"/>
              <a:gd name="T1" fmla="*/ 1130468141 h 142"/>
              <a:gd name="T2" fmla="*/ 526024375 w 157"/>
              <a:gd name="T3" fmla="*/ 1827335028 h 142"/>
              <a:gd name="T4" fmla="*/ 789040496 w 157"/>
              <a:gd name="T5" fmla="*/ 1687961651 h 142"/>
              <a:gd name="T6" fmla="*/ 665269361 w 157"/>
              <a:gd name="T7" fmla="*/ 1006583755 h 142"/>
              <a:gd name="T8" fmla="*/ 680739278 w 157"/>
              <a:gd name="T9" fmla="*/ 1130468141 h 142"/>
              <a:gd name="T10" fmla="*/ 665269361 w 157"/>
              <a:gd name="T11" fmla="*/ 1718931763 h 142"/>
              <a:gd name="T12" fmla="*/ 495084541 w 157"/>
              <a:gd name="T13" fmla="*/ 1687961651 h 142"/>
              <a:gd name="T14" fmla="*/ 526024375 w 157"/>
              <a:gd name="T15" fmla="*/ 1099498028 h 142"/>
              <a:gd name="T16" fmla="*/ 680739278 w 157"/>
              <a:gd name="T17" fmla="*/ 1130468141 h 142"/>
              <a:gd name="T18" fmla="*/ 881867864 w 157"/>
              <a:gd name="T19" fmla="*/ 929154538 h 142"/>
              <a:gd name="T20" fmla="*/ 1021108916 w 157"/>
              <a:gd name="T21" fmla="*/ 1827335028 h 142"/>
              <a:gd name="T22" fmla="*/ 1284121104 w 157"/>
              <a:gd name="T23" fmla="*/ 1687961651 h 142"/>
              <a:gd name="T24" fmla="*/ 1160349969 w 157"/>
              <a:gd name="T25" fmla="*/ 805266217 h 142"/>
              <a:gd name="T26" fmla="*/ 1175823819 w 157"/>
              <a:gd name="T27" fmla="*/ 929154538 h 142"/>
              <a:gd name="T28" fmla="*/ 1160349969 w 157"/>
              <a:gd name="T29" fmla="*/ 1718931763 h 142"/>
              <a:gd name="T30" fmla="*/ 990165149 w 157"/>
              <a:gd name="T31" fmla="*/ 1687961651 h 142"/>
              <a:gd name="T32" fmla="*/ 1021108916 w 157"/>
              <a:gd name="T33" fmla="*/ 913665546 h 142"/>
              <a:gd name="T34" fmla="*/ 1175823819 w 157"/>
              <a:gd name="T35" fmla="*/ 929154538 h 142"/>
              <a:gd name="T36" fmla="*/ 1376948472 w 157"/>
              <a:gd name="T37" fmla="*/ 758807113 h 142"/>
              <a:gd name="T38" fmla="*/ 1516193458 w 157"/>
              <a:gd name="T39" fmla="*/ 1827335028 h 142"/>
              <a:gd name="T40" fmla="*/ 1779205645 w 157"/>
              <a:gd name="T41" fmla="*/ 1687961651 h 142"/>
              <a:gd name="T42" fmla="*/ 1655434510 w 157"/>
              <a:gd name="T43" fmla="*/ 634922727 h 142"/>
              <a:gd name="T44" fmla="*/ 1670904427 w 157"/>
              <a:gd name="T45" fmla="*/ 758807113 h 142"/>
              <a:gd name="T46" fmla="*/ 1655434510 w 157"/>
              <a:gd name="T47" fmla="*/ 1718931763 h 142"/>
              <a:gd name="T48" fmla="*/ 1485249691 w 157"/>
              <a:gd name="T49" fmla="*/ 1687961651 h 142"/>
              <a:gd name="T50" fmla="*/ 1516193458 w 157"/>
              <a:gd name="T51" fmla="*/ 743322056 h 142"/>
              <a:gd name="T52" fmla="*/ 1670904427 w 157"/>
              <a:gd name="T53" fmla="*/ 758807113 h 142"/>
              <a:gd name="T54" fmla="*/ 1872033013 w 157"/>
              <a:gd name="T55" fmla="*/ 1687961651 h 142"/>
              <a:gd name="T56" fmla="*/ 2147483646 w 157"/>
              <a:gd name="T57" fmla="*/ 1827335028 h 142"/>
              <a:gd name="T58" fmla="*/ 2147483646 w 157"/>
              <a:gd name="T59" fmla="*/ 588463623 h 142"/>
              <a:gd name="T60" fmla="*/ 2011274066 w 157"/>
              <a:gd name="T61" fmla="*/ 449090245 h 142"/>
              <a:gd name="T62" fmla="*/ 2147483646 w 157"/>
              <a:gd name="T63" fmla="*/ 588463623 h 142"/>
              <a:gd name="T64" fmla="*/ 2147483646 w 157"/>
              <a:gd name="T65" fmla="*/ 1718931763 h 142"/>
              <a:gd name="T66" fmla="*/ 1980330298 w 157"/>
              <a:gd name="T67" fmla="*/ 1687961651 h 142"/>
              <a:gd name="T68" fmla="*/ 2011274066 w 157"/>
              <a:gd name="T69" fmla="*/ 557493510 h 142"/>
              <a:gd name="T70" fmla="*/ 2147483646 w 157"/>
              <a:gd name="T71" fmla="*/ 588463623 h 142"/>
              <a:gd name="T72" fmla="*/ 1902976781 w 157"/>
              <a:gd name="T73" fmla="*/ 123888321 h 142"/>
              <a:gd name="T74" fmla="*/ 1949390465 w 157"/>
              <a:gd name="T75" fmla="*/ 46459104 h 142"/>
              <a:gd name="T76" fmla="*/ 2042217833 w 157"/>
              <a:gd name="T77" fmla="*/ 216802594 h 142"/>
              <a:gd name="T78" fmla="*/ 1949390465 w 157"/>
              <a:gd name="T79" fmla="*/ 216802594 h 142"/>
              <a:gd name="T80" fmla="*/ 464140774 w 157"/>
              <a:gd name="T81" fmla="*/ 774296104 h 142"/>
              <a:gd name="T82" fmla="*/ 402253240 w 157"/>
              <a:gd name="T83" fmla="*/ 727837000 h 142"/>
              <a:gd name="T84" fmla="*/ 1253177337 w 157"/>
              <a:gd name="T85" fmla="*/ 449090245 h 142"/>
              <a:gd name="T86" fmla="*/ 2147483646 w 157"/>
              <a:gd name="T87" fmla="*/ 2106081783 h 142"/>
              <a:gd name="T88" fmla="*/ 2147483646 w 157"/>
              <a:gd name="T89" fmla="*/ 2075107735 h 142"/>
              <a:gd name="T90" fmla="*/ 139241052 w 157"/>
              <a:gd name="T91" fmla="*/ 2013163575 h 142"/>
              <a:gd name="T92" fmla="*/ 0 w 157"/>
              <a:gd name="T93" fmla="*/ 356175972 h 142"/>
              <a:gd name="T94" fmla="*/ 201128587 w 157"/>
              <a:gd name="T95" fmla="*/ 170343490 h 142"/>
              <a:gd name="T96" fmla="*/ 402253240 w 157"/>
              <a:gd name="T97" fmla="*/ 356175972 h 142"/>
              <a:gd name="T98" fmla="*/ 247542271 w 157"/>
              <a:gd name="T99" fmla="*/ 1966708406 h 142"/>
              <a:gd name="T100" fmla="*/ 2147483646 w 157"/>
              <a:gd name="T101" fmla="*/ 1842820085 h 142"/>
              <a:gd name="T102" fmla="*/ 2147483646 w 157"/>
              <a:gd name="T103" fmla="*/ 2013163575 h 1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57" h="142">
                <a:moveTo>
                  <a:pt x="34" y="65"/>
                </a:moveTo>
                <a:cubicBezTo>
                  <a:pt x="29" y="65"/>
                  <a:pt x="25" y="68"/>
                  <a:pt x="25" y="73"/>
                </a:cubicBezTo>
                <a:cubicBezTo>
                  <a:pt x="25" y="109"/>
                  <a:pt x="25" y="109"/>
                  <a:pt x="25" y="109"/>
                </a:cubicBezTo>
                <a:cubicBezTo>
                  <a:pt x="25" y="114"/>
                  <a:pt x="29" y="118"/>
                  <a:pt x="34" y="118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7" y="118"/>
                  <a:pt x="51" y="114"/>
                  <a:pt x="51" y="109"/>
                </a:cubicBezTo>
                <a:cubicBezTo>
                  <a:pt x="51" y="73"/>
                  <a:pt x="51" y="73"/>
                  <a:pt x="51" y="73"/>
                </a:cubicBezTo>
                <a:cubicBezTo>
                  <a:pt x="51" y="68"/>
                  <a:pt x="47" y="65"/>
                  <a:pt x="43" y="65"/>
                </a:cubicBezTo>
                <a:lnTo>
                  <a:pt x="34" y="65"/>
                </a:lnTo>
                <a:close/>
                <a:moveTo>
                  <a:pt x="44" y="73"/>
                </a:moveTo>
                <a:cubicBezTo>
                  <a:pt x="44" y="109"/>
                  <a:pt x="44" y="109"/>
                  <a:pt x="44" y="109"/>
                </a:cubicBezTo>
                <a:cubicBezTo>
                  <a:pt x="44" y="110"/>
                  <a:pt x="44" y="111"/>
                  <a:pt x="43" y="111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3" y="111"/>
                  <a:pt x="32" y="110"/>
                  <a:pt x="32" y="109"/>
                </a:cubicBezTo>
                <a:cubicBezTo>
                  <a:pt x="32" y="73"/>
                  <a:pt x="32" y="73"/>
                  <a:pt x="32" y="73"/>
                </a:cubicBezTo>
                <a:cubicBezTo>
                  <a:pt x="32" y="72"/>
                  <a:pt x="33" y="71"/>
                  <a:pt x="34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4" y="71"/>
                  <a:pt x="44" y="72"/>
                  <a:pt x="44" y="73"/>
                </a:cubicBezTo>
                <a:close/>
                <a:moveTo>
                  <a:pt x="66" y="52"/>
                </a:moveTo>
                <a:cubicBezTo>
                  <a:pt x="61" y="52"/>
                  <a:pt x="57" y="56"/>
                  <a:pt x="57" y="60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57" y="114"/>
                  <a:pt x="61" y="118"/>
                  <a:pt x="66" y="118"/>
                </a:cubicBezTo>
                <a:cubicBezTo>
                  <a:pt x="75" y="118"/>
                  <a:pt x="75" y="118"/>
                  <a:pt x="75" y="118"/>
                </a:cubicBezTo>
                <a:cubicBezTo>
                  <a:pt x="79" y="118"/>
                  <a:pt x="83" y="114"/>
                  <a:pt x="83" y="109"/>
                </a:cubicBezTo>
                <a:cubicBezTo>
                  <a:pt x="83" y="60"/>
                  <a:pt x="83" y="60"/>
                  <a:pt x="83" y="60"/>
                </a:cubicBezTo>
                <a:cubicBezTo>
                  <a:pt x="83" y="56"/>
                  <a:pt x="79" y="52"/>
                  <a:pt x="75" y="52"/>
                </a:cubicBezTo>
                <a:lnTo>
                  <a:pt x="66" y="52"/>
                </a:lnTo>
                <a:close/>
                <a:moveTo>
                  <a:pt x="76" y="60"/>
                </a:moveTo>
                <a:cubicBezTo>
                  <a:pt x="76" y="109"/>
                  <a:pt x="76" y="109"/>
                  <a:pt x="76" y="109"/>
                </a:cubicBezTo>
                <a:cubicBezTo>
                  <a:pt x="76" y="110"/>
                  <a:pt x="76" y="111"/>
                  <a:pt x="75" y="111"/>
                </a:cubicBezTo>
                <a:cubicBezTo>
                  <a:pt x="66" y="111"/>
                  <a:pt x="66" y="111"/>
                  <a:pt x="66" y="111"/>
                </a:cubicBezTo>
                <a:cubicBezTo>
                  <a:pt x="65" y="111"/>
                  <a:pt x="64" y="110"/>
                  <a:pt x="64" y="109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9"/>
                  <a:pt x="65" y="59"/>
                  <a:pt x="66" y="59"/>
                </a:cubicBezTo>
                <a:cubicBezTo>
                  <a:pt x="75" y="59"/>
                  <a:pt x="75" y="59"/>
                  <a:pt x="75" y="59"/>
                </a:cubicBezTo>
                <a:cubicBezTo>
                  <a:pt x="76" y="59"/>
                  <a:pt x="76" y="59"/>
                  <a:pt x="76" y="60"/>
                </a:cubicBezTo>
                <a:close/>
                <a:moveTo>
                  <a:pt x="98" y="41"/>
                </a:moveTo>
                <a:cubicBezTo>
                  <a:pt x="93" y="41"/>
                  <a:pt x="89" y="45"/>
                  <a:pt x="89" y="49"/>
                </a:cubicBezTo>
                <a:cubicBezTo>
                  <a:pt x="89" y="109"/>
                  <a:pt x="89" y="109"/>
                  <a:pt x="89" y="109"/>
                </a:cubicBezTo>
                <a:cubicBezTo>
                  <a:pt x="89" y="114"/>
                  <a:pt x="93" y="118"/>
                  <a:pt x="98" y="118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1" y="118"/>
                  <a:pt x="115" y="114"/>
                  <a:pt x="115" y="109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5" y="45"/>
                  <a:pt x="111" y="41"/>
                  <a:pt x="107" y="41"/>
                </a:cubicBezTo>
                <a:lnTo>
                  <a:pt x="98" y="41"/>
                </a:lnTo>
                <a:close/>
                <a:moveTo>
                  <a:pt x="108" y="49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8" y="110"/>
                  <a:pt x="108" y="111"/>
                  <a:pt x="107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7" y="111"/>
                  <a:pt x="96" y="110"/>
                  <a:pt x="96" y="109"/>
                </a:cubicBezTo>
                <a:cubicBezTo>
                  <a:pt x="96" y="49"/>
                  <a:pt x="96" y="49"/>
                  <a:pt x="96" y="49"/>
                </a:cubicBezTo>
                <a:cubicBezTo>
                  <a:pt x="96" y="48"/>
                  <a:pt x="97" y="48"/>
                  <a:pt x="98" y="48"/>
                </a:cubicBezTo>
                <a:cubicBezTo>
                  <a:pt x="107" y="48"/>
                  <a:pt x="107" y="48"/>
                  <a:pt x="107" y="48"/>
                </a:cubicBezTo>
                <a:cubicBezTo>
                  <a:pt x="108" y="48"/>
                  <a:pt x="108" y="48"/>
                  <a:pt x="108" y="49"/>
                </a:cubicBezTo>
                <a:close/>
                <a:moveTo>
                  <a:pt x="121" y="38"/>
                </a:moveTo>
                <a:cubicBezTo>
                  <a:pt x="121" y="109"/>
                  <a:pt x="121" y="109"/>
                  <a:pt x="121" y="109"/>
                </a:cubicBezTo>
                <a:cubicBezTo>
                  <a:pt x="121" y="114"/>
                  <a:pt x="125" y="118"/>
                  <a:pt x="130" y="118"/>
                </a:cubicBezTo>
                <a:cubicBezTo>
                  <a:pt x="139" y="118"/>
                  <a:pt x="139" y="118"/>
                  <a:pt x="139" y="118"/>
                </a:cubicBezTo>
                <a:cubicBezTo>
                  <a:pt x="143" y="118"/>
                  <a:pt x="147" y="114"/>
                  <a:pt x="147" y="109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7" y="33"/>
                  <a:pt x="143" y="29"/>
                  <a:pt x="139" y="29"/>
                </a:cubicBezTo>
                <a:cubicBezTo>
                  <a:pt x="130" y="29"/>
                  <a:pt x="130" y="29"/>
                  <a:pt x="130" y="29"/>
                </a:cubicBezTo>
                <a:cubicBezTo>
                  <a:pt x="125" y="29"/>
                  <a:pt x="121" y="33"/>
                  <a:pt x="121" y="38"/>
                </a:cubicBezTo>
                <a:close/>
                <a:moveTo>
                  <a:pt x="141" y="38"/>
                </a:moveTo>
                <a:cubicBezTo>
                  <a:pt x="141" y="109"/>
                  <a:pt x="141" y="109"/>
                  <a:pt x="141" y="109"/>
                </a:cubicBezTo>
                <a:cubicBezTo>
                  <a:pt x="141" y="110"/>
                  <a:pt x="140" y="111"/>
                  <a:pt x="139" y="111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29" y="111"/>
                  <a:pt x="128" y="110"/>
                  <a:pt x="128" y="109"/>
                </a:cubicBezTo>
                <a:cubicBezTo>
                  <a:pt x="128" y="38"/>
                  <a:pt x="128" y="38"/>
                  <a:pt x="128" y="38"/>
                </a:cubicBezTo>
                <a:cubicBezTo>
                  <a:pt x="128" y="37"/>
                  <a:pt x="129" y="36"/>
                  <a:pt x="130" y="36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40" y="36"/>
                  <a:pt x="141" y="37"/>
                  <a:pt x="141" y="38"/>
                </a:cubicBezTo>
                <a:close/>
                <a:moveTo>
                  <a:pt x="81" y="29"/>
                </a:moveTo>
                <a:cubicBezTo>
                  <a:pt x="102" y="20"/>
                  <a:pt x="123" y="8"/>
                  <a:pt x="123" y="8"/>
                </a:cubicBezTo>
                <a:cubicBezTo>
                  <a:pt x="119" y="0"/>
                  <a:pt x="119" y="0"/>
                  <a:pt x="119" y="0"/>
                </a:cubicBezTo>
                <a:cubicBezTo>
                  <a:pt x="126" y="3"/>
                  <a:pt x="126" y="3"/>
                  <a:pt x="126" y="3"/>
                </a:cubicBezTo>
                <a:cubicBezTo>
                  <a:pt x="133" y="6"/>
                  <a:pt x="133" y="6"/>
                  <a:pt x="133" y="6"/>
                </a:cubicBezTo>
                <a:cubicBezTo>
                  <a:pt x="132" y="14"/>
                  <a:pt x="132" y="14"/>
                  <a:pt x="132" y="14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26" y="14"/>
                  <a:pt x="126" y="14"/>
                  <a:pt x="126" y="14"/>
                </a:cubicBezTo>
                <a:cubicBezTo>
                  <a:pt x="123" y="16"/>
                  <a:pt x="103" y="27"/>
                  <a:pt x="83" y="35"/>
                </a:cubicBezTo>
                <a:cubicBezTo>
                  <a:pt x="60" y="44"/>
                  <a:pt x="30" y="50"/>
                  <a:pt x="30" y="50"/>
                </a:cubicBezTo>
                <a:cubicBezTo>
                  <a:pt x="30" y="50"/>
                  <a:pt x="30" y="50"/>
                  <a:pt x="29" y="50"/>
                </a:cubicBezTo>
                <a:cubicBezTo>
                  <a:pt x="28" y="50"/>
                  <a:pt x="26" y="49"/>
                  <a:pt x="26" y="47"/>
                </a:cubicBezTo>
                <a:cubicBezTo>
                  <a:pt x="26" y="45"/>
                  <a:pt x="27" y="44"/>
                  <a:pt x="29" y="43"/>
                </a:cubicBezTo>
                <a:cubicBezTo>
                  <a:pt x="29" y="43"/>
                  <a:pt x="58" y="37"/>
                  <a:pt x="81" y="29"/>
                </a:cubicBezTo>
                <a:close/>
                <a:moveTo>
                  <a:pt x="157" y="130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34"/>
                  <a:pt x="147" y="134"/>
                  <a:pt x="147" y="134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1" y="134"/>
                  <a:pt x="9" y="132"/>
                  <a:pt x="9" y="130"/>
                </a:cubicBezTo>
                <a:cubicBezTo>
                  <a:pt x="9" y="23"/>
                  <a:pt x="9" y="23"/>
                  <a:pt x="9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6" y="17"/>
                  <a:pt x="6" y="17"/>
                  <a:pt x="6" y="17"/>
                </a:cubicBezTo>
                <a:cubicBezTo>
                  <a:pt x="13" y="11"/>
                  <a:pt x="13" y="11"/>
                  <a:pt x="13" y="11"/>
                </a:cubicBezTo>
                <a:cubicBezTo>
                  <a:pt x="19" y="17"/>
                  <a:pt x="19" y="17"/>
                  <a:pt x="19" y="17"/>
                </a:cubicBezTo>
                <a:cubicBezTo>
                  <a:pt x="26" y="23"/>
                  <a:pt x="26" y="23"/>
                  <a:pt x="2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47" y="127"/>
                  <a:pt x="147" y="127"/>
                  <a:pt x="147" y="127"/>
                </a:cubicBezTo>
                <a:cubicBezTo>
                  <a:pt x="147" y="119"/>
                  <a:pt x="147" y="119"/>
                  <a:pt x="147" y="119"/>
                </a:cubicBezTo>
                <a:cubicBezTo>
                  <a:pt x="152" y="124"/>
                  <a:pt x="152" y="124"/>
                  <a:pt x="152" y="124"/>
                </a:cubicBezTo>
                <a:lnTo>
                  <a:pt x="157" y="1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Freeform 20"/>
          <p:cNvSpPr>
            <a:spLocks noEditPoints="1"/>
          </p:cNvSpPr>
          <p:nvPr/>
        </p:nvSpPr>
        <p:spPr bwMode="auto">
          <a:xfrm>
            <a:off x="2622550" y="3071813"/>
            <a:ext cx="604838" cy="712787"/>
          </a:xfrm>
          <a:custGeom>
            <a:avLst/>
            <a:gdLst>
              <a:gd name="T0" fmla="*/ 971801855 w 154"/>
              <a:gd name="T1" fmla="*/ 2147483646 h 181"/>
              <a:gd name="T2" fmla="*/ 971801855 w 154"/>
              <a:gd name="T3" fmla="*/ 2147483646 h 181"/>
              <a:gd name="T4" fmla="*/ 1419138469 w 154"/>
              <a:gd name="T5" fmla="*/ 2147483646 h 181"/>
              <a:gd name="T6" fmla="*/ 1465412503 w 154"/>
              <a:gd name="T7" fmla="*/ 2147483646 h 181"/>
              <a:gd name="T8" fmla="*/ 817548528 w 154"/>
              <a:gd name="T9" fmla="*/ 2147483646 h 181"/>
              <a:gd name="T10" fmla="*/ 1465412503 w 154"/>
              <a:gd name="T11" fmla="*/ 2147483646 h 181"/>
              <a:gd name="T12" fmla="*/ 1465412503 w 154"/>
              <a:gd name="T13" fmla="*/ 2147483646 h 181"/>
              <a:gd name="T14" fmla="*/ 925523893 w 154"/>
              <a:gd name="T15" fmla="*/ 2147483646 h 181"/>
              <a:gd name="T16" fmla="*/ 755843269 w 154"/>
              <a:gd name="T17" fmla="*/ 2147483646 h 181"/>
              <a:gd name="T18" fmla="*/ 724992603 w 154"/>
              <a:gd name="T19" fmla="*/ 2031580782 h 181"/>
              <a:gd name="T20" fmla="*/ 401062579 w 154"/>
              <a:gd name="T21" fmla="*/ 1039050482 h 181"/>
              <a:gd name="T22" fmla="*/ 1928176414 w 154"/>
              <a:gd name="T23" fmla="*/ 1039050482 h 181"/>
              <a:gd name="T24" fmla="*/ 1604242462 w 154"/>
              <a:gd name="T25" fmla="*/ 2031580782 h 181"/>
              <a:gd name="T26" fmla="*/ 1557964500 w 154"/>
              <a:gd name="T27" fmla="*/ 2147483646 h 181"/>
              <a:gd name="T28" fmla="*/ 1156905848 w 154"/>
              <a:gd name="T29" fmla="*/ 2147483646 h 181"/>
              <a:gd name="T30" fmla="*/ 1388287803 w 154"/>
              <a:gd name="T31" fmla="*/ 2147483646 h 181"/>
              <a:gd name="T32" fmla="*/ 1465412503 w 154"/>
              <a:gd name="T33" fmla="*/ 2147483646 h 181"/>
              <a:gd name="T34" fmla="*/ 1727645124 w 154"/>
              <a:gd name="T35" fmla="*/ 1581839751 h 181"/>
              <a:gd name="T36" fmla="*/ 1156905848 w 154"/>
              <a:gd name="T37" fmla="*/ 604821429 h 181"/>
              <a:gd name="T38" fmla="*/ 601589941 w 154"/>
              <a:gd name="T39" fmla="*/ 1581839751 h 181"/>
              <a:gd name="T40" fmla="*/ 848399193 w 154"/>
              <a:gd name="T41" fmla="*/ 2147483646 h 181"/>
              <a:gd name="T42" fmla="*/ 940951190 w 154"/>
              <a:gd name="T43" fmla="*/ 2147483646 h 181"/>
              <a:gd name="T44" fmla="*/ 246805324 w 154"/>
              <a:gd name="T45" fmla="*/ 1287183057 h 181"/>
              <a:gd name="T46" fmla="*/ 0 w 154"/>
              <a:gd name="T47" fmla="*/ 1240658937 h 181"/>
              <a:gd name="T48" fmla="*/ 246805324 w 154"/>
              <a:gd name="T49" fmla="*/ 1178626778 h 181"/>
              <a:gd name="T50" fmla="*/ 246805324 w 154"/>
              <a:gd name="T51" fmla="*/ 1287183057 h 181"/>
              <a:gd name="T52" fmla="*/ 2067006372 w 154"/>
              <a:gd name="T53" fmla="*/ 1256166977 h 181"/>
              <a:gd name="T54" fmla="*/ 2067006372 w 154"/>
              <a:gd name="T55" fmla="*/ 1147610698 h 181"/>
              <a:gd name="T56" fmla="*/ 2147483646 w 154"/>
              <a:gd name="T57" fmla="*/ 1194134818 h 181"/>
              <a:gd name="T58" fmla="*/ 694141938 w 154"/>
              <a:gd name="T59" fmla="*/ 1209642858 h 181"/>
              <a:gd name="T60" fmla="*/ 647867903 w 154"/>
              <a:gd name="T61" fmla="*/ 1147610698 h 181"/>
              <a:gd name="T62" fmla="*/ 1187756514 w 154"/>
              <a:gd name="T63" fmla="*/ 759901827 h 181"/>
              <a:gd name="T64" fmla="*/ 1187756514 w 154"/>
              <a:gd name="T65" fmla="*/ 868462044 h 181"/>
              <a:gd name="T66" fmla="*/ 694141938 w 154"/>
              <a:gd name="T67" fmla="*/ 1209642858 h 181"/>
              <a:gd name="T68" fmla="*/ 1789346455 w 154"/>
              <a:gd name="T69" fmla="*/ 620329469 h 181"/>
              <a:gd name="T70" fmla="*/ 1959027079 w 154"/>
              <a:gd name="T71" fmla="*/ 372196894 h 181"/>
              <a:gd name="T72" fmla="*/ 2036155707 w 154"/>
              <a:gd name="T73" fmla="*/ 449737093 h 181"/>
              <a:gd name="T74" fmla="*/ 1820197121 w 154"/>
              <a:gd name="T75" fmla="*/ 635837508 h 181"/>
              <a:gd name="T76" fmla="*/ 478187279 w 154"/>
              <a:gd name="T77" fmla="*/ 620329469 h 181"/>
              <a:gd name="T78" fmla="*/ 293083286 w 154"/>
              <a:gd name="T79" fmla="*/ 372196894 h 181"/>
              <a:gd name="T80" fmla="*/ 555315907 w 154"/>
              <a:gd name="T81" fmla="*/ 542789270 h 181"/>
              <a:gd name="T82" fmla="*/ 509037945 w 154"/>
              <a:gd name="T83" fmla="*/ 635837508 h 181"/>
              <a:gd name="T84" fmla="*/ 1110627886 w 154"/>
              <a:gd name="T85" fmla="*/ 356688854 h 181"/>
              <a:gd name="T86" fmla="*/ 1156905848 w 154"/>
              <a:gd name="T87" fmla="*/ 0 h 181"/>
              <a:gd name="T88" fmla="*/ 1218607179 w 154"/>
              <a:gd name="T89" fmla="*/ 356688854 h 1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54" h="181">
                <a:moveTo>
                  <a:pt x="88" y="181"/>
                </a:moveTo>
                <a:cubicBezTo>
                  <a:pt x="63" y="181"/>
                  <a:pt x="63" y="181"/>
                  <a:pt x="63" y="181"/>
                </a:cubicBezTo>
                <a:cubicBezTo>
                  <a:pt x="61" y="181"/>
                  <a:pt x="60" y="179"/>
                  <a:pt x="60" y="177"/>
                </a:cubicBezTo>
                <a:cubicBezTo>
                  <a:pt x="60" y="175"/>
                  <a:pt x="61" y="174"/>
                  <a:pt x="63" y="174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90" y="174"/>
                  <a:pt x="92" y="175"/>
                  <a:pt x="92" y="177"/>
                </a:cubicBezTo>
                <a:cubicBezTo>
                  <a:pt x="92" y="179"/>
                  <a:pt x="90" y="181"/>
                  <a:pt x="88" y="181"/>
                </a:cubicBezTo>
                <a:close/>
                <a:moveTo>
                  <a:pt x="95" y="169"/>
                </a:moveTo>
                <a:cubicBezTo>
                  <a:pt x="56" y="169"/>
                  <a:pt x="56" y="169"/>
                  <a:pt x="56" y="169"/>
                </a:cubicBezTo>
                <a:cubicBezTo>
                  <a:pt x="54" y="169"/>
                  <a:pt x="53" y="167"/>
                  <a:pt x="53" y="166"/>
                </a:cubicBezTo>
                <a:cubicBezTo>
                  <a:pt x="53" y="164"/>
                  <a:pt x="54" y="162"/>
                  <a:pt x="56" y="162"/>
                </a:cubicBezTo>
                <a:cubicBezTo>
                  <a:pt x="95" y="162"/>
                  <a:pt x="95" y="162"/>
                  <a:pt x="95" y="162"/>
                </a:cubicBezTo>
                <a:cubicBezTo>
                  <a:pt x="97" y="162"/>
                  <a:pt x="99" y="164"/>
                  <a:pt x="99" y="166"/>
                </a:cubicBezTo>
                <a:cubicBezTo>
                  <a:pt x="99" y="167"/>
                  <a:pt x="97" y="169"/>
                  <a:pt x="95" y="169"/>
                </a:cubicBezTo>
                <a:close/>
                <a:moveTo>
                  <a:pt x="75" y="156"/>
                </a:moveTo>
                <a:cubicBezTo>
                  <a:pt x="68" y="156"/>
                  <a:pt x="61" y="156"/>
                  <a:pt x="60" y="156"/>
                </a:cubicBezTo>
                <a:cubicBezTo>
                  <a:pt x="60" y="156"/>
                  <a:pt x="60" y="156"/>
                  <a:pt x="60" y="156"/>
                </a:cubicBezTo>
                <a:cubicBezTo>
                  <a:pt x="54" y="156"/>
                  <a:pt x="50" y="154"/>
                  <a:pt x="49" y="148"/>
                </a:cubicBezTo>
                <a:cubicBezTo>
                  <a:pt x="48" y="145"/>
                  <a:pt x="48" y="143"/>
                  <a:pt x="48" y="140"/>
                </a:cubicBezTo>
                <a:cubicBezTo>
                  <a:pt x="48" y="136"/>
                  <a:pt x="48" y="133"/>
                  <a:pt x="47" y="131"/>
                </a:cubicBezTo>
                <a:cubicBezTo>
                  <a:pt x="41" y="121"/>
                  <a:pt x="38" y="115"/>
                  <a:pt x="33" y="105"/>
                </a:cubicBezTo>
                <a:cubicBezTo>
                  <a:pt x="28" y="95"/>
                  <a:pt x="22" y="81"/>
                  <a:pt x="26" y="67"/>
                </a:cubicBezTo>
                <a:cubicBezTo>
                  <a:pt x="30" y="50"/>
                  <a:pt x="49" y="33"/>
                  <a:pt x="75" y="33"/>
                </a:cubicBezTo>
                <a:cubicBezTo>
                  <a:pt x="102" y="33"/>
                  <a:pt x="120" y="50"/>
                  <a:pt x="125" y="67"/>
                </a:cubicBezTo>
                <a:cubicBezTo>
                  <a:pt x="128" y="81"/>
                  <a:pt x="123" y="95"/>
                  <a:pt x="118" y="105"/>
                </a:cubicBezTo>
                <a:cubicBezTo>
                  <a:pt x="113" y="115"/>
                  <a:pt x="109" y="121"/>
                  <a:pt x="104" y="131"/>
                </a:cubicBezTo>
                <a:cubicBezTo>
                  <a:pt x="102" y="133"/>
                  <a:pt x="102" y="136"/>
                  <a:pt x="102" y="140"/>
                </a:cubicBezTo>
                <a:cubicBezTo>
                  <a:pt x="102" y="143"/>
                  <a:pt x="102" y="145"/>
                  <a:pt x="101" y="148"/>
                </a:cubicBezTo>
                <a:cubicBezTo>
                  <a:pt x="100" y="154"/>
                  <a:pt x="97" y="156"/>
                  <a:pt x="90" y="156"/>
                </a:cubicBezTo>
                <a:cubicBezTo>
                  <a:pt x="90" y="156"/>
                  <a:pt x="83" y="156"/>
                  <a:pt x="75" y="156"/>
                </a:cubicBezTo>
                <a:close/>
                <a:moveTo>
                  <a:pt x="61" y="150"/>
                </a:moveTo>
                <a:cubicBezTo>
                  <a:pt x="61" y="150"/>
                  <a:pt x="89" y="150"/>
                  <a:pt x="90" y="150"/>
                </a:cubicBezTo>
                <a:cubicBezTo>
                  <a:pt x="94" y="150"/>
                  <a:pt x="94" y="149"/>
                  <a:pt x="95" y="146"/>
                </a:cubicBezTo>
                <a:cubicBezTo>
                  <a:pt x="95" y="144"/>
                  <a:pt x="95" y="142"/>
                  <a:pt x="95" y="140"/>
                </a:cubicBezTo>
                <a:cubicBezTo>
                  <a:pt x="96" y="136"/>
                  <a:pt x="96" y="131"/>
                  <a:pt x="98" y="127"/>
                </a:cubicBezTo>
                <a:cubicBezTo>
                  <a:pt x="103" y="118"/>
                  <a:pt x="107" y="111"/>
                  <a:pt x="112" y="102"/>
                </a:cubicBezTo>
                <a:cubicBezTo>
                  <a:pt x="115" y="95"/>
                  <a:pt x="121" y="81"/>
                  <a:pt x="118" y="69"/>
                </a:cubicBezTo>
                <a:cubicBezTo>
                  <a:pt x="114" y="54"/>
                  <a:pt x="98" y="39"/>
                  <a:pt x="75" y="39"/>
                </a:cubicBezTo>
                <a:cubicBezTo>
                  <a:pt x="52" y="39"/>
                  <a:pt x="36" y="54"/>
                  <a:pt x="32" y="69"/>
                </a:cubicBezTo>
                <a:cubicBezTo>
                  <a:pt x="29" y="81"/>
                  <a:pt x="35" y="95"/>
                  <a:pt x="39" y="102"/>
                </a:cubicBezTo>
                <a:cubicBezTo>
                  <a:pt x="44" y="111"/>
                  <a:pt x="47" y="118"/>
                  <a:pt x="52" y="127"/>
                </a:cubicBezTo>
                <a:cubicBezTo>
                  <a:pt x="55" y="131"/>
                  <a:pt x="55" y="136"/>
                  <a:pt x="55" y="140"/>
                </a:cubicBezTo>
                <a:cubicBezTo>
                  <a:pt x="55" y="142"/>
                  <a:pt x="55" y="144"/>
                  <a:pt x="56" y="146"/>
                </a:cubicBezTo>
                <a:cubicBezTo>
                  <a:pt x="56" y="149"/>
                  <a:pt x="56" y="150"/>
                  <a:pt x="61" y="150"/>
                </a:cubicBezTo>
                <a:cubicBezTo>
                  <a:pt x="61" y="150"/>
                  <a:pt x="61" y="150"/>
                  <a:pt x="61" y="150"/>
                </a:cubicBezTo>
                <a:close/>
                <a:moveTo>
                  <a:pt x="16" y="83"/>
                </a:moveTo>
                <a:cubicBezTo>
                  <a:pt x="3" y="83"/>
                  <a:pt x="3" y="83"/>
                  <a:pt x="3" y="83"/>
                </a:cubicBezTo>
                <a:cubicBezTo>
                  <a:pt x="1" y="83"/>
                  <a:pt x="0" y="82"/>
                  <a:pt x="0" y="80"/>
                </a:cubicBezTo>
                <a:cubicBezTo>
                  <a:pt x="0" y="78"/>
                  <a:pt x="1" y="76"/>
                  <a:pt x="3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8" y="76"/>
                  <a:pt x="20" y="78"/>
                  <a:pt x="20" y="80"/>
                </a:cubicBezTo>
                <a:cubicBezTo>
                  <a:pt x="20" y="82"/>
                  <a:pt x="18" y="83"/>
                  <a:pt x="16" y="83"/>
                </a:cubicBezTo>
                <a:close/>
                <a:moveTo>
                  <a:pt x="150" y="81"/>
                </a:moveTo>
                <a:cubicBezTo>
                  <a:pt x="134" y="81"/>
                  <a:pt x="134" y="81"/>
                  <a:pt x="134" y="81"/>
                </a:cubicBezTo>
                <a:cubicBezTo>
                  <a:pt x="132" y="81"/>
                  <a:pt x="131" y="79"/>
                  <a:pt x="131" y="77"/>
                </a:cubicBezTo>
                <a:cubicBezTo>
                  <a:pt x="131" y="75"/>
                  <a:pt x="132" y="74"/>
                  <a:pt x="134" y="74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2" y="74"/>
                  <a:pt x="154" y="75"/>
                  <a:pt x="154" y="77"/>
                </a:cubicBezTo>
                <a:cubicBezTo>
                  <a:pt x="154" y="79"/>
                  <a:pt x="152" y="81"/>
                  <a:pt x="150" y="81"/>
                </a:cubicBezTo>
                <a:close/>
                <a:moveTo>
                  <a:pt x="45" y="78"/>
                </a:moveTo>
                <a:cubicBezTo>
                  <a:pt x="45" y="78"/>
                  <a:pt x="44" y="78"/>
                  <a:pt x="44" y="78"/>
                </a:cubicBezTo>
                <a:cubicBezTo>
                  <a:pt x="42" y="77"/>
                  <a:pt x="41" y="76"/>
                  <a:pt x="42" y="74"/>
                </a:cubicBezTo>
                <a:cubicBezTo>
                  <a:pt x="45" y="61"/>
                  <a:pt x="58" y="49"/>
                  <a:pt x="77" y="49"/>
                </a:cubicBezTo>
                <a:cubicBezTo>
                  <a:pt x="77" y="49"/>
                  <a:pt x="77" y="49"/>
                  <a:pt x="77" y="49"/>
                </a:cubicBezTo>
                <a:cubicBezTo>
                  <a:pt x="79" y="49"/>
                  <a:pt x="80" y="50"/>
                  <a:pt x="80" y="52"/>
                </a:cubicBezTo>
                <a:cubicBezTo>
                  <a:pt x="80" y="54"/>
                  <a:pt x="79" y="56"/>
                  <a:pt x="77" y="56"/>
                </a:cubicBezTo>
                <a:cubicBezTo>
                  <a:pt x="62" y="56"/>
                  <a:pt x="51" y="66"/>
                  <a:pt x="48" y="75"/>
                </a:cubicBezTo>
                <a:cubicBezTo>
                  <a:pt x="48" y="77"/>
                  <a:pt x="47" y="78"/>
                  <a:pt x="45" y="78"/>
                </a:cubicBezTo>
                <a:close/>
                <a:moveTo>
                  <a:pt x="118" y="41"/>
                </a:moveTo>
                <a:cubicBezTo>
                  <a:pt x="117" y="41"/>
                  <a:pt x="117" y="41"/>
                  <a:pt x="116" y="40"/>
                </a:cubicBezTo>
                <a:cubicBezTo>
                  <a:pt x="115" y="39"/>
                  <a:pt x="115" y="37"/>
                  <a:pt x="116" y="35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29" y="23"/>
                  <a:pt x="131" y="23"/>
                  <a:pt x="132" y="24"/>
                </a:cubicBezTo>
                <a:cubicBezTo>
                  <a:pt x="133" y="25"/>
                  <a:pt x="133" y="28"/>
                  <a:pt x="132" y="29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20" y="41"/>
                  <a:pt x="119" y="41"/>
                  <a:pt x="118" y="41"/>
                </a:cubicBezTo>
                <a:close/>
                <a:moveTo>
                  <a:pt x="33" y="41"/>
                </a:moveTo>
                <a:cubicBezTo>
                  <a:pt x="32" y="41"/>
                  <a:pt x="31" y="41"/>
                  <a:pt x="31" y="40"/>
                </a:cubicBezTo>
                <a:cubicBezTo>
                  <a:pt x="19" y="29"/>
                  <a:pt x="19" y="29"/>
                  <a:pt x="19" y="29"/>
                </a:cubicBezTo>
                <a:cubicBezTo>
                  <a:pt x="18" y="28"/>
                  <a:pt x="18" y="25"/>
                  <a:pt x="19" y="24"/>
                </a:cubicBezTo>
                <a:cubicBezTo>
                  <a:pt x="21" y="23"/>
                  <a:pt x="23" y="23"/>
                  <a:pt x="24" y="24"/>
                </a:cubicBezTo>
                <a:cubicBezTo>
                  <a:pt x="36" y="35"/>
                  <a:pt x="36" y="35"/>
                  <a:pt x="36" y="35"/>
                </a:cubicBezTo>
                <a:cubicBezTo>
                  <a:pt x="37" y="37"/>
                  <a:pt x="37" y="39"/>
                  <a:pt x="36" y="40"/>
                </a:cubicBezTo>
                <a:cubicBezTo>
                  <a:pt x="35" y="41"/>
                  <a:pt x="34" y="41"/>
                  <a:pt x="33" y="41"/>
                </a:cubicBezTo>
                <a:close/>
                <a:moveTo>
                  <a:pt x="75" y="26"/>
                </a:moveTo>
                <a:cubicBezTo>
                  <a:pt x="73" y="26"/>
                  <a:pt x="72" y="25"/>
                  <a:pt x="72" y="23"/>
                </a:cubicBezTo>
                <a:cubicBezTo>
                  <a:pt x="72" y="4"/>
                  <a:pt x="72" y="4"/>
                  <a:pt x="72" y="4"/>
                </a:cubicBezTo>
                <a:cubicBezTo>
                  <a:pt x="72" y="2"/>
                  <a:pt x="73" y="0"/>
                  <a:pt x="75" y="0"/>
                </a:cubicBezTo>
                <a:cubicBezTo>
                  <a:pt x="77" y="0"/>
                  <a:pt x="79" y="2"/>
                  <a:pt x="79" y="4"/>
                </a:cubicBezTo>
                <a:cubicBezTo>
                  <a:pt x="79" y="23"/>
                  <a:pt x="79" y="23"/>
                  <a:pt x="79" y="23"/>
                </a:cubicBezTo>
                <a:cubicBezTo>
                  <a:pt x="79" y="25"/>
                  <a:pt x="77" y="26"/>
                  <a:pt x="75" y="2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Freeform 21"/>
          <p:cNvSpPr>
            <a:spLocks noEditPoints="1"/>
          </p:cNvSpPr>
          <p:nvPr/>
        </p:nvSpPr>
        <p:spPr bwMode="auto">
          <a:xfrm>
            <a:off x="10506075" y="3198813"/>
            <a:ext cx="711200" cy="455612"/>
          </a:xfrm>
          <a:custGeom>
            <a:avLst/>
            <a:gdLst>
              <a:gd name="T0" fmla="*/ 1837273215 w 181"/>
              <a:gd name="T1" fmla="*/ 1372978907 h 116"/>
              <a:gd name="T2" fmla="*/ 2068861154 w 181"/>
              <a:gd name="T3" fmla="*/ 1450114804 h 116"/>
              <a:gd name="T4" fmla="*/ 2147483646 w 181"/>
              <a:gd name="T5" fmla="*/ 1372978907 h 116"/>
              <a:gd name="T6" fmla="*/ 2147483646 w 181"/>
              <a:gd name="T7" fmla="*/ 863899267 h 116"/>
              <a:gd name="T8" fmla="*/ 2147483646 w 181"/>
              <a:gd name="T9" fmla="*/ 694203436 h 116"/>
              <a:gd name="T10" fmla="*/ 2147483646 w 181"/>
              <a:gd name="T11" fmla="*/ 185119869 h 116"/>
              <a:gd name="T12" fmla="*/ 1945348110 w 181"/>
              <a:gd name="T13" fmla="*/ 0 h 116"/>
              <a:gd name="T14" fmla="*/ 1775512765 w 181"/>
              <a:gd name="T15" fmla="*/ 77131969 h 116"/>
              <a:gd name="T16" fmla="*/ 1204261993 w 181"/>
              <a:gd name="T17" fmla="*/ 0 h 116"/>
              <a:gd name="T18" fmla="*/ 1018992429 w 181"/>
              <a:gd name="T19" fmla="*/ 61707932 h 116"/>
              <a:gd name="T20" fmla="*/ 463175876 w 181"/>
              <a:gd name="T21" fmla="*/ 0 h 116"/>
              <a:gd name="T22" fmla="*/ 154393269 w 181"/>
              <a:gd name="T23" fmla="*/ 555363534 h 116"/>
              <a:gd name="T24" fmla="*/ 200711642 w 181"/>
              <a:gd name="T25" fmla="*/ 709631401 h 116"/>
              <a:gd name="T26" fmla="*/ 15438148 w 181"/>
              <a:gd name="T27" fmla="*/ 1234139005 h 116"/>
              <a:gd name="T28" fmla="*/ 231587938 w 181"/>
              <a:gd name="T29" fmla="*/ 1450114804 h 116"/>
              <a:gd name="T30" fmla="*/ 941793830 w 181"/>
              <a:gd name="T31" fmla="*/ 1357554869 h 116"/>
              <a:gd name="T32" fmla="*/ 1142505472 w 181"/>
              <a:gd name="T33" fmla="*/ 1450114804 h 116"/>
              <a:gd name="T34" fmla="*/ 1358655262 w 181"/>
              <a:gd name="T35" fmla="*/ 1712370570 h 116"/>
              <a:gd name="T36" fmla="*/ 169831417 w 181"/>
              <a:gd name="T37" fmla="*/ 1758650537 h 116"/>
              <a:gd name="T38" fmla="*/ 2147483646 w 181"/>
              <a:gd name="T39" fmla="*/ 1789502539 h 116"/>
              <a:gd name="T40" fmla="*/ 2147483646 w 181"/>
              <a:gd name="T41" fmla="*/ 1712370570 h 116"/>
              <a:gd name="T42" fmla="*/ 1435849931 w 181"/>
              <a:gd name="T43" fmla="*/ 1450114804 h 116"/>
              <a:gd name="T44" fmla="*/ 910917534 w 181"/>
              <a:gd name="T45" fmla="*/ 802191335 h 116"/>
              <a:gd name="T46" fmla="*/ 910917534 w 181"/>
              <a:gd name="T47" fmla="*/ 1234139005 h 116"/>
              <a:gd name="T48" fmla="*/ 231587938 w 181"/>
              <a:gd name="T49" fmla="*/ 1357554869 h 116"/>
              <a:gd name="T50" fmla="*/ 92636747 w 181"/>
              <a:gd name="T51" fmla="*/ 1249566970 h 116"/>
              <a:gd name="T52" fmla="*/ 355100981 w 181"/>
              <a:gd name="T53" fmla="*/ 771335405 h 116"/>
              <a:gd name="T54" fmla="*/ 910917534 w 181"/>
              <a:gd name="T55" fmla="*/ 802191335 h 116"/>
              <a:gd name="T56" fmla="*/ 2147483646 w 181"/>
              <a:gd name="T57" fmla="*/ 894751270 h 116"/>
              <a:gd name="T58" fmla="*/ 2147483646 w 181"/>
              <a:gd name="T59" fmla="*/ 1311274902 h 116"/>
              <a:gd name="T60" fmla="*/ 2068861154 w 181"/>
              <a:gd name="T61" fmla="*/ 1357554869 h 116"/>
              <a:gd name="T62" fmla="*/ 1868149512 w 181"/>
              <a:gd name="T63" fmla="*/ 879323305 h 116"/>
              <a:gd name="T64" fmla="*/ 2007104632 w 181"/>
              <a:gd name="T65" fmla="*/ 771335405 h 116"/>
              <a:gd name="T66" fmla="*/ 2147483646 w 181"/>
              <a:gd name="T67" fmla="*/ 678775471 h 116"/>
              <a:gd name="T68" fmla="*/ 1852711364 w 181"/>
              <a:gd name="T69" fmla="*/ 555363534 h 116"/>
              <a:gd name="T70" fmla="*/ 1852711364 w 181"/>
              <a:gd name="T71" fmla="*/ 123415864 h 116"/>
              <a:gd name="T72" fmla="*/ 2147483646 w 181"/>
              <a:gd name="T73" fmla="*/ 77131969 h 116"/>
              <a:gd name="T74" fmla="*/ 2147483646 w 181"/>
              <a:gd name="T75" fmla="*/ 570791499 h 116"/>
              <a:gd name="T76" fmla="*/ 2147483646 w 181"/>
              <a:gd name="T77" fmla="*/ 678775471 h 116"/>
              <a:gd name="T78" fmla="*/ 1821831138 w 181"/>
              <a:gd name="T79" fmla="*/ 755911368 h 116"/>
              <a:gd name="T80" fmla="*/ 1760074617 w 181"/>
              <a:gd name="T81" fmla="*/ 725055438 h 116"/>
              <a:gd name="T82" fmla="*/ 1806392990 w 181"/>
              <a:gd name="T83" fmla="*/ 678775471 h 116"/>
              <a:gd name="T84" fmla="*/ 988112203 w 181"/>
              <a:gd name="T85" fmla="*/ 678775471 h 116"/>
              <a:gd name="T86" fmla="*/ 1034430577 w 181"/>
              <a:gd name="T87" fmla="*/ 725055438 h 116"/>
              <a:gd name="T88" fmla="*/ 972674055 w 181"/>
              <a:gd name="T89" fmla="*/ 755911368 h 116"/>
              <a:gd name="T90" fmla="*/ 988112203 w 181"/>
              <a:gd name="T91" fmla="*/ 678775471 h 116"/>
              <a:gd name="T92" fmla="*/ 1621123425 w 181"/>
              <a:gd name="T93" fmla="*/ 678775471 h 116"/>
              <a:gd name="T94" fmla="*/ 1065306873 w 181"/>
              <a:gd name="T95" fmla="*/ 632495504 h 116"/>
              <a:gd name="T96" fmla="*/ 1065306873 w 181"/>
              <a:gd name="T97" fmla="*/ 200547834 h 116"/>
              <a:gd name="T98" fmla="*/ 1605681348 w 181"/>
              <a:gd name="T99" fmla="*/ 77131969 h 116"/>
              <a:gd name="T100" fmla="*/ 1760074617 w 181"/>
              <a:gd name="T101" fmla="*/ 570791499 h 116"/>
              <a:gd name="T102" fmla="*/ 957231978 w 181"/>
              <a:gd name="T103" fmla="*/ 555363534 h 116"/>
              <a:gd name="T104" fmla="*/ 355100981 w 181"/>
              <a:gd name="T105" fmla="*/ 678775471 h 116"/>
              <a:gd name="T106" fmla="*/ 231587938 w 181"/>
              <a:gd name="T107" fmla="*/ 570791499 h 116"/>
              <a:gd name="T108" fmla="*/ 463175876 w 181"/>
              <a:gd name="T109" fmla="*/ 77131969 h 116"/>
              <a:gd name="T110" fmla="*/ 957231978 w 181"/>
              <a:gd name="T111" fmla="*/ 123415864 h 116"/>
              <a:gd name="T112" fmla="*/ 957231978 w 181"/>
              <a:gd name="T113" fmla="*/ 555363534 h 116"/>
              <a:gd name="T114" fmla="*/ 1173381768 w 181"/>
              <a:gd name="T115" fmla="*/ 771335405 h 116"/>
              <a:gd name="T116" fmla="*/ 1775512765 w 181"/>
              <a:gd name="T117" fmla="*/ 879323305 h 116"/>
              <a:gd name="T118" fmla="*/ 1775512765 w 181"/>
              <a:gd name="T119" fmla="*/ 1311274902 h 116"/>
              <a:gd name="T120" fmla="*/ 1142505472 w 181"/>
              <a:gd name="T121" fmla="*/ 1357554869 h 116"/>
              <a:gd name="T122" fmla="*/ 988112203 w 181"/>
              <a:gd name="T123" fmla="*/ 1249566970 h 1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1" h="116">
                <a:moveTo>
                  <a:pt x="106" y="94"/>
                </a:moveTo>
                <a:cubicBezTo>
                  <a:pt x="111" y="94"/>
                  <a:pt x="116" y="92"/>
                  <a:pt x="119" y="89"/>
                </a:cubicBezTo>
                <a:cubicBezTo>
                  <a:pt x="119" y="88"/>
                  <a:pt x="119" y="88"/>
                  <a:pt x="120" y="88"/>
                </a:cubicBezTo>
                <a:cubicBezTo>
                  <a:pt x="123" y="92"/>
                  <a:pt x="128" y="94"/>
                  <a:pt x="134" y="94"/>
                </a:cubicBezTo>
                <a:cubicBezTo>
                  <a:pt x="165" y="94"/>
                  <a:pt x="165" y="94"/>
                  <a:pt x="165" y="94"/>
                </a:cubicBezTo>
                <a:cubicBezTo>
                  <a:pt x="171" y="94"/>
                  <a:pt x="175" y="92"/>
                  <a:pt x="178" y="89"/>
                </a:cubicBezTo>
                <a:cubicBezTo>
                  <a:pt x="180" y="86"/>
                  <a:pt x="181" y="83"/>
                  <a:pt x="180" y="80"/>
                </a:cubicBezTo>
                <a:cubicBezTo>
                  <a:pt x="176" y="56"/>
                  <a:pt x="176" y="56"/>
                  <a:pt x="176" y="56"/>
                </a:cubicBezTo>
                <a:cubicBezTo>
                  <a:pt x="175" y="52"/>
                  <a:pt x="172" y="49"/>
                  <a:pt x="168" y="46"/>
                </a:cubicBezTo>
                <a:cubicBezTo>
                  <a:pt x="168" y="46"/>
                  <a:pt x="169" y="45"/>
                  <a:pt x="169" y="45"/>
                </a:cubicBezTo>
                <a:cubicBezTo>
                  <a:pt x="172" y="42"/>
                  <a:pt x="172" y="39"/>
                  <a:pt x="172" y="36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66" y="5"/>
                  <a:pt x="159" y="0"/>
                  <a:pt x="152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2" y="0"/>
                  <a:pt x="118" y="1"/>
                  <a:pt x="116" y="4"/>
                </a:cubicBezTo>
                <a:cubicBezTo>
                  <a:pt x="116" y="4"/>
                  <a:pt x="115" y="5"/>
                  <a:pt x="115" y="5"/>
                </a:cubicBezTo>
                <a:cubicBezTo>
                  <a:pt x="112" y="2"/>
                  <a:pt x="108" y="0"/>
                  <a:pt x="104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4" y="0"/>
                  <a:pt x="70" y="2"/>
                  <a:pt x="67" y="5"/>
                </a:cubicBezTo>
                <a:cubicBezTo>
                  <a:pt x="67" y="5"/>
                  <a:pt x="66" y="4"/>
                  <a:pt x="66" y="4"/>
                </a:cubicBezTo>
                <a:cubicBezTo>
                  <a:pt x="63" y="1"/>
                  <a:pt x="60" y="0"/>
                  <a:pt x="5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3" y="0"/>
                  <a:pt x="16" y="5"/>
                  <a:pt x="14" y="12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9"/>
                  <a:pt x="10" y="42"/>
                  <a:pt x="12" y="45"/>
                </a:cubicBezTo>
                <a:cubicBezTo>
                  <a:pt x="12" y="45"/>
                  <a:pt x="13" y="46"/>
                  <a:pt x="13" y="46"/>
                </a:cubicBezTo>
                <a:cubicBezTo>
                  <a:pt x="9" y="49"/>
                  <a:pt x="6" y="52"/>
                  <a:pt x="6" y="56"/>
                </a:cubicBezTo>
                <a:cubicBezTo>
                  <a:pt x="1" y="80"/>
                  <a:pt x="1" y="80"/>
                  <a:pt x="1" y="80"/>
                </a:cubicBezTo>
                <a:cubicBezTo>
                  <a:pt x="0" y="83"/>
                  <a:pt x="1" y="86"/>
                  <a:pt x="3" y="89"/>
                </a:cubicBezTo>
                <a:cubicBezTo>
                  <a:pt x="6" y="92"/>
                  <a:pt x="10" y="94"/>
                  <a:pt x="15" y="94"/>
                </a:cubicBezTo>
                <a:cubicBezTo>
                  <a:pt x="47" y="94"/>
                  <a:pt x="47" y="94"/>
                  <a:pt x="47" y="94"/>
                </a:cubicBezTo>
                <a:cubicBezTo>
                  <a:pt x="53" y="94"/>
                  <a:pt x="58" y="92"/>
                  <a:pt x="61" y="88"/>
                </a:cubicBezTo>
                <a:cubicBezTo>
                  <a:pt x="61" y="88"/>
                  <a:pt x="61" y="88"/>
                  <a:pt x="62" y="89"/>
                </a:cubicBezTo>
                <a:cubicBezTo>
                  <a:pt x="65" y="92"/>
                  <a:pt x="69" y="94"/>
                  <a:pt x="74" y="94"/>
                </a:cubicBezTo>
                <a:cubicBezTo>
                  <a:pt x="88" y="94"/>
                  <a:pt x="88" y="94"/>
                  <a:pt x="88" y="94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3" y="111"/>
                  <a:pt x="11" y="112"/>
                  <a:pt x="11" y="114"/>
                </a:cubicBezTo>
                <a:cubicBezTo>
                  <a:pt x="11" y="115"/>
                  <a:pt x="13" y="116"/>
                  <a:pt x="14" y="116"/>
                </a:cubicBezTo>
                <a:cubicBezTo>
                  <a:pt x="166" y="116"/>
                  <a:pt x="166" y="116"/>
                  <a:pt x="166" y="116"/>
                </a:cubicBezTo>
                <a:cubicBezTo>
                  <a:pt x="168" y="116"/>
                  <a:pt x="169" y="115"/>
                  <a:pt x="169" y="114"/>
                </a:cubicBezTo>
                <a:cubicBezTo>
                  <a:pt x="169" y="112"/>
                  <a:pt x="168" y="111"/>
                  <a:pt x="166" y="111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94"/>
                  <a:pt x="93" y="94"/>
                  <a:pt x="93" y="94"/>
                </a:cubicBezTo>
                <a:lnTo>
                  <a:pt x="106" y="94"/>
                </a:lnTo>
                <a:close/>
                <a:moveTo>
                  <a:pt x="59" y="52"/>
                </a:moveTo>
                <a:cubicBezTo>
                  <a:pt x="60" y="54"/>
                  <a:pt x="61" y="55"/>
                  <a:pt x="60" y="57"/>
                </a:cubicBezTo>
                <a:cubicBezTo>
                  <a:pt x="59" y="80"/>
                  <a:pt x="59" y="80"/>
                  <a:pt x="59" y="80"/>
                </a:cubicBezTo>
                <a:cubicBezTo>
                  <a:pt x="58" y="85"/>
                  <a:pt x="53" y="88"/>
                  <a:pt x="47" y="88"/>
                </a:cubicBezTo>
                <a:cubicBezTo>
                  <a:pt x="15" y="88"/>
                  <a:pt x="15" y="88"/>
                  <a:pt x="15" y="88"/>
                </a:cubicBezTo>
                <a:cubicBezTo>
                  <a:pt x="12" y="88"/>
                  <a:pt x="9" y="87"/>
                  <a:pt x="7" y="85"/>
                </a:cubicBezTo>
                <a:cubicBezTo>
                  <a:pt x="6" y="84"/>
                  <a:pt x="6" y="83"/>
                  <a:pt x="6" y="81"/>
                </a:cubicBezTo>
                <a:cubicBezTo>
                  <a:pt x="11" y="58"/>
                  <a:pt x="11" y="58"/>
                  <a:pt x="11" y="58"/>
                </a:cubicBezTo>
                <a:cubicBezTo>
                  <a:pt x="12" y="53"/>
                  <a:pt x="17" y="50"/>
                  <a:pt x="23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4" y="50"/>
                  <a:pt x="57" y="51"/>
                  <a:pt x="59" y="52"/>
                </a:cubicBezTo>
                <a:close/>
                <a:moveTo>
                  <a:pt x="159" y="50"/>
                </a:moveTo>
                <a:cubicBezTo>
                  <a:pt x="164" y="50"/>
                  <a:pt x="169" y="53"/>
                  <a:pt x="170" y="58"/>
                </a:cubicBezTo>
                <a:cubicBezTo>
                  <a:pt x="175" y="81"/>
                  <a:pt x="175" y="81"/>
                  <a:pt x="175" y="81"/>
                </a:cubicBezTo>
                <a:cubicBezTo>
                  <a:pt x="175" y="83"/>
                  <a:pt x="174" y="84"/>
                  <a:pt x="173" y="85"/>
                </a:cubicBezTo>
                <a:cubicBezTo>
                  <a:pt x="172" y="87"/>
                  <a:pt x="169" y="88"/>
                  <a:pt x="165" y="88"/>
                </a:cubicBezTo>
                <a:cubicBezTo>
                  <a:pt x="134" y="88"/>
                  <a:pt x="134" y="88"/>
                  <a:pt x="134" y="88"/>
                </a:cubicBezTo>
                <a:cubicBezTo>
                  <a:pt x="128" y="88"/>
                  <a:pt x="122" y="85"/>
                  <a:pt x="122" y="81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5"/>
                  <a:pt x="121" y="54"/>
                  <a:pt x="122" y="52"/>
                </a:cubicBezTo>
                <a:cubicBezTo>
                  <a:pt x="124" y="51"/>
                  <a:pt x="127" y="50"/>
                  <a:pt x="130" y="50"/>
                </a:cubicBezTo>
                <a:lnTo>
                  <a:pt x="159" y="50"/>
                </a:lnTo>
                <a:close/>
                <a:moveTo>
                  <a:pt x="159" y="44"/>
                </a:moveTo>
                <a:cubicBezTo>
                  <a:pt x="130" y="44"/>
                  <a:pt x="130" y="44"/>
                  <a:pt x="130" y="44"/>
                </a:cubicBezTo>
                <a:cubicBezTo>
                  <a:pt x="124" y="44"/>
                  <a:pt x="120" y="41"/>
                  <a:pt x="120" y="36"/>
                </a:cubicBezTo>
                <a:cubicBezTo>
                  <a:pt x="118" y="13"/>
                  <a:pt x="118" y="13"/>
                  <a:pt x="118" y="13"/>
                </a:cubicBezTo>
                <a:cubicBezTo>
                  <a:pt x="118" y="11"/>
                  <a:pt x="119" y="9"/>
                  <a:pt x="120" y="8"/>
                </a:cubicBezTo>
                <a:cubicBezTo>
                  <a:pt x="121" y="6"/>
                  <a:pt x="124" y="5"/>
                  <a:pt x="126" y="5"/>
                </a:cubicBezTo>
                <a:cubicBezTo>
                  <a:pt x="152" y="5"/>
                  <a:pt x="152" y="5"/>
                  <a:pt x="152" y="5"/>
                </a:cubicBezTo>
                <a:cubicBezTo>
                  <a:pt x="156" y="5"/>
                  <a:pt x="161" y="9"/>
                  <a:pt x="162" y="13"/>
                </a:cubicBezTo>
                <a:cubicBezTo>
                  <a:pt x="166" y="37"/>
                  <a:pt x="166" y="37"/>
                  <a:pt x="166" y="37"/>
                </a:cubicBezTo>
                <a:cubicBezTo>
                  <a:pt x="167" y="39"/>
                  <a:pt x="166" y="40"/>
                  <a:pt x="165" y="41"/>
                </a:cubicBezTo>
                <a:cubicBezTo>
                  <a:pt x="164" y="43"/>
                  <a:pt x="161" y="44"/>
                  <a:pt x="159" y="44"/>
                </a:cubicBezTo>
                <a:close/>
                <a:moveTo>
                  <a:pt x="120" y="47"/>
                </a:moveTo>
                <a:cubicBezTo>
                  <a:pt x="120" y="47"/>
                  <a:pt x="119" y="48"/>
                  <a:pt x="118" y="49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7" y="48"/>
                  <a:pt x="116" y="47"/>
                  <a:pt x="114" y="47"/>
                </a:cubicBezTo>
                <a:cubicBezTo>
                  <a:pt x="115" y="46"/>
                  <a:pt x="116" y="46"/>
                  <a:pt x="116" y="45"/>
                </a:cubicBezTo>
                <a:cubicBezTo>
                  <a:pt x="117" y="45"/>
                  <a:pt x="117" y="44"/>
                  <a:pt x="117" y="44"/>
                </a:cubicBezTo>
                <a:cubicBezTo>
                  <a:pt x="118" y="45"/>
                  <a:pt x="119" y="46"/>
                  <a:pt x="120" y="47"/>
                </a:cubicBezTo>
                <a:close/>
                <a:moveTo>
                  <a:pt x="64" y="44"/>
                </a:moveTo>
                <a:cubicBezTo>
                  <a:pt x="64" y="44"/>
                  <a:pt x="65" y="45"/>
                  <a:pt x="65" y="45"/>
                </a:cubicBezTo>
                <a:cubicBezTo>
                  <a:pt x="66" y="46"/>
                  <a:pt x="66" y="46"/>
                  <a:pt x="67" y="47"/>
                </a:cubicBezTo>
                <a:cubicBezTo>
                  <a:pt x="66" y="47"/>
                  <a:pt x="65" y="48"/>
                  <a:pt x="64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2" y="48"/>
                  <a:pt x="62" y="47"/>
                  <a:pt x="61" y="47"/>
                </a:cubicBezTo>
                <a:cubicBezTo>
                  <a:pt x="62" y="46"/>
                  <a:pt x="63" y="45"/>
                  <a:pt x="64" y="44"/>
                </a:cubicBezTo>
                <a:close/>
                <a:moveTo>
                  <a:pt x="112" y="41"/>
                </a:moveTo>
                <a:cubicBezTo>
                  <a:pt x="111" y="43"/>
                  <a:pt x="108" y="44"/>
                  <a:pt x="105" y="44"/>
                </a:cubicBezTo>
                <a:cubicBezTo>
                  <a:pt x="76" y="44"/>
                  <a:pt x="76" y="44"/>
                  <a:pt x="76" y="44"/>
                </a:cubicBezTo>
                <a:cubicBezTo>
                  <a:pt x="73" y="44"/>
                  <a:pt x="71" y="43"/>
                  <a:pt x="69" y="41"/>
                </a:cubicBezTo>
                <a:cubicBezTo>
                  <a:pt x="68" y="40"/>
                  <a:pt x="67" y="38"/>
                  <a:pt x="67" y="37"/>
                </a:cubicBezTo>
                <a:cubicBezTo>
                  <a:pt x="69" y="13"/>
                  <a:pt x="69" y="13"/>
                  <a:pt x="69" y="13"/>
                </a:cubicBezTo>
                <a:cubicBezTo>
                  <a:pt x="69" y="9"/>
                  <a:pt x="73" y="5"/>
                  <a:pt x="78" y="5"/>
                </a:cubicBezTo>
                <a:cubicBezTo>
                  <a:pt x="104" y="5"/>
                  <a:pt x="104" y="5"/>
                  <a:pt x="104" y="5"/>
                </a:cubicBezTo>
                <a:cubicBezTo>
                  <a:pt x="108" y="5"/>
                  <a:pt x="112" y="9"/>
                  <a:pt x="113" y="13"/>
                </a:cubicBezTo>
                <a:cubicBezTo>
                  <a:pt x="114" y="37"/>
                  <a:pt x="114" y="37"/>
                  <a:pt x="114" y="37"/>
                </a:cubicBezTo>
                <a:cubicBezTo>
                  <a:pt x="114" y="38"/>
                  <a:pt x="114" y="40"/>
                  <a:pt x="112" y="41"/>
                </a:cubicBezTo>
                <a:close/>
                <a:moveTo>
                  <a:pt x="62" y="36"/>
                </a:moveTo>
                <a:cubicBezTo>
                  <a:pt x="62" y="41"/>
                  <a:pt x="57" y="44"/>
                  <a:pt x="51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0" y="44"/>
                  <a:pt x="18" y="43"/>
                  <a:pt x="16" y="41"/>
                </a:cubicBezTo>
                <a:cubicBezTo>
                  <a:pt x="15" y="40"/>
                  <a:pt x="15" y="39"/>
                  <a:pt x="15" y="37"/>
                </a:cubicBezTo>
                <a:cubicBezTo>
                  <a:pt x="20" y="13"/>
                  <a:pt x="20" y="13"/>
                  <a:pt x="20" y="13"/>
                </a:cubicBezTo>
                <a:cubicBezTo>
                  <a:pt x="21" y="9"/>
                  <a:pt x="26" y="5"/>
                  <a:pt x="30" y="5"/>
                </a:cubicBezTo>
                <a:cubicBezTo>
                  <a:pt x="56" y="5"/>
                  <a:pt x="56" y="5"/>
                  <a:pt x="56" y="5"/>
                </a:cubicBezTo>
                <a:cubicBezTo>
                  <a:pt x="58" y="5"/>
                  <a:pt x="60" y="6"/>
                  <a:pt x="62" y="8"/>
                </a:cubicBezTo>
                <a:cubicBezTo>
                  <a:pt x="63" y="9"/>
                  <a:pt x="64" y="11"/>
                  <a:pt x="64" y="13"/>
                </a:cubicBezTo>
                <a:lnTo>
                  <a:pt x="62" y="36"/>
                </a:lnTo>
                <a:close/>
                <a:moveTo>
                  <a:pt x="66" y="57"/>
                </a:moveTo>
                <a:cubicBezTo>
                  <a:pt x="66" y="53"/>
                  <a:pt x="71" y="50"/>
                  <a:pt x="76" y="50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10" y="50"/>
                  <a:pt x="115" y="53"/>
                  <a:pt x="115" y="57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117" y="82"/>
                  <a:pt x="116" y="84"/>
                  <a:pt x="115" y="85"/>
                </a:cubicBezTo>
                <a:cubicBezTo>
                  <a:pt x="113" y="87"/>
                  <a:pt x="110" y="88"/>
                  <a:pt x="106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1" y="88"/>
                  <a:pt x="68" y="87"/>
                  <a:pt x="66" y="85"/>
                </a:cubicBezTo>
                <a:cubicBezTo>
                  <a:pt x="65" y="84"/>
                  <a:pt x="64" y="82"/>
                  <a:pt x="64" y="81"/>
                </a:cubicBezTo>
                <a:lnTo>
                  <a:pt x="66" y="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Rectangle 22"/>
          <p:cNvSpPr>
            <a:spLocks noChangeArrowheads="1"/>
          </p:cNvSpPr>
          <p:nvPr/>
        </p:nvSpPr>
        <p:spPr bwMode="auto">
          <a:xfrm>
            <a:off x="863600" y="1011238"/>
            <a:ext cx="12176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8211" name="Rectangle 23"/>
          <p:cNvSpPr>
            <a:spLocks noChangeArrowheads="1"/>
          </p:cNvSpPr>
          <p:nvPr/>
        </p:nvSpPr>
        <p:spPr bwMode="auto">
          <a:xfrm>
            <a:off x="2446338" y="5249863"/>
            <a:ext cx="123348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8212" name="Rectangle 24"/>
          <p:cNvSpPr>
            <a:spLocks noChangeArrowheads="1"/>
          </p:cNvSpPr>
          <p:nvPr/>
        </p:nvSpPr>
        <p:spPr bwMode="auto">
          <a:xfrm>
            <a:off x="4025900" y="1011238"/>
            <a:ext cx="124936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8213" name="Rectangle 25"/>
          <p:cNvSpPr>
            <a:spLocks noChangeArrowheads="1"/>
          </p:cNvSpPr>
          <p:nvPr/>
        </p:nvSpPr>
        <p:spPr bwMode="auto">
          <a:xfrm>
            <a:off x="5624513" y="5249863"/>
            <a:ext cx="12414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8214" name="Rectangle 26"/>
          <p:cNvSpPr>
            <a:spLocks noChangeArrowheads="1"/>
          </p:cNvSpPr>
          <p:nvPr/>
        </p:nvSpPr>
        <p:spPr bwMode="auto">
          <a:xfrm>
            <a:off x="7116763" y="1011238"/>
            <a:ext cx="141763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2008</a:t>
            </a:r>
            <a:endParaRPr lang="en-US" altLang="en-US" sz="1800"/>
          </a:p>
        </p:txBody>
      </p:sp>
      <p:sp>
        <p:nvSpPr>
          <p:cNvPr id="8215" name="Rectangle 27"/>
          <p:cNvSpPr>
            <a:spLocks noChangeArrowheads="1"/>
          </p:cNvSpPr>
          <p:nvPr/>
        </p:nvSpPr>
        <p:spPr bwMode="auto">
          <a:xfrm>
            <a:off x="8782050" y="5249863"/>
            <a:ext cx="12573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 sz="1800"/>
          </a:p>
        </p:txBody>
      </p:sp>
      <p:sp>
        <p:nvSpPr>
          <p:cNvPr id="8216" name="Rectangle 28"/>
          <p:cNvSpPr>
            <a:spLocks noChangeArrowheads="1"/>
          </p:cNvSpPr>
          <p:nvPr/>
        </p:nvSpPr>
        <p:spPr bwMode="auto">
          <a:xfrm>
            <a:off x="10318750" y="1011238"/>
            <a:ext cx="13557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2022</a:t>
            </a:r>
            <a:endParaRPr lang="en-US" altLang="en-US" sz="1800"/>
          </a:p>
        </p:txBody>
      </p:sp>
      <p:sp>
        <p:nvSpPr>
          <p:cNvPr id="8217" name="TextBox 93"/>
          <p:cNvSpPr txBox="1">
            <a:spLocks noChangeArrowheads="1"/>
          </p:cNvSpPr>
          <p:nvPr/>
        </p:nvSpPr>
        <p:spPr bwMode="auto">
          <a:xfrm>
            <a:off x="5395913" y="684213"/>
            <a:ext cx="1406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18" name="TextBox 93"/>
          <p:cNvSpPr txBox="1">
            <a:spLocks noChangeArrowheads="1"/>
          </p:cNvSpPr>
          <p:nvPr/>
        </p:nvSpPr>
        <p:spPr bwMode="auto">
          <a:xfrm>
            <a:off x="8570913" y="684213"/>
            <a:ext cx="1408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19" name="TextBox 93"/>
          <p:cNvSpPr txBox="1">
            <a:spLocks noChangeArrowheads="1"/>
          </p:cNvSpPr>
          <p:nvPr/>
        </p:nvSpPr>
        <p:spPr bwMode="auto">
          <a:xfrm>
            <a:off x="646113" y="4921250"/>
            <a:ext cx="1408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20" name="TextBox 93"/>
          <p:cNvSpPr txBox="1">
            <a:spLocks noChangeArrowheads="1"/>
          </p:cNvSpPr>
          <p:nvPr/>
        </p:nvSpPr>
        <p:spPr bwMode="auto">
          <a:xfrm>
            <a:off x="3821113" y="4921250"/>
            <a:ext cx="1408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21" name="TextBox 93"/>
          <p:cNvSpPr txBox="1">
            <a:spLocks noChangeArrowheads="1"/>
          </p:cNvSpPr>
          <p:nvPr/>
        </p:nvSpPr>
        <p:spPr bwMode="auto">
          <a:xfrm>
            <a:off x="6997700" y="4921250"/>
            <a:ext cx="1408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22" name="TextBox 93"/>
          <p:cNvSpPr txBox="1">
            <a:spLocks noChangeArrowheads="1"/>
          </p:cNvSpPr>
          <p:nvPr/>
        </p:nvSpPr>
        <p:spPr bwMode="auto">
          <a:xfrm>
            <a:off x="10172700" y="4875213"/>
            <a:ext cx="1408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93"/>
          <p:cNvSpPr txBox="1">
            <a:spLocks noChangeArrowheads="1"/>
          </p:cNvSpPr>
          <p:nvPr/>
        </p:nvSpPr>
        <p:spPr bwMode="auto">
          <a:xfrm>
            <a:off x="2219325" y="684213"/>
            <a:ext cx="14081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19" name="Rectangle 22"/>
          <p:cNvSpPr>
            <a:spLocks noChangeArrowheads="1"/>
          </p:cNvSpPr>
          <p:nvPr/>
        </p:nvSpPr>
        <p:spPr bwMode="auto">
          <a:xfrm>
            <a:off x="863600" y="1011238"/>
            <a:ext cx="12176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1954</a:t>
            </a:r>
            <a:endParaRPr lang="en-US" altLang="en-US" sz="1800"/>
          </a:p>
        </p:txBody>
      </p:sp>
      <p:sp>
        <p:nvSpPr>
          <p:cNvPr id="9220" name="Rectangle 23"/>
          <p:cNvSpPr>
            <a:spLocks noChangeArrowheads="1"/>
          </p:cNvSpPr>
          <p:nvPr/>
        </p:nvSpPr>
        <p:spPr bwMode="auto">
          <a:xfrm>
            <a:off x="2446338" y="5249863"/>
            <a:ext cx="123348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1976</a:t>
            </a:r>
            <a:endParaRPr lang="en-US" altLang="en-US" sz="1800"/>
          </a:p>
        </p:txBody>
      </p:sp>
      <p:sp>
        <p:nvSpPr>
          <p:cNvPr id="9221" name="Rectangle 24"/>
          <p:cNvSpPr>
            <a:spLocks noChangeArrowheads="1"/>
          </p:cNvSpPr>
          <p:nvPr/>
        </p:nvSpPr>
        <p:spPr bwMode="auto">
          <a:xfrm>
            <a:off x="4025900" y="1011238"/>
            <a:ext cx="124936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1983</a:t>
            </a:r>
            <a:endParaRPr lang="en-US" altLang="en-US" sz="1800"/>
          </a:p>
        </p:txBody>
      </p:sp>
      <p:sp>
        <p:nvSpPr>
          <p:cNvPr id="9222" name="Rectangle 25"/>
          <p:cNvSpPr>
            <a:spLocks noChangeArrowheads="1"/>
          </p:cNvSpPr>
          <p:nvPr/>
        </p:nvSpPr>
        <p:spPr bwMode="auto">
          <a:xfrm>
            <a:off x="5624513" y="5249863"/>
            <a:ext cx="12414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1995</a:t>
            </a:r>
            <a:endParaRPr lang="en-US" altLang="en-US" sz="1800"/>
          </a:p>
        </p:txBody>
      </p:sp>
      <p:sp>
        <p:nvSpPr>
          <p:cNvPr id="9223" name="Rectangle 26"/>
          <p:cNvSpPr>
            <a:spLocks noChangeArrowheads="1"/>
          </p:cNvSpPr>
          <p:nvPr/>
        </p:nvSpPr>
        <p:spPr bwMode="auto">
          <a:xfrm>
            <a:off x="7116763" y="1011238"/>
            <a:ext cx="141763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2008</a:t>
            </a:r>
            <a:endParaRPr lang="en-US" altLang="en-US" sz="1800"/>
          </a:p>
        </p:txBody>
      </p:sp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8782050" y="5249863"/>
            <a:ext cx="12573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2013</a:t>
            </a:r>
            <a:endParaRPr lang="en-US" altLang="en-US" sz="1800"/>
          </a:p>
        </p:txBody>
      </p:sp>
      <p:sp>
        <p:nvSpPr>
          <p:cNvPr id="9225" name="Rectangle 28"/>
          <p:cNvSpPr>
            <a:spLocks noChangeArrowheads="1"/>
          </p:cNvSpPr>
          <p:nvPr/>
        </p:nvSpPr>
        <p:spPr bwMode="auto">
          <a:xfrm>
            <a:off x="10318750" y="1011238"/>
            <a:ext cx="13557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000000"/>
                </a:solidFill>
                <a:latin typeface="Montserrat" panose="02000505000000020004" pitchFamily="2" charset="0"/>
              </a:rPr>
              <a:t>2022</a:t>
            </a:r>
            <a:endParaRPr lang="en-US" altLang="en-US" sz="1800"/>
          </a:p>
        </p:txBody>
      </p:sp>
      <p:sp>
        <p:nvSpPr>
          <p:cNvPr id="9226" name="TextBox 93"/>
          <p:cNvSpPr txBox="1">
            <a:spLocks noChangeArrowheads="1"/>
          </p:cNvSpPr>
          <p:nvPr/>
        </p:nvSpPr>
        <p:spPr bwMode="auto">
          <a:xfrm>
            <a:off x="5395913" y="684213"/>
            <a:ext cx="1406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27" name="TextBox 93"/>
          <p:cNvSpPr txBox="1">
            <a:spLocks noChangeArrowheads="1"/>
          </p:cNvSpPr>
          <p:nvPr/>
        </p:nvSpPr>
        <p:spPr bwMode="auto">
          <a:xfrm>
            <a:off x="8570913" y="684213"/>
            <a:ext cx="1408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28" name="TextBox 93"/>
          <p:cNvSpPr txBox="1">
            <a:spLocks noChangeArrowheads="1"/>
          </p:cNvSpPr>
          <p:nvPr/>
        </p:nvSpPr>
        <p:spPr bwMode="auto">
          <a:xfrm>
            <a:off x="646113" y="4921250"/>
            <a:ext cx="1408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29" name="TextBox 93"/>
          <p:cNvSpPr txBox="1">
            <a:spLocks noChangeArrowheads="1"/>
          </p:cNvSpPr>
          <p:nvPr/>
        </p:nvSpPr>
        <p:spPr bwMode="auto">
          <a:xfrm>
            <a:off x="3821113" y="4921250"/>
            <a:ext cx="1408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30" name="TextBox 93"/>
          <p:cNvSpPr txBox="1">
            <a:spLocks noChangeArrowheads="1"/>
          </p:cNvSpPr>
          <p:nvPr/>
        </p:nvSpPr>
        <p:spPr bwMode="auto">
          <a:xfrm>
            <a:off x="6997700" y="4921250"/>
            <a:ext cx="1408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31" name="TextBox 93"/>
          <p:cNvSpPr txBox="1">
            <a:spLocks noChangeArrowheads="1"/>
          </p:cNvSpPr>
          <p:nvPr/>
        </p:nvSpPr>
        <p:spPr bwMode="auto">
          <a:xfrm>
            <a:off x="10172700" y="4875213"/>
            <a:ext cx="1408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Open Sans" panose="020B0606030504020204" pitchFamily="34" charset="0"/>
                <a:cs typeface="Open Sans" panose="020B0606030504020204" pitchFamily="34" charset="0"/>
              </a:rPr>
              <a:t>Lorem ipsum dolor sit amet, consetur</a:t>
            </a:r>
            <a:endParaRPr lang="ru-RU" altLang="ru-RU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32" name="Oval 35"/>
          <p:cNvSpPr>
            <a:spLocks noChangeArrowheads="1"/>
          </p:cNvSpPr>
          <p:nvPr/>
        </p:nvSpPr>
        <p:spPr bwMode="auto">
          <a:xfrm>
            <a:off x="641350" y="2740025"/>
            <a:ext cx="1379538" cy="1382713"/>
          </a:xfrm>
          <a:prstGeom prst="ellipse">
            <a:avLst/>
          </a:prstGeom>
          <a:solidFill>
            <a:srgbClr val="FF4A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3" name="Oval 36"/>
          <p:cNvSpPr>
            <a:spLocks noChangeArrowheads="1"/>
          </p:cNvSpPr>
          <p:nvPr/>
        </p:nvSpPr>
        <p:spPr bwMode="auto">
          <a:xfrm>
            <a:off x="2230438" y="2740025"/>
            <a:ext cx="1379537" cy="1382713"/>
          </a:xfrm>
          <a:prstGeom prst="ellipse">
            <a:avLst/>
          </a:prstGeom>
          <a:solidFill>
            <a:srgbClr val="FFCE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4" name="Oval 37"/>
          <p:cNvSpPr>
            <a:spLocks noChangeArrowheads="1"/>
          </p:cNvSpPr>
          <p:nvPr/>
        </p:nvSpPr>
        <p:spPr bwMode="auto">
          <a:xfrm>
            <a:off x="3817938" y="2740025"/>
            <a:ext cx="1381125" cy="1382713"/>
          </a:xfrm>
          <a:prstGeom prst="ellipse">
            <a:avLst/>
          </a:prstGeom>
          <a:solidFill>
            <a:srgbClr val="B7E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5" name="Oval 38"/>
          <p:cNvSpPr>
            <a:spLocks noChangeArrowheads="1"/>
          </p:cNvSpPr>
          <p:nvPr/>
        </p:nvSpPr>
        <p:spPr bwMode="auto">
          <a:xfrm>
            <a:off x="5407025" y="2740025"/>
            <a:ext cx="1376363" cy="1382713"/>
          </a:xfrm>
          <a:prstGeom prst="ellipse">
            <a:avLst/>
          </a:prstGeom>
          <a:solidFill>
            <a:srgbClr val="26DE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6" name="Oval 39"/>
          <p:cNvSpPr>
            <a:spLocks noChangeArrowheads="1"/>
          </p:cNvSpPr>
          <p:nvPr/>
        </p:nvSpPr>
        <p:spPr bwMode="auto">
          <a:xfrm>
            <a:off x="6991350" y="2740025"/>
            <a:ext cx="1381125" cy="1382713"/>
          </a:xfrm>
          <a:prstGeom prst="ellipse">
            <a:avLst/>
          </a:prstGeom>
          <a:solidFill>
            <a:srgbClr val="57A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7" name="Oval 40"/>
          <p:cNvSpPr>
            <a:spLocks noChangeArrowheads="1"/>
          </p:cNvSpPr>
          <p:nvPr/>
        </p:nvSpPr>
        <p:spPr bwMode="auto">
          <a:xfrm>
            <a:off x="8580438" y="2740025"/>
            <a:ext cx="1379537" cy="1382713"/>
          </a:xfrm>
          <a:prstGeom prst="ellipse">
            <a:avLst/>
          </a:prstGeom>
          <a:solidFill>
            <a:srgbClr val="B66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8" name="Oval 41"/>
          <p:cNvSpPr>
            <a:spLocks noChangeArrowheads="1"/>
          </p:cNvSpPr>
          <p:nvPr/>
        </p:nvSpPr>
        <p:spPr bwMode="auto">
          <a:xfrm>
            <a:off x="10169525" y="2740025"/>
            <a:ext cx="1379538" cy="1382713"/>
          </a:xfrm>
          <a:prstGeom prst="ellipse">
            <a:avLst/>
          </a:prstGeom>
          <a:solidFill>
            <a:srgbClr val="FF5C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39" name="Freeform 42"/>
          <p:cNvSpPr/>
          <p:nvPr/>
        </p:nvSpPr>
        <p:spPr bwMode="auto">
          <a:xfrm>
            <a:off x="520700" y="2616200"/>
            <a:ext cx="11149013" cy="1627188"/>
          </a:xfrm>
          <a:custGeom>
            <a:avLst/>
            <a:gdLst>
              <a:gd name="T0" fmla="*/ 2147483646 w 3320"/>
              <a:gd name="T1" fmla="*/ 0 h 484"/>
              <a:gd name="T2" fmla="*/ 2147483646 w 3320"/>
              <a:gd name="T3" fmla="*/ 2147483646 h 484"/>
              <a:gd name="T4" fmla="*/ 2147483646 w 3320"/>
              <a:gd name="T5" fmla="*/ 2147483646 h 484"/>
              <a:gd name="T6" fmla="*/ 2147483646 w 3320"/>
              <a:gd name="T7" fmla="*/ 2147483646 h 484"/>
              <a:gd name="T8" fmla="*/ 2147483646 w 3320"/>
              <a:gd name="T9" fmla="*/ 0 h 484"/>
              <a:gd name="T10" fmla="*/ 2147483646 w 3320"/>
              <a:gd name="T11" fmla="*/ 2147483646 h 484"/>
              <a:gd name="T12" fmla="*/ 2147483646 w 3320"/>
              <a:gd name="T13" fmla="*/ 2147483646 h 484"/>
              <a:gd name="T14" fmla="*/ 2147483646 w 3320"/>
              <a:gd name="T15" fmla="*/ 2147483646 h 484"/>
              <a:gd name="T16" fmla="*/ 2147483646 w 3320"/>
              <a:gd name="T17" fmla="*/ 0 h 484"/>
              <a:gd name="T18" fmla="*/ 2147483646 w 3320"/>
              <a:gd name="T19" fmla="*/ 2147483646 h 484"/>
              <a:gd name="T20" fmla="*/ 2147483646 w 3320"/>
              <a:gd name="T21" fmla="*/ 2147483646 h 484"/>
              <a:gd name="T22" fmla="*/ 2147483646 w 3320"/>
              <a:gd name="T23" fmla="*/ 2147483646 h 484"/>
              <a:gd name="T24" fmla="*/ 2147483646 w 3320"/>
              <a:gd name="T25" fmla="*/ 0 h 484"/>
              <a:gd name="T26" fmla="*/ 0 w 3320"/>
              <a:gd name="T27" fmla="*/ 2147483646 h 484"/>
              <a:gd name="T28" fmla="*/ 124049560 w 3320"/>
              <a:gd name="T29" fmla="*/ 2147483646 h 484"/>
              <a:gd name="T30" fmla="*/ 2147483646 w 3320"/>
              <a:gd name="T31" fmla="*/ 124331956 h 484"/>
              <a:gd name="T32" fmla="*/ 2147483646 w 3320"/>
              <a:gd name="T33" fmla="*/ 2147483646 h 484"/>
              <a:gd name="T34" fmla="*/ 2147483646 w 3320"/>
              <a:gd name="T35" fmla="*/ 2147483646 h 484"/>
              <a:gd name="T36" fmla="*/ 2147483646 w 3320"/>
              <a:gd name="T37" fmla="*/ 2147483646 h 484"/>
              <a:gd name="T38" fmla="*/ 2147483646 w 3320"/>
              <a:gd name="T39" fmla="*/ 124331956 h 484"/>
              <a:gd name="T40" fmla="*/ 2147483646 w 3320"/>
              <a:gd name="T41" fmla="*/ 2147483646 h 484"/>
              <a:gd name="T42" fmla="*/ 2147483646 w 3320"/>
              <a:gd name="T43" fmla="*/ 2147483646 h 484"/>
              <a:gd name="T44" fmla="*/ 2147483646 w 3320"/>
              <a:gd name="T45" fmla="*/ 2147483646 h 484"/>
              <a:gd name="T46" fmla="*/ 2147483646 w 3320"/>
              <a:gd name="T47" fmla="*/ 124331956 h 484"/>
              <a:gd name="T48" fmla="*/ 2147483646 w 3320"/>
              <a:gd name="T49" fmla="*/ 2147483646 h 484"/>
              <a:gd name="T50" fmla="*/ 2147483646 w 3320"/>
              <a:gd name="T51" fmla="*/ 2147483646 h 484"/>
              <a:gd name="T52" fmla="*/ 2147483646 w 3320"/>
              <a:gd name="T53" fmla="*/ 2147483646 h 484"/>
              <a:gd name="T54" fmla="*/ 2147483646 w 3320"/>
              <a:gd name="T55" fmla="*/ 2147483646 h 484"/>
              <a:gd name="T56" fmla="*/ 2147483646 w 3320"/>
              <a:gd name="T57" fmla="*/ 124331956 h 484"/>
              <a:gd name="T58" fmla="*/ 2147483646 w 3320"/>
              <a:gd name="T59" fmla="*/ 2147483646 h 484"/>
              <a:gd name="T60" fmla="*/ 2147483646 w 3320"/>
              <a:gd name="T61" fmla="*/ 2147483646 h 484"/>
              <a:gd name="T62" fmla="*/ 2147483646 w 3320"/>
              <a:gd name="T63" fmla="*/ 0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320" h="484">
                <a:moveTo>
                  <a:pt x="3078" y="0"/>
                </a:moveTo>
                <a:cubicBezTo>
                  <a:pt x="2945" y="0"/>
                  <a:pt x="2836" y="109"/>
                  <a:pt x="2836" y="242"/>
                </a:cubicBezTo>
                <a:cubicBezTo>
                  <a:pt x="2836" y="369"/>
                  <a:pt x="2733" y="473"/>
                  <a:pt x="2605" y="473"/>
                </a:cubicBezTo>
                <a:cubicBezTo>
                  <a:pt x="2478" y="473"/>
                  <a:pt x="2375" y="369"/>
                  <a:pt x="2375" y="242"/>
                </a:cubicBezTo>
                <a:cubicBezTo>
                  <a:pt x="2375" y="109"/>
                  <a:pt x="2266" y="0"/>
                  <a:pt x="2133" y="0"/>
                </a:cubicBezTo>
                <a:cubicBezTo>
                  <a:pt x="1999" y="0"/>
                  <a:pt x="1891" y="109"/>
                  <a:pt x="1891" y="242"/>
                </a:cubicBezTo>
                <a:cubicBezTo>
                  <a:pt x="1891" y="369"/>
                  <a:pt x="1787" y="473"/>
                  <a:pt x="1660" y="473"/>
                </a:cubicBezTo>
                <a:cubicBezTo>
                  <a:pt x="1533" y="473"/>
                  <a:pt x="1429" y="369"/>
                  <a:pt x="1429" y="242"/>
                </a:cubicBezTo>
                <a:cubicBezTo>
                  <a:pt x="1429" y="109"/>
                  <a:pt x="1321" y="0"/>
                  <a:pt x="1187" y="0"/>
                </a:cubicBezTo>
                <a:cubicBezTo>
                  <a:pt x="1054" y="0"/>
                  <a:pt x="945" y="109"/>
                  <a:pt x="945" y="242"/>
                </a:cubicBezTo>
                <a:cubicBezTo>
                  <a:pt x="945" y="369"/>
                  <a:pt x="842" y="473"/>
                  <a:pt x="715" y="473"/>
                </a:cubicBezTo>
                <a:cubicBezTo>
                  <a:pt x="587" y="473"/>
                  <a:pt x="484" y="369"/>
                  <a:pt x="484" y="242"/>
                </a:cubicBezTo>
                <a:cubicBezTo>
                  <a:pt x="484" y="109"/>
                  <a:pt x="375" y="0"/>
                  <a:pt x="242" y="0"/>
                </a:cubicBezTo>
                <a:cubicBezTo>
                  <a:pt x="109" y="0"/>
                  <a:pt x="0" y="109"/>
                  <a:pt x="0" y="242"/>
                </a:cubicBezTo>
                <a:cubicBezTo>
                  <a:pt x="11" y="242"/>
                  <a:pt x="11" y="242"/>
                  <a:pt x="11" y="242"/>
                </a:cubicBezTo>
                <a:cubicBezTo>
                  <a:pt x="11" y="115"/>
                  <a:pt x="115" y="11"/>
                  <a:pt x="242" y="11"/>
                </a:cubicBezTo>
                <a:cubicBezTo>
                  <a:pt x="369" y="11"/>
                  <a:pt x="473" y="115"/>
                  <a:pt x="473" y="242"/>
                </a:cubicBezTo>
                <a:cubicBezTo>
                  <a:pt x="473" y="376"/>
                  <a:pt x="581" y="484"/>
                  <a:pt x="715" y="484"/>
                </a:cubicBezTo>
                <a:cubicBezTo>
                  <a:pt x="848" y="484"/>
                  <a:pt x="957" y="376"/>
                  <a:pt x="957" y="242"/>
                </a:cubicBezTo>
                <a:cubicBezTo>
                  <a:pt x="957" y="115"/>
                  <a:pt x="1060" y="11"/>
                  <a:pt x="1187" y="11"/>
                </a:cubicBezTo>
                <a:cubicBezTo>
                  <a:pt x="1315" y="11"/>
                  <a:pt x="1418" y="115"/>
                  <a:pt x="1418" y="242"/>
                </a:cubicBezTo>
                <a:cubicBezTo>
                  <a:pt x="1418" y="376"/>
                  <a:pt x="1527" y="484"/>
                  <a:pt x="1660" y="484"/>
                </a:cubicBezTo>
                <a:cubicBezTo>
                  <a:pt x="1793" y="484"/>
                  <a:pt x="1902" y="376"/>
                  <a:pt x="1902" y="242"/>
                </a:cubicBezTo>
                <a:cubicBezTo>
                  <a:pt x="1902" y="115"/>
                  <a:pt x="2005" y="11"/>
                  <a:pt x="2133" y="11"/>
                </a:cubicBezTo>
                <a:cubicBezTo>
                  <a:pt x="2260" y="11"/>
                  <a:pt x="2364" y="115"/>
                  <a:pt x="2364" y="242"/>
                </a:cubicBezTo>
                <a:cubicBezTo>
                  <a:pt x="2364" y="376"/>
                  <a:pt x="2472" y="484"/>
                  <a:pt x="2605" y="484"/>
                </a:cubicBezTo>
                <a:cubicBezTo>
                  <a:pt x="2739" y="484"/>
                  <a:pt x="2847" y="376"/>
                  <a:pt x="2847" y="242"/>
                </a:cubicBezTo>
                <a:cubicBezTo>
                  <a:pt x="2847" y="242"/>
                  <a:pt x="2847" y="242"/>
                  <a:pt x="2847" y="242"/>
                </a:cubicBezTo>
                <a:cubicBezTo>
                  <a:pt x="2847" y="115"/>
                  <a:pt x="2951" y="11"/>
                  <a:pt x="3078" y="11"/>
                </a:cubicBezTo>
                <a:cubicBezTo>
                  <a:pt x="3205" y="11"/>
                  <a:pt x="3309" y="115"/>
                  <a:pt x="3309" y="242"/>
                </a:cubicBezTo>
                <a:cubicBezTo>
                  <a:pt x="3320" y="242"/>
                  <a:pt x="3320" y="242"/>
                  <a:pt x="3320" y="242"/>
                </a:cubicBezTo>
                <a:cubicBezTo>
                  <a:pt x="3320" y="109"/>
                  <a:pt x="3212" y="0"/>
                  <a:pt x="307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Freeform 43"/>
          <p:cNvSpPr>
            <a:spLocks noEditPoints="1"/>
          </p:cNvSpPr>
          <p:nvPr/>
        </p:nvSpPr>
        <p:spPr bwMode="auto">
          <a:xfrm>
            <a:off x="5807075" y="3133725"/>
            <a:ext cx="576263" cy="581025"/>
          </a:xfrm>
          <a:custGeom>
            <a:avLst/>
            <a:gdLst>
              <a:gd name="T0" fmla="*/ 785748002 w 172"/>
              <a:gd name="T1" fmla="*/ 1883709918 h 173"/>
              <a:gd name="T2" fmla="*/ 628599072 w 172"/>
              <a:gd name="T3" fmla="*/ 1624277218 h 173"/>
              <a:gd name="T4" fmla="*/ 347972392 w 172"/>
              <a:gd name="T5" fmla="*/ 1737073314 h 173"/>
              <a:gd name="T6" fmla="*/ 314297861 w 172"/>
              <a:gd name="T7" fmla="*/ 1331004010 h 173"/>
              <a:gd name="T8" fmla="*/ 258172525 w 172"/>
              <a:gd name="T9" fmla="*/ 1184367405 h 173"/>
              <a:gd name="T10" fmla="*/ 0 w 172"/>
              <a:gd name="T11" fmla="*/ 879816267 h 173"/>
              <a:gd name="T12" fmla="*/ 269399602 w 172"/>
              <a:gd name="T13" fmla="*/ 755738882 h 173"/>
              <a:gd name="T14" fmla="*/ 202050539 w 172"/>
              <a:gd name="T15" fmla="*/ 462469032 h 173"/>
              <a:gd name="T16" fmla="*/ 460223064 w 172"/>
              <a:gd name="T17" fmla="*/ 214314262 h 173"/>
              <a:gd name="T18" fmla="*/ 740846393 w 172"/>
              <a:gd name="T19" fmla="*/ 281991920 h 173"/>
              <a:gd name="T20" fmla="*/ 875547869 w 172"/>
              <a:gd name="T21" fmla="*/ 0 h 173"/>
              <a:gd name="T22" fmla="*/ 1167394926 w 172"/>
              <a:gd name="T23" fmla="*/ 270713989 h 173"/>
              <a:gd name="T24" fmla="*/ 1324543856 w 172"/>
              <a:gd name="T25" fmla="*/ 327110358 h 173"/>
              <a:gd name="T26" fmla="*/ 1717417857 w 172"/>
              <a:gd name="T27" fmla="*/ 360950866 h 173"/>
              <a:gd name="T28" fmla="*/ 1616394262 w 172"/>
              <a:gd name="T29" fmla="*/ 642942786 h 173"/>
              <a:gd name="T30" fmla="*/ 1863343060 w 172"/>
              <a:gd name="T31" fmla="*/ 800857320 h 173"/>
              <a:gd name="T32" fmla="*/ 1930692123 w 172"/>
              <a:gd name="T33" fmla="*/ 1071571309 h 173"/>
              <a:gd name="T34" fmla="*/ 1661292521 w 172"/>
              <a:gd name="T35" fmla="*/ 1206926625 h 173"/>
              <a:gd name="T36" fmla="*/ 1728641584 w 172"/>
              <a:gd name="T37" fmla="*/ 1488918544 h 173"/>
              <a:gd name="T38" fmla="*/ 1470469059 w 172"/>
              <a:gd name="T39" fmla="*/ 1748354603 h 173"/>
              <a:gd name="T40" fmla="*/ 1189845730 w 172"/>
              <a:gd name="T41" fmla="*/ 1669395656 h 173"/>
              <a:gd name="T42" fmla="*/ 1055144254 w 172"/>
              <a:gd name="T43" fmla="*/ 1951387576 h 173"/>
              <a:gd name="T44" fmla="*/ 1088822136 w 172"/>
              <a:gd name="T45" fmla="*/ 1680673587 h 173"/>
              <a:gd name="T46" fmla="*/ 1369445465 w 172"/>
              <a:gd name="T47" fmla="*/ 1556599560 h 173"/>
              <a:gd name="T48" fmla="*/ 1537818122 w 172"/>
              <a:gd name="T49" fmla="*/ 1387403737 h 173"/>
              <a:gd name="T50" fmla="*/ 1661292521 w 172"/>
              <a:gd name="T51" fmla="*/ 1094130528 h 173"/>
              <a:gd name="T52" fmla="*/ 1661292521 w 172"/>
              <a:gd name="T53" fmla="*/ 857257047 h 173"/>
              <a:gd name="T54" fmla="*/ 1537818122 w 172"/>
              <a:gd name="T55" fmla="*/ 575265128 h 173"/>
              <a:gd name="T56" fmla="*/ 1369445465 w 172"/>
              <a:gd name="T57" fmla="*/ 394788016 h 173"/>
              <a:gd name="T58" fmla="*/ 1088822136 w 172"/>
              <a:gd name="T59" fmla="*/ 281991920 h 173"/>
              <a:gd name="T60" fmla="*/ 841869988 w 172"/>
              <a:gd name="T61" fmla="*/ 281991920 h 173"/>
              <a:gd name="T62" fmla="*/ 561246658 w 172"/>
              <a:gd name="T63" fmla="*/ 394788016 h 173"/>
              <a:gd name="T64" fmla="*/ 392874001 w 172"/>
              <a:gd name="T65" fmla="*/ 575265128 h 173"/>
              <a:gd name="T66" fmla="*/ 269399602 w 172"/>
              <a:gd name="T67" fmla="*/ 857257047 h 173"/>
              <a:gd name="T68" fmla="*/ 269399602 w 172"/>
              <a:gd name="T69" fmla="*/ 1094130528 h 173"/>
              <a:gd name="T70" fmla="*/ 392874001 w 172"/>
              <a:gd name="T71" fmla="*/ 1387403737 h 173"/>
              <a:gd name="T72" fmla="*/ 561246658 w 172"/>
              <a:gd name="T73" fmla="*/ 1556599560 h 173"/>
              <a:gd name="T74" fmla="*/ 841869988 w 172"/>
              <a:gd name="T75" fmla="*/ 1680673587 h 173"/>
              <a:gd name="T76" fmla="*/ 280623329 w 172"/>
              <a:gd name="T77" fmla="*/ 1545318271 h 173"/>
              <a:gd name="T78" fmla="*/ 1650068794 w 172"/>
              <a:gd name="T79" fmla="*/ 1534040341 h 173"/>
              <a:gd name="T80" fmla="*/ 1852115983 w 172"/>
              <a:gd name="T81" fmla="*/ 1071571309 h 173"/>
              <a:gd name="T82" fmla="*/ 1852115983 w 172"/>
              <a:gd name="T83" fmla="*/ 1071571309 h 173"/>
              <a:gd name="T84" fmla="*/ 78576140 w 172"/>
              <a:gd name="T85" fmla="*/ 1071571309 h 173"/>
              <a:gd name="T86" fmla="*/ 1526594395 w 172"/>
              <a:gd name="T87" fmla="*/ 281991920 h 173"/>
              <a:gd name="T88" fmla="*/ 1526594395 w 172"/>
              <a:gd name="T89" fmla="*/ 281991920 h 173"/>
              <a:gd name="T90" fmla="*/ 594921190 w 172"/>
              <a:gd name="T91" fmla="*/ 891097555 h 173"/>
              <a:gd name="T92" fmla="*/ 1346994660 w 172"/>
              <a:gd name="T93" fmla="*/ 1071571309 h 173"/>
              <a:gd name="T94" fmla="*/ 965347737 w 172"/>
              <a:gd name="T95" fmla="*/ 676783294 h 173"/>
              <a:gd name="T96" fmla="*/ 752073470 w 172"/>
              <a:gd name="T97" fmla="*/ 1184367405 h 173"/>
              <a:gd name="T98" fmla="*/ 1257194793 w 172"/>
              <a:gd name="T99" fmla="*/ 1049012090 h 17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72" h="173">
                <a:moveTo>
                  <a:pt x="94" y="173"/>
                </a:moveTo>
                <a:cubicBezTo>
                  <a:pt x="78" y="173"/>
                  <a:pt x="78" y="173"/>
                  <a:pt x="78" y="173"/>
                </a:cubicBezTo>
                <a:cubicBezTo>
                  <a:pt x="74" y="173"/>
                  <a:pt x="71" y="170"/>
                  <a:pt x="70" y="167"/>
                </a:cubicBezTo>
                <a:cubicBezTo>
                  <a:pt x="68" y="150"/>
                  <a:pt x="68" y="150"/>
                  <a:pt x="68" y="150"/>
                </a:cubicBezTo>
                <a:cubicBezTo>
                  <a:pt x="67" y="149"/>
                  <a:pt x="67" y="149"/>
                  <a:pt x="66" y="148"/>
                </a:cubicBezTo>
                <a:cubicBezTo>
                  <a:pt x="63" y="147"/>
                  <a:pt x="60" y="146"/>
                  <a:pt x="56" y="144"/>
                </a:cubicBezTo>
                <a:cubicBezTo>
                  <a:pt x="56" y="144"/>
                  <a:pt x="55" y="144"/>
                  <a:pt x="54" y="144"/>
                </a:cubicBezTo>
                <a:cubicBezTo>
                  <a:pt x="41" y="155"/>
                  <a:pt x="41" y="155"/>
                  <a:pt x="41" y="155"/>
                </a:cubicBezTo>
                <a:cubicBezTo>
                  <a:pt x="38" y="157"/>
                  <a:pt x="33" y="156"/>
                  <a:pt x="31" y="154"/>
                </a:cubicBezTo>
                <a:cubicBezTo>
                  <a:pt x="19" y="142"/>
                  <a:pt x="19" y="142"/>
                  <a:pt x="19" y="142"/>
                </a:cubicBezTo>
                <a:cubicBezTo>
                  <a:pt x="16" y="139"/>
                  <a:pt x="16" y="135"/>
                  <a:pt x="18" y="132"/>
                </a:cubicBezTo>
                <a:cubicBezTo>
                  <a:pt x="28" y="118"/>
                  <a:pt x="28" y="118"/>
                  <a:pt x="28" y="118"/>
                </a:cubicBezTo>
                <a:cubicBezTo>
                  <a:pt x="29" y="118"/>
                  <a:pt x="29" y="117"/>
                  <a:pt x="28" y="116"/>
                </a:cubicBezTo>
                <a:cubicBezTo>
                  <a:pt x="27" y="113"/>
                  <a:pt x="25" y="110"/>
                  <a:pt x="24" y="107"/>
                </a:cubicBezTo>
                <a:cubicBezTo>
                  <a:pt x="24" y="106"/>
                  <a:pt x="24" y="105"/>
                  <a:pt x="23" y="105"/>
                </a:cubicBezTo>
                <a:cubicBezTo>
                  <a:pt x="6" y="103"/>
                  <a:pt x="6" y="103"/>
                  <a:pt x="6" y="103"/>
                </a:cubicBezTo>
                <a:cubicBezTo>
                  <a:pt x="2" y="102"/>
                  <a:pt x="0" y="99"/>
                  <a:pt x="0" y="95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75"/>
                  <a:pt x="2" y="72"/>
                  <a:pt x="6" y="71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8"/>
                  <a:pt x="24" y="68"/>
                  <a:pt x="24" y="67"/>
                </a:cubicBezTo>
                <a:cubicBezTo>
                  <a:pt x="25" y="64"/>
                  <a:pt x="27" y="60"/>
                  <a:pt x="28" y="57"/>
                </a:cubicBezTo>
                <a:cubicBezTo>
                  <a:pt x="29" y="56"/>
                  <a:pt x="29" y="56"/>
                  <a:pt x="28" y="55"/>
                </a:cubicBezTo>
                <a:cubicBezTo>
                  <a:pt x="18" y="41"/>
                  <a:pt x="18" y="41"/>
                  <a:pt x="18" y="41"/>
                </a:cubicBezTo>
                <a:cubicBezTo>
                  <a:pt x="16" y="38"/>
                  <a:pt x="16" y="34"/>
                  <a:pt x="19" y="32"/>
                </a:cubicBezTo>
                <a:cubicBezTo>
                  <a:pt x="31" y="20"/>
                  <a:pt x="31" y="20"/>
                  <a:pt x="31" y="20"/>
                </a:cubicBezTo>
                <a:cubicBezTo>
                  <a:pt x="33" y="17"/>
                  <a:pt x="38" y="17"/>
                  <a:pt x="41" y="19"/>
                </a:cubicBezTo>
                <a:cubicBezTo>
                  <a:pt x="54" y="29"/>
                  <a:pt x="54" y="29"/>
                  <a:pt x="54" y="29"/>
                </a:cubicBezTo>
                <a:cubicBezTo>
                  <a:pt x="55" y="29"/>
                  <a:pt x="56" y="30"/>
                  <a:pt x="56" y="29"/>
                </a:cubicBezTo>
                <a:cubicBezTo>
                  <a:pt x="60" y="28"/>
                  <a:pt x="63" y="26"/>
                  <a:pt x="66" y="25"/>
                </a:cubicBezTo>
                <a:cubicBezTo>
                  <a:pt x="67" y="25"/>
                  <a:pt x="67" y="24"/>
                  <a:pt x="68" y="24"/>
                </a:cubicBezTo>
                <a:cubicBezTo>
                  <a:pt x="70" y="7"/>
                  <a:pt x="70" y="7"/>
                  <a:pt x="70" y="7"/>
                </a:cubicBezTo>
                <a:cubicBezTo>
                  <a:pt x="71" y="3"/>
                  <a:pt x="74" y="0"/>
                  <a:pt x="78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8" y="0"/>
                  <a:pt x="101" y="3"/>
                  <a:pt x="102" y="7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5" y="24"/>
                  <a:pt x="105" y="25"/>
                  <a:pt x="106" y="25"/>
                </a:cubicBezTo>
                <a:cubicBezTo>
                  <a:pt x="109" y="26"/>
                  <a:pt x="112" y="28"/>
                  <a:pt x="116" y="29"/>
                </a:cubicBezTo>
                <a:cubicBezTo>
                  <a:pt x="116" y="30"/>
                  <a:pt x="117" y="29"/>
                  <a:pt x="118" y="29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34" y="17"/>
                  <a:pt x="139" y="17"/>
                  <a:pt x="141" y="20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56" y="34"/>
                  <a:pt x="156" y="38"/>
                  <a:pt x="154" y="41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6"/>
                  <a:pt x="143" y="56"/>
                  <a:pt x="144" y="57"/>
                </a:cubicBezTo>
                <a:cubicBezTo>
                  <a:pt x="145" y="60"/>
                  <a:pt x="147" y="64"/>
                  <a:pt x="148" y="67"/>
                </a:cubicBezTo>
                <a:cubicBezTo>
                  <a:pt x="148" y="68"/>
                  <a:pt x="148" y="68"/>
                  <a:pt x="149" y="68"/>
                </a:cubicBezTo>
                <a:cubicBezTo>
                  <a:pt x="166" y="71"/>
                  <a:pt x="166" y="71"/>
                  <a:pt x="166" y="71"/>
                </a:cubicBezTo>
                <a:cubicBezTo>
                  <a:pt x="166" y="71"/>
                  <a:pt x="166" y="71"/>
                  <a:pt x="166" y="71"/>
                </a:cubicBezTo>
                <a:cubicBezTo>
                  <a:pt x="170" y="72"/>
                  <a:pt x="172" y="75"/>
                  <a:pt x="172" y="78"/>
                </a:cubicBezTo>
                <a:cubicBezTo>
                  <a:pt x="172" y="95"/>
                  <a:pt x="172" y="95"/>
                  <a:pt x="172" y="95"/>
                </a:cubicBezTo>
                <a:cubicBezTo>
                  <a:pt x="172" y="99"/>
                  <a:pt x="170" y="102"/>
                  <a:pt x="166" y="103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48" y="105"/>
                  <a:pt x="148" y="106"/>
                  <a:pt x="148" y="107"/>
                </a:cubicBezTo>
                <a:cubicBezTo>
                  <a:pt x="147" y="110"/>
                  <a:pt x="145" y="113"/>
                  <a:pt x="144" y="116"/>
                </a:cubicBezTo>
                <a:cubicBezTo>
                  <a:pt x="143" y="117"/>
                  <a:pt x="143" y="118"/>
                  <a:pt x="144" y="118"/>
                </a:cubicBezTo>
                <a:cubicBezTo>
                  <a:pt x="154" y="132"/>
                  <a:pt x="154" y="132"/>
                  <a:pt x="154" y="132"/>
                </a:cubicBezTo>
                <a:cubicBezTo>
                  <a:pt x="156" y="135"/>
                  <a:pt x="156" y="139"/>
                  <a:pt x="153" y="142"/>
                </a:cubicBezTo>
                <a:cubicBezTo>
                  <a:pt x="141" y="154"/>
                  <a:pt x="141" y="154"/>
                  <a:pt x="141" y="154"/>
                </a:cubicBezTo>
                <a:cubicBezTo>
                  <a:pt x="139" y="156"/>
                  <a:pt x="134" y="157"/>
                  <a:pt x="131" y="155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7" y="144"/>
                  <a:pt x="116" y="144"/>
                  <a:pt x="116" y="144"/>
                </a:cubicBezTo>
                <a:cubicBezTo>
                  <a:pt x="112" y="146"/>
                  <a:pt x="109" y="147"/>
                  <a:pt x="106" y="148"/>
                </a:cubicBezTo>
                <a:cubicBezTo>
                  <a:pt x="105" y="149"/>
                  <a:pt x="105" y="149"/>
                  <a:pt x="104" y="150"/>
                </a:cubicBezTo>
                <a:cubicBezTo>
                  <a:pt x="102" y="167"/>
                  <a:pt x="102" y="167"/>
                  <a:pt x="102" y="167"/>
                </a:cubicBezTo>
                <a:cubicBezTo>
                  <a:pt x="101" y="170"/>
                  <a:pt x="98" y="173"/>
                  <a:pt x="94" y="173"/>
                </a:cubicBezTo>
                <a:close/>
                <a:moveTo>
                  <a:pt x="78" y="165"/>
                </a:moveTo>
                <a:cubicBezTo>
                  <a:pt x="94" y="165"/>
                  <a:pt x="94" y="165"/>
                  <a:pt x="94" y="165"/>
                </a:cubicBezTo>
                <a:cubicBezTo>
                  <a:pt x="97" y="149"/>
                  <a:pt x="97" y="149"/>
                  <a:pt x="97" y="149"/>
                </a:cubicBezTo>
                <a:cubicBezTo>
                  <a:pt x="97" y="145"/>
                  <a:pt x="100" y="142"/>
                  <a:pt x="103" y="141"/>
                </a:cubicBezTo>
                <a:cubicBezTo>
                  <a:pt x="106" y="140"/>
                  <a:pt x="109" y="139"/>
                  <a:pt x="112" y="137"/>
                </a:cubicBezTo>
                <a:cubicBezTo>
                  <a:pt x="115" y="136"/>
                  <a:pt x="119" y="136"/>
                  <a:pt x="122" y="138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37" y="123"/>
                  <a:pt x="137" y="123"/>
                  <a:pt x="137" y="123"/>
                </a:cubicBezTo>
                <a:cubicBezTo>
                  <a:pt x="135" y="120"/>
                  <a:pt x="135" y="116"/>
                  <a:pt x="137" y="113"/>
                </a:cubicBezTo>
                <a:cubicBezTo>
                  <a:pt x="138" y="110"/>
                  <a:pt x="139" y="107"/>
                  <a:pt x="140" y="104"/>
                </a:cubicBezTo>
                <a:cubicBezTo>
                  <a:pt x="141" y="101"/>
                  <a:pt x="144" y="98"/>
                  <a:pt x="148" y="97"/>
                </a:cubicBezTo>
                <a:cubicBezTo>
                  <a:pt x="165" y="95"/>
                  <a:pt x="165" y="95"/>
                  <a:pt x="165" y="95"/>
                </a:cubicBezTo>
                <a:cubicBezTo>
                  <a:pt x="165" y="79"/>
                  <a:pt x="165" y="79"/>
                  <a:pt x="165" y="79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4" y="76"/>
                  <a:pt x="141" y="73"/>
                  <a:pt x="140" y="69"/>
                </a:cubicBezTo>
                <a:cubicBezTo>
                  <a:pt x="139" y="66"/>
                  <a:pt x="138" y="64"/>
                  <a:pt x="137" y="61"/>
                </a:cubicBezTo>
                <a:cubicBezTo>
                  <a:pt x="135" y="57"/>
                  <a:pt x="135" y="53"/>
                  <a:pt x="137" y="51"/>
                </a:cubicBezTo>
                <a:cubicBezTo>
                  <a:pt x="147" y="37"/>
                  <a:pt x="147" y="37"/>
                  <a:pt x="147" y="37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19" y="38"/>
                  <a:pt x="115" y="38"/>
                  <a:pt x="112" y="36"/>
                </a:cubicBezTo>
                <a:cubicBezTo>
                  <a:pt x="109" y="35"/>
                  <a:pt x="106" y="34"/>
                  <a:pt x="103" y="33"/>
                </a:cubicBezTo>
                <a:cubicBezTo>
                  <a:pt x="100" y="31"/>
                  <a:pt x="97" y="28"/>
                  <a:pt x="97" y="25"/>
                </a:cubicBezTo>
                <a:cubicBezTo>
                  <a:pt x="94" y="8"/>
                  <a:pt x="94" y="8"/>
                  <a:pt x="94" y="8"/>
                </a:cubicBezTo>
                <a:cubicBezTo>
                  <a:pt x="78" y="8"/>
                  <a:pt x="78" y="8"/>
                  <a:pt x="78" y="8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8"/>
                  <a:pt x="72" y="31"/>
                  <a:pt x="69" y="33"/>
                </a:cubicBezTo>
                <a:cubicBezTo>
                  <a:pt x="66" y="34"/>
                  <a:pt x="63" y="35"/>
                  <a:pt x="60" y="36"/>
                </a:cubicBezTo>
                <a:cubicBezTo>
                  <a:pt x="57" y="38"/>
                  <a:pt x="53" y="38"/>
                  <a:pt x="50" y="35"/>
                </a:cubicBezTo>
                <a:cubicBezTo>
                  <a:pt x="36" y="26"/>
                  <a:pt x="36" y="26"/>
                  <a:pt x="36" y="26"/>
                </a:cubicBezTo>
                <a:cubicBezTo>
                  <a:pt x="25" y="37"/>
                  <a:pt x="25" y="37"/>
                  <a:pt x="25" y="37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3"/>
                  <a:pt x="37" y="57"/>
                  <a:pt x="35" y="61"/>
                </a:cubicBezTo>
                <a:cubicBezTo>
                  <a:pt x="34" y="64"/>
                  <a:pt x="33" y="66"/>
                  <a:pt x="32" y="69"/>
                </a:cubicBezTo>
                <a:cubicBezTo>
                  <a:pt x="31" y="73"/>
                  <a:pt x="28" y="76"/>
                  <a:pt x="24" y="76"/>
                </a:cubicBezTo>
                <a:cubicBezTo>
                  <a:pt x="7" y="79"/>
                  <a:pt x="7" y="79"/>
                  <a:pt x="7" y="79"/>
                </a:cubicBezTo>
                <a:cubicBezTo>
                  <a:pt x="7" y="95"/>
                  <a:pt x="7" y="95"/>
                  <a:pt x="7" y="95"/>
                </a:cubicBezTo>
                <a:cubicBezTo>
                  <a:pt x="24" y="97"/>
                  <a:pt x="24" y="97"/>
                  <a:pt x="24" y="97"/>
                </a:cubicBezTo>
                <a:cubicBezTo>
                  <a:pt x="28" y="98"/>
                  <a:pt x="31" y="101"/>
                  <a:pt x="32" y="104"/>
                </a:cubicBezTo>
                <a:cubicBezTo>
                  <a:pt x="33" y="107"/>
                  <a:pt x="34" y="110"/>
                  <a:pt x="35" y="113"/>
                </a:cubicBezTo>
                <a:cubicBezTo>
                  <a:pt x="37" y="116"/>
                  <a:pt x="37" y="120"/>
                  <a:pt x="35" y="123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36" y="148"/>
                  <a:pt x="36" y="148"/>
                  <a:pt x="36" y="148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53" y="136"/>
                  <a:pt x="57" y="136"/>
                  <a:pt x="60" y="137"/>
                </a:cubicBezTo>
                <a:cubicBezTo>
                  <a:pt x="63" y="139"/>
                  <a:pt x="66" y="140"/>
                  <a:pt x="69" y="141"/>
                </a:cubicBezTo>
                <a:cubicBezTo>
                  <a:pt x="72" y="142"/>
                  <a:pt x="75" y="145"/>
                  <a:pt x="75" y="149"/>
                </a:cubicBezTo>
                <a:lnTo>
                  <a:pt x="78" y="165"/>
                </a:lnTo>
                <a:close/>
                <a:moveTo>
                  <a:pt x="25" y="137"/>
                </a:moveTo>
                <a:cubicBezTo>
                  <a:pt x="25" y="137"/>
                  <a:pt x="25" y="137"/>
                  <a:pt x="25" y="137"/>
                </a:cubicBezTo>
                <a:cubicBezTo>
                  <a:pt x="25" y="137"/>
                  <a:pt x="25" y="137"/>
                  <a:pt x="25" y="137"/>
                </a:cubicBezTo>
                <a:close/>
                <a:moveTo>
                  <a:pt x="148" y="136"/>
                </a:moveTo>
                <a:cubicBezTo>
                  <a:pt x="147" y="136"/>
                  <a:pt x="147" y="136"/>
                  <a:pt x="147" y="136"/>
                </a:cubicBezTo>
                <a:lnTo>
                  <a:pt x="148" y="136"/>
                </a:lnTo>
                <a:close/>
                <a:moveTo>
                  <a:pt x="165" y="95"/>
                </a:moveTo>
                <a:cubicBezTo>
                  <a:pt x="165" y="95"/>
                  <a:pt x="165" y="95"/>
                  <a:pt x="165" y="95"/>
                </a:cubicBezTo>
                <a:close/>
                <a:moveTo>
                  <a:pt x="7" y="95"/>
                </a:moveTo>
                <a:cubicBezTo>
                  <a:pt x="7" y="95"/>
                  <a:pt x="7" y="95"/>
                  <a:pt x="7" y="95"/>
                </a:cubicBezTo>
                <a:close/>
                <a:moveTo>
                  <a:pt x="165" y="95"/>
                </a:moveTo>
                <a:cubicBezTo>
                  <a:pt x="165" y="95"/>
                  <a:pt x="165" y="95"/>
                  <a:pt x="165" y="95"/>
                </a:cubicBezTo>
                <a:close/>
                <a:moveTo>
                  <a:pt x="7" y="95"/>
                </a:moveTo>
                <a:cubicBezTo>
                  <a:pt x="7" y="95"/>
                  <a:pt x="7" y="95"/>
                  <a:pt x="7" y="95"/>
                </a:cubicBezTo>
                <a:cubicBezTo>
                  <a:pt x="7" y="95"/>
                  <a:pt x="7" y="95"/>
                  <a:pt x="7" y="95"/>
                </a:cubicBezTo>
                <a:close/>
                <a:moveTo>
                  <a:pt x="136" y="25"/>
                </a:moveTo>
                <a:cubicBezTo>
                  <a:pt x="136" y="25"/>
                  <a:pt x="136" y="25"/>
                  <a:pt x="136" y="25"/>
                </a:cubicBezTo>
                <a:cubicBezTo>
                  <a:pt x="136" y="25"/>
                  <a:pt x="136" y="25"/>
                  <a:pt x="136" y="25"/>
                </a:cubicBezTo>
                <a:close/>
                <a:moveTo>
                  <a:pt x="136" y="25"/>
                </a:moveTo>
                <a:cubicBezTo>
                  <a:pt x="136" y="25"/>
                  <a:pt x="136" y="25"/>
                  <a:pt x="136" y="25"/>
                </a:cubicBezTo>
                <a:close/>
                <a:moveTo>
                  <a:pt x="86" y="121"/>
                </a:moveTo>
                <a:cubicBezTo>
                  <a:pt x="77" y="121"/>
                  <a:pt x="68" y="118"/>
                  <a:pt x="62" y="111"/>
                </a:cubicBezTo>
                <a:cubicBezTo>
                  <a:pt x="53" y="103"/>
                  <a:pt x="50" y="91"/>
                  <a:pt x="53" y="79"/>
                </a:cubicBezTo>
                <a:cubicBezTo>
                  <a:pt x="55" y="66"/>
                  <a:pt x="66" y="56"/>
                  <a:pt x="78" y="53"/>
                </a:cubicBezTo>
                <a:cubicBezTo>
                  <a:pt x="90" y="51"/>
                  <a:pt x="102" y="54"/>
                  <a:pt x="110" y="62"/>
                </a:cubicBezTo>
                <a:cubicBezTo>
                  <a:pt x="119" y="71"/>
                  <a:pt x="122" y="83"/>
                  <a:pt x="120" y="95"/>
                </a:cubicBezTo>
                <a:cubicBezTo>
                  <a:pt x="117" y="107"/>
                  <a:pt x="107" y="117"/>
                  <a:pt x="94" y="120"/>
                </a:cubicBezTo>
                <a:cubicBezTo>
                  <a:pt x="91" y="121"/>
                  <a:pt x="89" y="121"/>
                  <a:pt x="86" y="121"/>
                </a:cubicBezTo>
                <a:close/>
                <a:moveTo>
                  <a:pt x="86" y="60"/>
                </a:moveTo>
                <a:cubicBezTo>
                  <a:pt x="84" y="60"/>
                  <a:pt x="82" y="61"/>
                  <a:pt x="80" y="61"/>
                </a:cubicBezTo>
                <a:cubicBezTo>
                  <a:pt x="70" y="63"/>
                  <a:pt x="62" y="71"/>
                  <a:pt x="60" y="81"/>
                </a:cubicBezTo>
                <a:cubicBezTo>
                  <a:pt x="58" y="90"/>
                  <a:pt x="61" y="99"/>
                  <a:pt x="67" y="105"/>
                </a:cubicBezTo>
                <a:cubicBezTo>
                  <a:pt x="74" y="112"/>
                  <a:pt x="83" y="115"/>
                  <a:pt x="92" y="113"/>
                </a:cubicBezTo>
                <a:cubicBezTo>
                  <a:pt x="92" y="113"/>
                  <a:pt x="92" y="113"/>
                  <a:pt x="92" y="113"/>
                </a:cubicBezTo>
                <a:cubicBezTo>
                  <a:pt x="102" y="110"/>
                  <a:pt x="110" y="102"/>
                  <a:pt x="112" y="93"/>
                </a:cubicBezTo>
                <a:cubicBezTo>
                  <a:pt x="114" y="84"/>
                  <a:pt x="111" y="74"/>
                  <a:pt x="105" y="68"/>
                </a:cubicBezTo>
                <a:cubicBezTo>
                  <a:pt x="100" y="63"/>
                  <a:pt x="93" y="60"/>
                  <a:pt x="86" y="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1" name="Freeform 44"/>
          <p:cNvSpPr>
            <a:spLocks noEditPoints="1"/>
          </p:cNvSpPr>
          <p:nvPr/>
        </p:nvSpPr>
        <p:spPr bwMode="auto">
          <a:xfrm>
            <a:off x="7343775" y="3217863"/>
            <a:ext cx="679450" cy="427037"/>
          </a:xfrm>
          <a:custGeom>
            <a:avLst/>
            <a:gdLst>
              <a:gd name="T0" fmla="*/ 1991245951 w 202"/>
              <a:gd name="T1" fmla="*/ 1435910231 h 127"/>
              <a:gd name="T2" fmla="*/ 282846290 w 202"/>
              <a:gd name="T3" fmla="*/ 1435910231 h 127"/>
              <a:gd name="T4" fmla="*/ 0 w 202"/>
              <a:gd name="T5" fmla="*/ 1153252087 h 127"/>
              <a:gd name="T6" fmla="*/ 0 w 202"/>
              <a:gd name="T7" fmla="*/ 282658144 h 127"/>
              <a:gd name="T8" fmla="*/ 282846290 w 202"/>
              <a:gd name="T9" fmla="*/ 0 h 127"/>
              <a:gd name="T10" fmla="*/ 1991245951 w 202"/>
              <a:gd name="T11" fmla="*/ 0 h 127"/>
              <a:gd name="T12" fmla="*/ 2147483646 w 202"/>
              <a:gd name="T13" fmla="*/ 282658144 h 127"/>
              <a:gd name="T14" fmla="*/ 2147483646 w 202"/>
              <a:gd name="T15" fmla="*/ 1153252087 h 127"/>
              <a:gd name="T16" fmla="*/ 1991245951 w 202"/>
              <a:gd name="T17" fmla="*/ 1435910231 h 127"/>
              <a:gd name="T18" fmla="*/ 282846290 w 202"/>
              <a:gd name="T19" fmla="*/ 90451144 h 127"/>
              <a:gd name="T20" fmla="*/ 90511485 w 202"/>
              <a:gd name="T21" fmla="*/ 282658144 h 127"/>
              <a:gd name="T22" fmla="*/ 90511485 w 202"/>
              <a:gd name="T23" fmla="*/ 1153252087 h 127"/>
              <a:gd name="T24" fmla="*/ 282846290 w 202"/>
              <a:gd name="T25" fmla="*/ 1345459087 h 127"/>
              <a:gd name="T26" fmla="*/ 1991245951 w 202"/>
              <a:gd name="T27" fmla="*/ 1345459087 h 127"/>
              <a:gd name="T28" fmla="*/ 2147483646 w 202"/>
              <a:gd name="T29" fmla="*/ 1153252087 h 127"/>
              <a:gd name="T30" fmla="*/ 2147483646 w 202"/>
              <a:gd name="T31" fmla="*/ 282658144 h 127"/>
              <a:gd name="T32" fmla="*/ 1991245951 w 202"/>
              <a:gd name="T33" fmla="*/ 90451144 h 127"/>
              <a:gd name="T34" fmla="*/ 282846290 w 202"/>
              <a:gd name="T35" fmla="*/ 90451144 h 127"/>
              <a:gd name="T36" fmla="*/ 1957303724 w 202"/>
              <a:gd name="T37" fmla="*/ 1209782371 h 127"/>
              <a:gd name="T38" fmla="*/ 1934676694 w 202"/>
              <a:gd name="T39" fmla="*/ 1198477659 h 127"/>
              <a:gd name="T40" fmla="*/ 1425550009 w 202"/>
              <a:gd name="T41" fmla="*/ 780139437 h 127"/>
              <a:gd name="T42" fmla="*/ 1165330750 w 202"/>
              <a:gd name="T43" fmla="*/ 983654511 h 127"/>
              <a:gd name="T44" fmla="*/ 1108761492 w 202"/>
              <a:gd name="T45" fmla="*/ 983654511 h 127"/>
              <a:gd name="T46" fmla="*/ 848542232 w 202"/>
              <a:gd name="T47" fmla="*/ 780139437 h 127"/>
              <a:gd name="T48" fmla="*/ 339415548 w 202"/>
              <a:gd name="T49" fmla="*/ 1198477659 h 127"/>
              <a:gd name="T50" fmla="*/ 282846290 w 202"/>
              <a:gd name="T51" fmla="*/ 1198477659 h 127"/>
              <a:gd name="T52" fmla="*/ 282846290 w 202"/>
              <a:gd name="T53" fmla="*/ 1130639301 h 127"/>
              <a:gd name="T54" fmla="*/ 769345944 w 202"/>
              <a:gd name="T55" fmla="*/ 723609153 h 127"/>
              <a:gd name="T56" fmla="*/ 282846290 w 202"/>
              <a:gd name="T57" fmla="*/ 339191790 h 127"/>
              <a:gd name="T58" fmla="*/ 282846290 w 202"/>
              <a:gd name="T59" fmla="*/ 282658144 h 127"/>
              <a:gd name="T60" fmla="*/ 339415548 w 202"/>
              <a:gd name="T61" fmla="*/ 271353432 h 127"/>
              <a:gd name="T62" fmla="*/ 1142703719 w 202"/>
              <a:gd name="T63" fmla="*/ 893203367 h 127"/>
              <a:gd name="T64" fmla="*/ 1934676694 w 202"/>
              <a:gd name="T65" fmla="*/ 271353432 h 127"/>
              <a:gd name="T66" fmla="*/ 1991245951 w 202"/>
              <a:gd name="T67" fmla="*/ 282658144 h 127"/>
              <a:gd name="T68" fmla="*/ 1991245951 w 202"/>
              <a:gd name="T69" fmla="*/ 339191790 h 127"/>
              <a:gd name="T70" fmla="*/ 1493434464 w 202"/>
              <a:gd name="T71" fmla="*/ 723609153 h 127"/>
              <a:gd name="T72" fmla="*/ 1991245951 w 202"/>
              <a:gd name="T73" fmla="*/ 1130639301 h 127"/>
              <a:gd name="T74" fmla="*/ 1991245951 w 202"/>
              <a:gd name="T75" fmla="*/ 1198477659 h 127"/>
              <a:gd name="T76" fmla="*/ 1957303724 w 202"/>
              <a:gd name="T77" fmla="*/ 1209782371 h 1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2" h="127">
                <a:moveTo>
                  <a:pt x="176" y="127"/>
                </a:moveTo>
                <a:cubicBezTo>
                  <a:pt x="25" y="127"/>
                  <a:pt x="25" y="127"/>
                  <a:pt x="25" y="127"/>
                </a:cubicBezTo>
                <a:cubicBezTo>
                  <a:pt x="11" y="127"/>
                  <a:pt x="0" y="116"/>
                  <a:pt x="0" y="10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1"/>
                  <a:pt x="11" y="0"/>
                  <a:pt x="25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90" y="0"/>
                  <a:pt x="202" y="11"/>
                  <a:pt x="202" y="25"/>
                </a:cubicBezTo>
                <a:cubicBezTo>
                  <a:pt x="202" y="102"/>
                  <a:pt x="202" y="102"/>
                  <a:pt x="202" y="102"/>
                </a:cubicBezTo>
                <a:cubicBezTo>
                  <a:pt x="202" y="116"/>
                  <a:pt x="190" y="127"/>
                  <a:pt x="176" y="127"/>
                </a:cubicBezTo>
                <a:close/>
                <a:moveTo>
                  <a:pt x="25" y="8"/>
                </a:moveTo>
                <a:cubicBezTo>
                  <a:pt x="15" y="8"/>
                  <a:pt x="8" y="16"/>
                  <a:pt x="8" y="25"/>
                </a:cubicBezTo>
                <a:cubicBezTo>
                  <a:pt x="8" y="102"/>
                  <a:pt x="8" y="102"/>
                  <a:pt x="8" y="102"/>
                </a:cubicBezTo>
                <a:cubicBezTo>
                  <a:pt x="8" y="111"/>
                  <a:pt x="15" y="119"/>
                  <a:pt x="25" y="119"/>
                </a:cubicBezTo>
                <a:cubicBezTo>
                  <a:pt x="176" y="119"/>
                  <a:pt x="176" y="119"/>
                  <a:pt x="176" y="119"/>
                </a:cubicBezTo>
                <a:cubicBezTo>
                  <a:pt x="186" y="119"/>
                  <a:pt x="194" y="111"/>
                  <a:pt x="194" y="102"/>
                </a:cubicBezTo>
                <a:cubicBezTo>
                  <a:pt x="194" y="25"/>
                  <a:pt x="194" y="25"/>
                  <a:pt x="194" y="25"/>
                </a:cubicBezTo>
                <a:cubicBezTo>
                  <a:pt x="194" y="16"/>
                  <a:pt x="186" y="8"/>
                  <a:pt x="176" y="8"/>
                </a:cubicBezTo>
                <a:lnTo>
                  <a:pt x="25" y="8"/>
                </a:lnTo>
                <a:close/>
                <a:moveTo>
                  <a:pt x="173" y="107"/>
                </a:moveTo>
                <a:cubicBezTo>
                  <a:pt x="172" y="107"/>
                  <a:pt x="171" y="107"/>
                  <a:pt x="171" y="106"/>
                </a:cubicBezTo>
                <a:cubicBezTo>
                  <a:pt x="126" y="69"/>
                  <a:pt x="126" y="69"/>
                  <a:pt x="126" y="69"/>
                </a:cubicBezTo>
                <a:cubicBezTo>
                  <a:pt x="103" y="87"/>
                  <a:pt x="103" y="87"/>
                  <a:pt x="103" y="87"/>
                </a:cubicBezTo>
                <a:cubicBezTo>
                  <a:pt x="102" y="88"/>
                  <a:pt x="100" y="88"/>
                  <a:pt x="98" y="87"/>
                </a:cubicBezTo>
                <a:cubicBezTo>
                  <a:pt x="75" y="69"/>
                  <a:pt x="75" y="69"/>
                  <a:pt x="75" y="69"/>
                </a:cubicBezTo>
                <a:cubicBezTo>
                  <a:pt x="30" y="106"/>
                  <a:pt x="30" y="106"/>
                  <a:pt x="30" y="106"/>
                </a:cubicBezTo>
                <a:cubicBezTo>
                  <a:pt x="29" y="107"/>
                  <a:pt x="26" y="107"/>
                  <a:pt x="25" y="106"/>
                </a:cubicBezTo>
                <a:cubicBezTo>
                  <a:pt x="23" y="104"/>
                  <a:pt x="24" y="101"/>
                  <a:pt x="25" y="100"/>
                </a:cubicBezTo>
                <a:cubicBezTo>
                  <a:pt x="68" y="64"/>
                  <a:pt x="68" y="64"/>
                  <a:pt x="68" y="64"/>
                </a:cubicBezTo>
                <a:cubicBezTo>
                  <a:pt x="25" y="30"/>
                  <a:pt x="25" y="30"/>
                  <a:pt x="25" y="30"/>
                </a:cubicBezTo>
                <a:cubicBezTo>
                  <a:pt x="24" y="29"/>
                  <a:pt x="23" y="27"/>
                  <a:pt x="25" y="25"/>
                </a:cubicBezTo>
                <a:cubicBezTo>
                  <a:pt x="26" y="23"/>
                  <a:pt x="28" y="23"/>
                  <a:pt x="30" y="24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71" y="24"/>
                  <a:pt x="171" y="24"/>
                  <a:pt x="171" y="24"/>
                </a:cubicBezTo>
                <a:cubicBezTo>
                  <a:pt x="172" y="23"/>
                  <a:pt x="175" y="23"/>
                  <a:pt x="176" y="25"/>
                </a:cubicBezTo>
                <a:cubicBezTo>
                  <a:pt x="178" y="27"/>
                  <a:pt x="177" y="29"/>
                  <a:pt x="176" y="30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7" y="101"/>
                  <a:pt x="177" y="104"/>
                  <a:pt x="176" y="106"/>
                </a:cubicBezTo>
                <a:cubicBezTo>
                  <a:pt x="175" y="107"/>
                  <a:pt x="174" y="107"/>
                  <a:pt x="173" y="1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Freeform 45"/>
          <p:cNvSpPr>
            <a:spLocks noEditPoints="1"/>
          </p:cNvSpPr>
          <p:nvPr/>
        </p:nvSpPr>
        <p:spPr bwMode="auto">
          <a:xfrm>
            <a:off x="4025900" y="3133725"/>
            <a:ext cx="960438" cy="487363"/>
          </a:xfrm>
          <a:custGeom>
            <a:avLst/>
            <a:gdLst>
              <a:gd name="T0" fmla="*/ 1014961326 w 286"/>
              <a:gd name="T1" fmla="*/ 1536410177 h 145"/>
              <a:gd name="T2" fmla="*/ 1229229671 w 286"/>
              <a:gd name="T3" fmla="*/ 1039336889 h 145"/>
              <a:gd name="T4" fmla="*/ 1420944514 w 286"/>
              <a:gd name="T5" fmla="*/ 926366146 h 145"/>
              <a:gd name="T6" fmla="*/ 1533718741 w 286"/>
              <a:gd name="T7" fmla="*/ 11296738 h 145"/>
              <a:gd name="T8" fmla="*/ 2086306408 w 286"/>
              <a:gd name="T9" fmla="*/ 372805806 h 145"/>
              <a:gd name="T10" fmla="*/ 1928425177 w 286"/>
              <a:gd name="T11" fmla="*/ 982849837 h 145"/>
              <a:gd name="T12" fmla="*/ 2147483646 w 286"/>
              <a:gd name="T13" fmla="*/ 1231388161 h 145"/>
              <a:gd name="T14" fmla="*/ 2147483646 w 286"/>
              <a:gd name="T15" fmla="*/ 1536410177 h 145"/>
              <a:gd name="T16" fmla="*/ 1646492968 w 286"/>
              <a:gd name="T17" fmla="*/ 90377267 h 145"/>
              <a:gd name="T18" fmla="*/ 1466054876 w 286"/>
              <a:gd name="T19" fmla="*/ 813392041 h 145"/>
              <a:gd name="T20" fmla="*/ 1375834151 w 286"/>
              <a:gd name="T21" fmla="*/ 1073227104 h 145"/>
              <a:gd name="T22" fmla="*/ 969850964 w 286"/>
              <a:gd name="T23" fmla="*/ 1378249120 h 145"/>
              <a:gd name="T24" fmla="*/ 1646492968 w 286"/>
              <a:gd name="T25" fmla="*/ 1547706915 h 145"/>
              <a:gd name="T26" fmla="*/ 2147483646 w 286"/>
              <a:gd name="T27" fmla="*/ 1378249120 h 145"/>
              <a:gd name="T28" fmla="*/ 1928425177 w 286"/>
              <a:gd name="T29" fmla="*/ 1073227104 h 145"/>
              <a:gd name="T30" fmla="*/ 1838204452 w 286"/>
              <a:gd name="T31" fmla="*/ 813392041 h 145"/>
              <a:gd name="T32" fmla="*/ 1646492968 w 286"/>
              <a:gd name="T33" fmla="*/ 90377267 h 145"/>
              <a:gd name="T34" fmla="*/ 2147483646 w 286"/>
              <a:gd name="T35" fmla="*/ 1638084182 h 145"/>
              <a:gd name="T36" fmla="*/ 2147483646 w 286"/>
              <a:gd name="T37" fmla="*/ 1570300392 h 145"/>
              <a:gd name="T38" fmla="*/ 2147483646 w 286"/>
              <a:gd name="T39" fmla="*/ 1547706915 h 145"/>
              <a:gd name="T40" fmla="*/ 2147483646 w 286"/>
              <a:gd name="T41" fmla="*/ 1434736172 h 145"/>
              <a:gd name="T42" fmla="*/ 2147483646 w 286"/>
              <a:gd name="T43" fmla="*/ 1242684900 h 145"/>
              <a:gd name="T44" fmla="*/ 2147483646 w 286"/>
              <a:gd name="T45" fmla="*/ 1039336889 h 145"/>
              <a:gd name="T46" fmla="*/ 2147483646 w 286"/>
              <a:gd name="T47" fmla="*/ 553560340 h 145"/>
              <a:gd name="T48" fmla="*/ 2147483646 w 286"/>
              <a:gd name="T49" fmla="*/ 1039336889 h 145"/>
              <a:gd name="T50" fmla="*/ 2147483646 w 286"/>
              <a:gd name="T51" fmla="*/ 1231388161 h 145"/>
              <a:gd name="T52" fmla="*/ 2147483646 w 286"/>
              <a:gd name="T53" fmla="*/ 1152307633 h 145"/>
              <a:gd name="T54" fmla="*/ 2147483646 w 286"/>
              <a:gd name="T55" fmla="*/ 745611612 h 145"/>
              <a:gd name="T56" fmla="*/ 2147483646 w 286"/>
              <a:gd name="T57" fmla="*/ 474479811 h 145"/>
              <a:gd name="T58" fmla="*/ 2147483646 w 286"/>
              <a:gd name="T59" fmla="*/ 1129714156 h 145"/>
              <a:gd name="T60" fmla="*/ 2147483646 w 286"/>
              <a:gd name="T61" fmla="*/ 1197494586 h 145"/>
              <a:gd name="T62" fmla="*/ 2147483646 w 286"/>
              <a:gd name="T63" fmla="*/ 1570300392 h 145"/>
              <a:gd name="T64" fmla="*/ 608974781 w 286"/>
              <a:gd name="T65" fmla="*/ 1638084182 h 145"/>
              <a:gd name="T66" fmla="*/ 11276751 w 286"/>
              <a:gd name="T67" fmla="*/ 1434736172 h 145"/>
              <a:gd name="T68" fmla="*/ 372152934 w 286"/>
              <a:gd name="T69" fmla="*/ 1118417418 h 145"/>
              <a:gd name="T70" fmla="*/ 405983187 w 286"/>
              <a:gd name="T71" fmla="*/ 1039336889 h 145"/>
              <a:gd name="T72" fmla="*/ 608974781 w 286"/>
              <a:gd name="T73" fmla="*/ 350212330 h 145"/>
              <a:gd name="T74" fmla="*/ 811969733 w 286"/>
              <a:gd name="T75" fmla="*/ 1039336889 h 145"/>
              <a:gd name="T76" fmla="*/ 857076737 w 286"/>
              <a:gd name="T77" fmla="*/ 1118417418 h 145"/>
              <a:gd name="T78" fmla="*/ 800689624 w 286"/>
              <a:gd name="T79" fmla="*/ 1197494586 h 145"/>
              <a:gd name="T80" fmla="*/ 868353488 w 286"/>
              <a:gd name="T81" fmla="*/ 655234345 h 145"/>
              <a:gd name="T82" fmla="*/ 541310916 w 286"/>
              <a:gd name="T83" fmla="*/ 451886335 h 145"/>
              <a:gd name="T84" fmla="*/ 507480663 w 286"/>
              <a:gd name="T85" fmla="*/ 1095820580 h 145"/>
              <a:gd name="T86" fmla="*/ 315765821 w 286"/>
              <a:gd name="T87" fmla="*/ 1242684900 h 145"/>
              <a:gd name="T88" fmla="*/ 157881231 w 286"/>
              <a:gd name="T89" fmla="*/ 1479923125 h 145"/>
              <a:gd name="T90" fmla="*/ 823246484 w 286"/>
              <a:gd name="T91" fmla="*/ 1536410177 h 145"/>
              <a:gd name="T92" fmla="*/ 608974781 w 286"/>
              <a:gd name="T93" fmla="*/ 1638084182 h 14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86" h="145">
                <a:moveTo>
                  <a:pt x="146" y="145"/>
                </a:moveTo>
                <a:cubicBezTo>
                  <a:pt x="130" y="144"/>
                  <a:pt x="116" y="144"/>
                  <a:pt x="102" y="140"/>
                </a:cubicBezTo>
                <a:cubicBezTo>
                  <a:pt x="98" y="139"/>
                  <a:pt x="93" y="138"/>
                  <a:pt x="90" y="136"/>
                </a:cubicBezTo>
                <a:cubicBezTo>
                  <a:pt x="81" y="132"/>
                  <a:pt x="79" y="127"/>
                  <a:pt x="78" y="123"/>
                </a:cubicBezTo>
                <a:cubicBezTo>
                  <a:pt x="77" y="118"/>
                  <a:pt x="79" y="113"/>
                  <a:pt x="83" y="109"/>
                </a:cubicBezTo>
                <a:cubicBezTo>
                  <a:pt x="90" y="103"/>
                  <a:pt x="98" y="97"/>
                  <a:pt x="109" y="92"/>
                </a:cubicBezTo>
                <a:cubicBezTo>
                  <a:pt x="112" y="91"/>
                  <a:pt x="116" y="89"/>
                  <a:pt x="119" y="88"/>
                </a:cubicBezTo>
                <a:cubicBezTo>
                  <a:pt x="121" y="87"/>
                  <a:pt x="121" y="87"/>
                  <a:pt x="121" y="87"/>
                </a:cubicBezTo>
                <a:cubicBezTo>
                  <a:pt x="124" y="86"/>
                  <a:pt x="126" y="84"/>
                  <a:pt x="126" y="82"/>
                </a:cubicBezTo>
                <a:cubicBezTo>
                  <a:pt x="126" y="81"/>
                  <a:pt x="126" y="79"/>
                  <a:pt x="124" y="77"/>
                </a:cubicBezTo>
                <a:cubicBezTo>
                  <a:pt x="112" y="65"/>
                  <a:pt x="107" y="51"/>
                  <a:pt x="108" y="33"/>
                </a:cubicBezTo>
                <a:cubicBezTo>
                  <a:pt x="108" y="16"/>
                  <a:pt x="118" y="6"/>
                  <a:pt x="136" y="1"/>
                </a:cubicBezTo>
                <a:cubicBezTo>
                  <a:pt x="139" y="0"/>
                  <a:pt x="143" y="0"/>
                  <a:pt x="146" y="0"/>
                </a:cubicBezTo>
                <a:cubicBezTo>
                  <a:pt x="150" y="0"/>
                  <a:pt x="153" y="0"/>
                  <a:pt x="157" y="1"/>
                </a:cubicBezTo>
                <a:cubicBezTo>
                  <a:pt x="175" y="6"/>
                  <a:pt x="184" y="16"/>
                  <a:pt x="185" y="33"/>
                </a:cubicBezTo>
                <a:cubicBezTo>
                  <a:pt x="185" y="51"/>
                  <a:pt x="180" y="66"/>
                  <a:pt x="168" y="77"/>
                </a:cubicBezTo>
                <a:cubicBezTo>
                  <a:pt x="167" y="79"/>
                  <a:pt x="166" y="81"/>
                  <a:pt x="167" y="82"/>
                </a:cubicBezTo>
                <a:cubicBezTo>
                  <a:pt x="167" y="84"/>
                  <a:pt x="169" y="86"/>
                  <a:pt x="171" y="87"/>
                </a:cubicBezTo>
                <a:cubicBezTo>
                  <a:pt x="174" y="88"/>
                  <a:pt x="174" y="88"/>
                  <a:pt x="174" y="88"/>
                </a:cubicBezTo>
                <a:cubicBezTo>
                  <a:pt x="177" y="89"/>
                  <a:pt x="180" y="91"/>
                  <a:pt x="184" y="92"/>
                </a:cubicBezTo>
                <a:cubicBezTo>
                  <a:pt x="195" y="97"/>
                  <a:pt x="203" y="103"/>
                  <a:pt x="209" y="109"/>
                </a:cubicBezTo>
                <a:cubicBezTo>
                  <a:pt x="213" y="112"/>
                  <a:pt x="214" y="118"/>
                  <a:pt x="213" y="123"/>
                </a:cubicBezTo>
                <a:cubicBezTo>
                  <a:pt x="212" y="129"/>
                  <a:pt x="209" y="133"/>
                  <a:pt x="203" y="136"/>
                </a:cubicBezTo>
                <a:cubicBezTo>
                  <a:pt x="203" y="136"/>
                  <a:pt x="203" y="136"/>
                  <a:pt x="203" y="136"/>
                </a:cubicBezTo>
                <a:cubicBezTo>
                  <a:pt x="199" y="138"/>
                  <a:pt x="195" y="139"/>
                  <a:pt x="190" y="140"/>
                </a:cubicBezTo>
                <a:cubicBezTo>
                  <a:pt x="177" y="144"/>
                  <a:pt x="163" y="144"/>
                  <a:pt x="146" y="145"/>
                </a:cubicBezTo>
                <a:close/>
                <a:moveTo>
                  <a:pt x="146" y="8"/>
                </a:moveTo>
                <a:cubicBezTo>
                  <a:pt x="143" y="8"/>
                  <a:pt x="141" y="8"/>
                  <a:pt x="138" y="9"/>
                </a:cubicBezTo>
                <a:cubicBezTo>
                  <a:pt x="123" y="12"/>
                  <a:pt x="116" y="20"/>
                  <a:pt x="116" y="34"/>
                </a:cubicBezTo>
                <a:cubicBezTo>
                  <a:pt x="115" y="49"/>
                  <a:pt x="120" y="62"/>
                  <a:pt x="130" y="72"/>
                </a:cubicBezTo>
                <a:cubicBezTo>
                  <a:pt x="133" y="75"/>
                  <a:pt x="135" y="80"/>
                  <a:pt x="134" y="84"/>
                </a:cubicBezTo>
                <a:cubicBezTo>
                  <a:pt x="133" y="89"/>
                  <a:pt x="129" y="92"/>
                  <a:pt x="124" y="94"/>
                </a:cubicBezTo>
                <a:cubicBezTo>
                  <a:pt x="122" y="95"/>
                  <a:pt x="122" y="95"/>
                  <a:pt x="122" y="95"/>
                </a:cubicBezTo>
                <a:cubicBezTo>
                  <a:pt x="119" y="97"/>
                  <a:pt x="115" y="98"/>
                  <a:pt x="112" y="99"/>
                </a:cubicBezTo>
                <a:cubicBezTo>
                  <a:pt x="102" y="104"/>
                  <a:pt x="95" y="109"/>
                  <a:pt x="89" y="114"/>
                </a:cubicBezTo>
                <a:cubicBezTo>
                  <a:pt x="87" y="117"/>
                  <a:pt x="86" y="119"/>
                  <a:pt x="86" y="122"/>
                </a:cubicBezTo>
                <a:cubicBezTo>
                  <a:pt x="87" y="125"/>
                  <a:pt x="89" y="127"/>
                  <a:pt x="93" y="129"/>
                </a:cubicBezTo>
                <a:cubicBezTo>
                  <a:pt x="96" y="131"/>
                  <a:pt x="100" y="132"/>
                  <a:pt x="104" y="133"/>
                </a:cubicBezTo>
                <a:cubicBezTo>
                  <a:pt x="117" y="136"/>
                  <a:pt x="130" y="136"/>
                  <a:pt x="146" y="137"/>
                </a:cubicBezTo>
                <a:cubicBezTo>
                  <a:pt x="162" y="136"/>
                  <a:pt x="176" y="136"/>
                  <a:pt x="189" y="133"/>
                </a:cubicBezTo>
                <a:cubicBezTo>
                  <a:pt x="193" y="132"/>
                  <a:pt x="196" y="131"/>
                  <a:pt x="200" y="129"/>
                </a:cubicBezTo>
                <a:cubicBezTo>
                  <a:pt x="203" y="127"/>
                  <a:pt x="205" y="125"/>
                  <a:pt x="206" y="122"/>
                </a:cubicBezTo>
                <a:cubicBezTo>
                  <a:pt x="206" y="119"/>
                  <a:pt x="205" y="116"/>
                  <a:pt x="204" y="114"/>
                </a:cubicBezTo>
                <a:cubicBezTo>
                  <a:pt x="198" y="109"/>
                  <a:pt x="191" y="104"/>
                  <a:pt x="180" y="99"/>
                </a:cubicBezTo>
                <a:cubicBezTo>
                  <a:pt x="177" y="98"/>
                  <a:pt x="174" y="97"/>
                  <a:pt x="171" y="95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63" y="92"/>
                  <a:pt x="160" y="89"/>
                  <a:pt x="159" y="84"/>
                </a:cubicBezTo>
                <a:cubicBezTo>
                  <a:pt x="158" y="80"/>
                  <a:pt x="159" y="75"/>
                  <a:pt x="163" y="72"/>
                </a:cubicBezTo>
                <a:cubicBezTo>
                  <a:pt x="173" y="62"/>
                  <a:pt x="178" y="49"/>
                  <a:pt x="177" y="34"/>
                </a:cubicBezTo>
                <a:cubicBezTo>
                  <a:pt x="176" y="20"/>
                  <a:pt x="169" y="12"/>
                  <a:pt x="155" y="9"/>
                </a:cubicBezTo>
                <a:cubicBezTo>
                  <a:pt x="152" y="8"/>
                  <a:pt x="149" y="8"/>
                  <a:pt x="146" y="8"/>
                </a:cubicBezTo>
                <a:close/>
                <a:moveTo>
                  <a:pt x="201" y="133"/>
                </a:moveTo>
                <a:cubicBezTo>
                  <a:pt x="201" y="133"/>
                  <a:pt x="201" y="133"/>
                  <a:pt x="201" y="133"/>
                </a:cubicBezTo>
                <a:close/>
                <a:moveTo>
                  <a:pt x="238" y="145"/>
                </a:moveTo>
                <a:cubicBezTo>
                  <a:pt x="235" y="144"/>
                  <a:pt x="235" y="144"/>
                  <a:pt x="235" y="144"/>
                </a:cubicBezTo>
                <a:cubicBezTo>
                  <a:pt x="228" y="144"/>
                  <a:pt x="225" y="144"/>
                  <a:pt x="217" y="143"/>
                </a:cubicBezTo>
                <a:cubicBezTo>
                  <a:pt x="215" y="143"/>
                  <a:pt x="213" y="141"/>
                  <a:pt x="213" y="139"/>
                </a:cubicBezTo>
                <a:cubicBezTo>
                  <a:pt x="214" y="137"/>
                  <a:pt x="215" y="135"/>
                  <a:pt x="218" y="136"/>
                </a:cubicBezTo>
                <a:cubicBezTo>
                  <a:pt x="226" y="136"/>
                  <a:pt x="228" y="136"/>
                  <a:pt x="235" y="137"/>
                </a:cubicBezTo>
                <a:cubicBezTo>
                  <a:pt x="238" y="137"/>
                  <a:pt x="238" y="137"/>
                  <a:pt x="238" y="137"/>
                </a:cubicBezTo>
                <a:cubicBezTo>
                  <a:pt x="249" y="136"/>
                  <a:pt x="258" y="136"/>
                  <a:pt x="267" y="134"/>
                </a:cubicBezTo>
                <a:cubicBezTo>
                  <a:pt x="270" y="133"/>
                  <a:pt x="272" y="132"/>
                  <a:pt x="274" y="131"/>
                </a:cubicBezTo>
                <a:cubicBezTo>
                  <a:pt x="276" y="130"/>
                  <a:pt x="278" y="129"/>
                  <a:pt x="278" y="127"/>
                </a:cubicBezTo>
                <a:cubicBezTo>
                  <a:pt x="278" y="126"/>
                  <a:pt x="278" y="124"/>
                  <a:pt x="277" y="123"/>
                </a:cubicBezTo>
                <a:cubicBezTo>
                  <a:pt x="273" y="119"/>
                  <a:pt x="268" y="116"/>
                  <a:pt x="261" y="113"/>
                </a:cubicBezTo>
                <a:cubicBezTo>
                  <a:pt x="259" y="112"/>
                  <a:pt x="257" y="111"/>
                  <a:pt x="254" y="110"/>
                </a:cubicBezTo>
                <a:cubicBezTo>
                  <a:pt x="253" y="110"/>
                  <a:pt x="253" y="110"/>
                  <a:pt x="253" y="110"/>
                </a:cubicBezTo>
                <a:cubicBezTo>
                  <a:pt x="249" y="108"/>
                  <a:pt x="246" y="105"/>
                  <a:pt x="245" y="101"/>
                </a:cubicBezTo>
                <a:cubicBezTo>
                  <a:pt x="245" y="98"/>
                  <a:pt x="246" y="94"/>
                  <a:pt x="249" y="92"/>
                </a:cubicBezTo>
                <a:cubicBezTo>
                  <a:pt x="255" y="85"/>
                  <a:pt x="258" y="77"/>
                  <a:pt x="258" y="66"/>
                </a:cubicBezTo>
                <a:cubicBezTo>
                  <a:pt x="258" y="58"/>
                  <a:pt x="253" y="52"/>
                  <a:pt x="243" y="50"/>
                </a:cubicBezTo>
                <a:cubicBezTo>
                  <a:pt x="242" y="50"/>
                  <a:pt x="240" y="49"/>
                  <a:pt x="238" y="49"/>
                </a:cubicBezTo>
                <a:cubicBezTo>
                  <a:pt x="236" y="49"/>
                  <a:pt x="234" y="50"/>
                  <a:pt x="232" y="50"/>
                </a:cubicBezTo>
                <a:cubicBezTo>
                  <a:pt x="223" y="52"/>
                  <a:pt x="218" y="58"/>
                  <a:pt x="218" y="66"/>
                </a:cubicBezTo>
                <a:cubicBezTo>
                  <a:pt x="217" y="77"/>
                  <a:pt x="220" y="85"/>
                  <a:pt x="227" y="92"/>
                </a:cubicBezTo>
                <a:cubicBezTo>
                  <a:pt x="230" y="95"/>
                  <a:pt x="231" y="99"/>
                  <a:pt x="231" y="102"/>
                </a:cubicBezTo>
                <a:cubicBezTo>
                  <a:pt x="230" y="105"/>
                  <a:pt x="228" y="108"/>
                  <a:pt x="224" y="109"/>
                </a:cubicBezTo>
                <a:cubicBezTo>
                  <a:pt x="224" y="109"/>
                  <a:pt x="224" y="109"/>
                  <a:pt x="224" y="109"/>
                </a:cubicBezTo>
                <a:cubicBezTo>
                  <a:pt x="222" y="110"/>
                  <a:pt x="219" y="109"/>
                  <a:pt x="219" y="107"/>
                </a:cubicBezTo>
                <a:cubicBezTo>
                  <a:pt x="218" y="105"/>
                  <a:pt x="219" y="103"/>
                  <a:pt x="221" y="102"/>
                </a:cubicBezTo>
                <a:cubicBezTo>
                  <a:pt x="221" y="102"/>
                  <a:pt x="221" y="102"/>
                  <a:pt x="221" y="102"/>
                </a:cubicBezTo>
                <a:cubicBezTo>
                  <a:pt x="222" y="101"/>
                  <a:pt x="223" y="101"/>
                  <a:pt x="223" y="100"/>
                </a:cubicBezTo>
                <a:cubicBezTo>
                  <a:pt x="223" y="100"/>
                  <a:pt x="223" y="99"/>
                  <a:pt x="221" y="97"/>
                </a:cubicBezTo>
                <a:cubicBezTo>
                  <a:pt x="213" y="89"/>
                  <a:pt x="209" y="79"/>
                  <a:pt x="210" y="66"/>
                </a:cubicBezTo>
                <a:cubicBezTo>
                  <a:pt x="210" y="58"/>
                  <a:pt x="214" y="47"/>
                  <a:pt x="230" y="42"/>
                </a:cubicBezTo>
                <a:cubicBezTo>
                  <a:pt x="233" y="42"/>
                  <a:pt x="235" y="42"/>
                  <a:pt x="238" y="42"/>
                </a:cubicBezTo>
                <a:cubicBezTo>
                  <a:pt x="240" y="42"/>
                  <a:pt x="243" y="42"/>
                  <a:pt x="245" y="42"/>
                </a:cubicBezTo>
                <a:cubicBezTo>
                  <a:pt x="262" y="47"/>
                  <a:pt x="265" y="58"/>
                  <a:pt x="266" y="66"/>
                </a:cubicBezTo>
                <a:cubicBezTo>
                  <a:pt x="266" y="79"/>
                  <a:pt x="262" y="89"/>
                  <a:pt x="254" y="97"/>
                </a:cubicBezTo>
                <a:cubicBezTo>
                  <a:pt x="254" y="98"/>
                  <a:pt x="253" y="99"/>
                  <a:pt x="253" y="100"/>
                </a:cubicBezTo>
                <a:cubicBezTo>
                  <a:pt x="253" y="101"/>
                  <a:pt x="254" y="102"/>
                  <a:pt x="256" y="102"/>
                </a:cubicBezTo>
                <a:cubicBezTo>
                  <a:pt x="257" y="103"/>
                  <a:pt x="257" y="103"/>
                  <a:pt x="257" y="103"/>
                </a:cubicBezTo>
                <a:cubicBezTo>
                  <a:pt x="260" y="104"/>
                  <a:pt x="262" y="105"/>
                  <a:pt x="264" y="106"/>
                </a:cubicBezTo>
                <a:cubicBezTo>
                  <a:pt x="272" y="109"/>
                  <a:pt x="278" y="113"/>
                  <a:pt x="282" y="118"/>
                </a:cubicBezTo>
                <a:cubicBezTo>
                  <a:pt x="285" y="120"/>
                  <a:pt x="286" y="125"/>
                  <a:pt x="286" y="129"/>
                </a:cubicBezTo>
                <a:cubicBezTo>
                  <a:pt x="285" y="133"/>
                  <a:pt x="282" y="136"/>
                  <a:pt x="278" y="139"/>
                </a:cubicBezTo>
                <a:cubicBezTo>
                  <a:pt x="275" y="140"/>
                  <a:pt x="272" y="141"/>
                  <a:pt x="269" y="142"/>
                </a:cubicBezTo>
                <a:cubicBezTo>
                  <a:pt x="259" y="144"/>
                  <a:pt x="249" y="144"/>
                  <a:pt x="238" y="145"/>
                </a:cubicBezTo>
                <a:close/>
                <a:moveTo>
                  <a:pt x="54" y="145"/>
                </a:moveTo>
                <a:cubicBezTo>
                  <a:pt x="41" y="144"/>
                  <a:pt x="31" y="144"/>
                  <a:pt x="20" y="141"/>
                </a:cubicBezTo>
                <a:cubicBezTo>
                  <a:pt x="16" y="140"/>
                  <a:pt x="13" y="139"/>
                  <a:pt x="10" y="138"/>
                </a:cubicBezTo>
                <a:cubicBezTo>
                  <a:pt x="5" y="136"/>
                  <a:pt x="2" y="132"/>
                  <a:pt x="1" y="127"/>
                </a:cubicBezTo>
                <a:cubicBezTo>
                  <a:pt x="0" y="123"/>
                  <a:pt x="2" y="119"/>
                  <a:pt x="5" y="116"/>
                </a:cubicBezTo>
                <a:cubicBezTo>
                  <a:pt x="10" y="111"/>
                  <a:pt x="16" y="106"/>
                  <a:pt x="25" y="102"/>
                </a:cubicBezTo>
                <a:cubicBezTo>
                  <a:pt x="28" y="101"/>
                  <a:pt x="30" y="100"/>
                  <a:pt x="33" y="99"/>
                </a:cubicBezTo>
                <a:cubicBezTo>
                  <a:pt x="35" y="99"/>
                  <a:pt x="35" y="99"/>
                  <a:pt x="35" y="99"/>
                </a:cubicBezTo>
                <a:cubicBezTo>
                  <a:pt x="36" y="98"/>
                  <a:pt x="37" y="97"/>
                  <a:pt x="38" y="96"/>
                </a:cubicBezTo>
                <a:cubicBezTo>
                  <a:pt x="38" y="94"/>
                  <a:pt x="37" y="93"/>
                  <a:pt x="36" y="92"/>
                </a:cubicBezTo>
                <a:cubicBezTo>
                  <a:pt x="27" y="83"/>
                  <a:pt x="23" y="72"/>
                  <a:pt x="24" y="58"/>
                </a:cubicBezTo>
                <a:cubicBezTo>
                  <a:pt x="24" y="49"/>
                  <a:pt x="28" y="37"/>
                  <a:pt x="46" y="32"/>
                </a:cubicBezTo>
                <a:cubicBezTo>
                  <a:pt x="49" y="32"/>
                  <a:pt x="51" y="31"/>
                  <a:pt x="54" y="31"/>
                </a:cubicBezTo>
                <a:cubicBezTo>
                  <a:pt x="57" y="31"/>
                  <a:pt x="60" y="32"/>
                  <a:pt x="62" y="32"/>
                </a:cubicBezTo>
                <a:cubicBezTo>
                  <a:pt x="80" y="37"/>
                  <a:pt x="84" y="49"/>
                  <a:pt x="85" y="58"/>
                </a:cubicBezTo>
                <a:cubicBezTo>
                  <a:pt x="85" y="72"/>
                  <a:pt x="81" y="84"/>
                  <a:pt x="72" y="92"/>
                </a:cubicBezTo>
                <a:cubicBezTo>
                  <a:pt x="71" y="93"/>
                  <a:pt x="70" y="94"/>
                  <a:pt x="71" y="96"/>
                </a:cubicBezTo>
                <a:cubicBezTo>
                  <a:pt x="71" y="97"/>
                  <a:pt x="72" y="98"/>
                  <a:pt x="74" y="99"/>
                </a:cubicBezTo>
                <a:cubicBezTo>
                  <a:pt x="76" y="99"/>
                  <a:pt x="76" y="99"/>
                  <a:pt x="76" y="99"/>
                </a:cubicBezTo>
                <a:cubicBezTo>
                  <a:pt x="78" y="100"/>
                  <a:pt x="79" y="102"/>
                  <a:pt x="78" y="104"/>
                </a:cubicBezTo>
                <a:cubicBezTo>
                  <a:pt x="77" y="106"/>
                  <a:pt x="75" y="107"/>
                  <a:pt x="73" y="107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67" y="104"/>
                  <a:pt x="64" y="101"/>
                  <a:pt x="63" y="97"/>
                </a:cubicBezTo>
                <a:cubicBezTo>
                  <a:pt x="62" y="93"/>
                  <a:pt x="63" y="90"/>
                  <a:pt x="66" y="87"/>
                </a:cubicBezTo>
                <a:cubicBezTo>
                  <a:pt x="74" y="79"/>
                  <a:pt x="77" y="70"/>
                  <a:pt x="77" y="58"/>
                </a:cubicBezTo>
                <a:cubicBezTo>
                  <a:pt x="77" y="48"/>
                  <a:pt x="71" y="43"/>
                  <a:pt x="61" y="40"/>
                </a:cubicBezTo>
                <a:cubicBezTo>
                  <a:pt x="58" y="39"/>
                  <a:pt x="56" y="39"/>
                  <a:pt x="54" y="39"/>
                </a:cubicBezTo>
                <a:cubicBezTo>
                  <a:pt x="52" y="39"/>
                  <a:pt x="50" y="39"/>
                  <a:pt x="48" y="40"/>
                </a:cubicBezTo>
                <a:cubicBezTo>
                  <a:pt x="37" y="43"/>
                  <a:pt x="32" y="48"/>
                  <a:pt x="32" y="58"/>
                </a:cubicBezTo>
                <a:cubicBezTo>
                  <a:pt x="31" y="70"/>
                  <a:pt x="35" y="79"/>
                  <a:pt x="42" y="87"/>
                </a:cubicBezTo>
                <a:cubicBezTo>
                  <a:pt x="45" y="90"/>
                  <a:pt x="46" y="94"/>
                  <a:pt x="45" y="97"/>
                </a:cubicBezTo>
                <a:cubicBezTo>
                  <a:pt x="45" y="101"/>
                  <a:pt x="42" y="104"/>
                  <a:pt x="38" y="106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3" y="108"/>
                  <a:pt x="31" y="108"/>
                  <a:pt x="28" y="110"/>
                </a:cubicBezTo>
                <a:cubicBezTo>
                  <a:pt x="21" y="113"/>
                  <a:pt x="15" y="117"/>
                  <a:pt x="11" y="121"/>
                </a:cubicBezTo>
                <a:cubicBezTo>
                  <a:pt x="9" y="123"/>
                  <a:pt x="8" y="124"/>
                  <a:pt x="9" y="126"/>
                </a:cubicBezTo>
                <a:cubicBezTo>
                  <a:pt x="9" y="128"/>
                  <a:pt x="11" y="130"/>
                  <a:pt x="14" y="131"/>
                </a:cubicBezTo>
                <a:cubicBezTo>
                  <a:pt x="16" y="132"/>
                  <a:pt x="19" y="133"/>
                  <a:pt x="22" y="134"/>
                </a:cubicBezTo>
                <a:cubicBezTo>
                  <a:pt x="32" y="136"/>
                  <a:pt x="42" y="136"/>
                  <a:pt x="54" y="137"/>
                </a:cubicBezTo>
                <a:cubicBezTo>
                  <a:pt x="62" y="136"/>
                  <a:pt x="68" y="136"/>
                  <a:pt x="73" y="136"/>
                </a:cubicBezTo>
                <a:cubicBezTo>
                  <a:pt x="76" y="136"/>
                  <a:pt x="78" y="137"/>
                  <a:pt x="78" y="139"/>
                </a:cubicBezTo>
                <a:cubicBezTo>
                  <a:pt x="78" y="141"/>
                  <a:pt x="76" y="143"/>
                  <a:pt x="74" y="144"/>
                </a:cubicBezTo>
                <a:cubicBezTo>
                  <a:pt x="68" y="144"/>
                  <a:pt x="62" y="144"/>
                  <a:pt x="54" y="1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3" name="Freeform 46"/>
          <p:cNvSpPr>
            <a:spLocks noEditPoints="1"/>
          </p:cNvSpPr>
          <p:nvPr/>
        </p:nvSpPr>
        <p:spPr bwMode="auto">
          <a:xfrm>
            <a:off x="1030288" y="3154363"/>
            <a:ext cx="604837" cy="527050"/>
          </a:xfrm>
          <a:custGeom>
            <a:avLst/>
            <a:gdLst>
              <a:gd name="T0" fmla="*/ 225819254 w 180"/>
              <a:gd name="T1" fmla="*/ 1769310207 h 157"/>
              <a:gd name="T2" fmla="*/ 0 w 180"/>
              <a:gd name="T3" fmla="*/ 1149489336 h 157"/>
              <a:gd name="T4" fmla="*/ 79035395 w 180"/>
              <a:gd name="T5" fmla="*/ 1149489336 h 157"/>
              <a:gd name="T6" fmla="*/ 225819254 w 180"/>
              <a:gd name="T7" fmla="*/ 1690423914 h 157"/>
              <a:gd name="T8" fmla="*/ 1942050962 w 180"/>
              <a:gd name="T9" fmla="*/ 1543920799 h 157"/>
              <a:gd name="T10" fmla="*/ 1987215485 w 180"/>
              <a:gd name="T11" fmla="*/ 1115680925 h 157"/>
              <a:gd name="T12" fmla="*/ 2032380008 w 180"/>
              <a:gd name="T13" fmla="*/ 1543920799 h 157"/>
              <a:gd name="T14" fmla="*/ 1095225399 w 180"/>
              <a:gd name="T15" fmla="*/ 1273453510 h 157"/>
              <a:gd name="T16" fmla="*/ 812951331 w 180"/>
              <a:gd name="T17" fmla="*/ 1138219866 h 157"/>
              <a:gd name="T18" fmla="*/ 937154609 w 180"/>
              <a:gd name="T19" fmla="*/ 822671338 h 157"/>
              <a:gd name="T20" fmla="*/ 1208138386 w 180"/>
              <a:gd name="T21" fmla="*/ 946638869 h 157"/>
              <a:gd name="T22" fmla="*/ 1095225399 w 180"/>
              <a:gd name="T23" fmla="*/ 1273453510 h 157"/>
              <a:gd name="T24" fmla="*/ 903280377 w 180"/>
              <a:gd name="T25" fmla="*/ 946638869 h 157"/>
              <a:gd name="T26" fmla="*/ 937154609 w 180"/>
              <a:gd name="T27" fmla="*/ 1183297747 h 157"/>
              <a:gd name="T28" fmla="*/ 1129099631 w 180"/>
              <a:gd name="T29" fmla="*/ 1138219866 h 157"/>
              <a:gd name="T30" fmla="*/ 1095225399 w 180"/>
              <a:gd name="T31" fmla="*/ 912830458 h 157"/>
              <a:gd name="T32" fmla="*/ 1795270463 w 180"/>
              <a:gd name="T33" fmla="*/ 1093141984 h 157"/>
              <a:gd name="T34" fmla="*/ 1298464072 w 180"/>
              <a:gd name="T35" fmla="*/ 1048064103 h 157"/>
              <a:gd name="T36" fmla="*/ 1795270463 w 180"/>
              <a:gd name="T37" fmla="*/ 1002986221 h 157"/>
              <a:gd name="T38" fmla="*/ 1942050962 w 180"/>
              <a:gd name="T39" fmla="*/ 552204049 h 157"/>
              <a:gd name="T40" fmla="*/ 225819254 w 180"/>
              <a:gd name="T41" fmla="*/ 405700934 h 157"/>
              <a:gd name="T42" fmla="*/ 79035395 w 180"/>
              <a:gd name="T43" fmla="*/ 856479749 h 157"/>
              <a:gd name="T44" fmla="*/ 700041704 w 180"/>
              <a:gd name="T45" fmla="*/ 1002986221 h 157"/>
              <a:gd name="T46" fmla="*/ 700041704 w 180"/>
              <a:gd name="T47" fmla="*/ 1093141984 h 157"/>
              <a:gd name="T48" fmla="*/ 0 w 180"/>
              <a:gd name="T49" fmla="*/ 856479749 h 157"/>
              <a:gd name="T50" fmla="*/ 225819254 w 180"/>
              <a:gd name="T51" fmla="*/ 315545171 h 157"/>
              <a:gd name="T52" fmla="*/ 2032380008 w 180"/>
              <a:gd name="T53" fmla="*/ 552204049 h 157"/>
              <a:gd name="T54" fmla="*/ 2032380008 w 180"/>
              <a:gd name="T55" fmla="*/ 912830458 h 157"/>
              <a:gd name="T56" fmla="*/ 1354918885 w 180"/>
              <a:gd name="T57" fmla="*/ 247928348 h 157"/>
              <a:gd name="T58" fmla="*/ 1185554445 w 180"/>
              <a:gd name="T59" fmla="*/ 90155763 h 157"/>
              <a:gd name="T60" fmla="*/ 722625646 w 180"/>
              <a:gd name="T61" fmla="*/ 202850467 h 157"/>
              <a:gd name="T62" fmla="*/ 632296600 w 180"/>
              <a:gd name="T63" fmla="*/ 202850467 h 157"/>
              <a:gd name="T64" fmla="*/ 1185554445 w 180"/>
              <a:gd name="T65" fmla="*/ 0 h 157"/>
              <a:gd name="T66" fmla="*/ 1354918885 w 180"/>
              <a:gd name="T67" fmla="*/ 247928348 h 1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0" h="157">
                <a:moveTo>
                  <a:pt x="159" y="157"/>
                </a:moveTo>
                <a:cubicBezTo>
                  <a:pt x="20" y="157"/>
                  <a:pt x="20" y="157"/>
                  <a:pt x="20" y="157"/>
                </a:cubicBezTo>
                <a:cubicBezTo>
                  <a:pt x="9" y="157"/>
                  <a:pt x="0" y="148"/>
                  <a:pt x="0" y="13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0"/>
                  <a:pt x="1" y="98"/>
                  <a:pt x="3" y="98"/>
                </a:cubicBezTo>
                <a:cubicBezTo>
                  <a:pt x="6" y="98"/>
                  <a:pt x="7" y="100"/>
                  <a:pt x="7" y="102"/>
                </a:cubicBezTo>
                <a:cubicBezTo>
                  <a:pt x="7" y="137"/>
                  <a:pt x="7" y="137"/>
                  <a:pt x="7" y="137"/>
                </a:cubicBezTo>
                <a:cubicBezTo>
                  <a:pt x="7" y="144"/>
                  <a:pt x="13" y="150"/>
                  <a:pt x="20" y="150"/>
                </a:cubicBezTo>
                <a:cubicBezTo>
                  <a:pt x="159" y="150"/>
                  <a:pt x="159" y="150"/>
                  <a:pt x="159" y="150"/>
                </a:cubicBezTo>
                <a:cubicBezTo>
                  <a:pt x="167" y="150"/>
                  <a:pt x="172" y="144"/>
                  <a:pt x="172" y="137"/>
                </a:cubicBezTo>
                <a:cubicBezTo>
                  <a:pt x="172" y="103"/>
                  <a:pt x="172" y="103"/>
                  <a:pt x="172" y="103"/>
                </a:cubicBezTo>
                <a:cubicBezTo>
                  <a:pt x="172" y="100"/>
                  <a:pt x="174" y="99"/>
                  <a:pt x="176" y="99"/>
                </a:cubicBezTo>
                <a:cubicBezTo>
                  <a:pt x="179" y="99"/>
                  <a:pt x="180" y="100"/>
                  <a:pt x="180" y="103"/>
                </a:cubicBezTo>
                <a:cubicBezTo>
                  <a:pt x="180" y="137"/>
                  <a:pt x="180" y="137"/>
                  <a:pt x="180" y="137"/>
                </a:cubicBezTo>
                <a:cubicBezTo>
                  <a:pt x="180" y="148"/>
                  <a:pt x="171" y="157"/>
                  <a:pt x="159" y="157"/>
                </a:cubicBezTo>
                <a:close/>
                <a:moveTo>
                  <a:pt x="97" y="113"/>
                </a:moveTo>
                <a:cubicBezTo>
                  <a:pt x="83" y="113"/>
                  <a:pt x="83" y="113"/>
                  <a:pt x="83" y="113"/>
                </a:cubicBezTo>
                <a:cubicBezTo>
                  <a:pt x="77" y="113"/>
                  <a:pt x="72" y="108"/>
                  <a:pt x="72" y="101"/>
                </a:cubicBezTo>
                <a:cubicBezTo>
                  <a:pt x="72" y="84"/>
                  <a:pt x="72" y="84"/>
                  <a:pt x="72" y="84"/>
                </a:cubicBezTo>
                <a:cubicBezTo>
                  <a:pt x="72" y="78"/>
                  <a:pt x="77" y="73"/>
                  <a:pt x="83" y="73"/>
                </a:cubicBezTo>
                <a:cubicBezTo>
                  <a:pt x="97" y="73"/>
                  <a:pt x="97" y="73"/>
                  <a:pt x="97" y="73"/>
                </a:cubicBezTo>
                <a:cubicBezTo>
                  <a:pt x="103" y="73"/>
                  <a:pt x="107" y="78"/>
                  <a:pt x="107" y="84"/>
                </a:cubicBezTo>
                <a:cubicBezTo>
                  <a:pt x="107" y="101"/>
                  <a:pt x="107" y="101"/>
                  <a:pt x="107" y="101"/>
                </a:cubicBezTo>
                <a:cubicBezTo>
                  <a:pt x="107" y="108"/>
                  <a:pt x="103" y="113"/>
                  <a:pt x="97" y="113"/>
                </a:cubicBezTo>
                <a:close/>
                <a:moveTo>
                  <a:pt x="83" y="81"/>
                </a:moveTo>
                <a:cubicBezTo>
                  <a:pt x="82" y="81"/>
                  <a:pt x="80" y="82"/>
                  <a:pt x="80" y="84"/>
                </a:cubicBezTo>
                <a:cubicBezTo>
                  <a:pt x="80" y="101"/>
                  <a:pt x="80" y="101"/>
                  <a:pt x="80" y="101"/>
                </a:cubicBezTo>
                <a:cubicBezTo>
                  <a:pt x="80" y="104"/>
                  <a:pt x="82" y="105"/>
                  <a:pt x="83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8" y="105"/>
                  <a:pt x="100" y="104"/>
                  <a:pt x="100" y="101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2"/>
                  <a:pt x="98" y="81"/>
                  <a:pt x="97" y="81"/>
                </a:cubicBezTo>
                <a:lnTo>
                  <a:pt x="83" y="81"/>
                </a:lnTo>
                <a:close/>
                <a:moveTo>
                  <a:pt x="159" y="97"/>
                </a:moveTo>
                <a:cubicBezTo>
                  <a:pt x="119" y="97"/>
                  <a:pt x="119" y="97"/>
                  <a:pt x="119" y="97"/>
                </a:cubicBezTo>
                <a:cubicBezTo>
                  <a:pt x="116" y="97"/>
                  <a:pt x="115" y="95"/>
                  <a:pt x="115" y="93"/>
                </a:cubicBezTo>
                <a:cubicBezTo>
                  <a:pt x="115" y="91"/>
                  <a:pt x="116" y="89"/>
                  <a:pt x="119" y="89"/>
                </a:cubicBezTo>
                <a:cubicBezTo>
                  <a:pt x="159" y="89"/>
                  <a:pt x="159" y="89"/>
                  <a:pt x="159" y="89"/>
                </a:cubicBezTo>
                <a:cubicBezTo>
                  <a:pt x="167" y="89"/>
                  <a:pt x="172" y="83"/>
                  <a:pt x="172" y="76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2" y="42"/>
                  <a:pt x="167" y="36"/>
                  <a:pt x="159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13" y="36"/>
                  <a:pt x="7" y="42"/>
                  <a:pt x="7" y="49"/>
                </a:cubicBezTo>
                <a:cubicBezTo>
                  <a:pt x="7" y="76"/>
                  <a:pt x="7" y="76"/>
                  <a:pt x="7" y="76"/>
                </a:cubicBezTo>
                <a:cubicBezTo>
                  <a:pt x="7" y="83"/>
                  <a:pt x="13" y="89"/>
                  <a:pt x="20" y="89"/>
                </a:cubicBezTo>
                <a:cubicBezTo>
                  <a:pt x="62" y="89"/>
                  <a:pt x="62" y="89"/>
                  <a:pt x="62" y="89"/>
                </a:cubicBezTo>
                <a:cubicBezTo>
                  <a:pt x="64" y="89"/>
                  <a:pt x="66" y="91"/>
                  <a:pt x="66" y="93"/>
                </a:cubicBezTo>
                <a:cubicBezTo>
                  <a:pt x="66" y="95"/>
                  <a:pt x="64" y="97"/>
                  <a:pt x="62" y="97"/>
                </a:cubicBezTo>
                <a:cubicBezTo>
                  <a:pt x="20" y="97"/>
                  <a:pt x="20" y="97"/>
                  <a:pt x="20" y="97"/>
                </a:cubicBezTo>
                <a:cubicBezTo>
                  <a:pt x="9" y="97"/>
                  <a:pt x="0" y="87"/>
                  <a:pt x="0" y="76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38"/>
                  <a:pt x="9" y="28"/>
                  <a:pt x="20" y="28"/>
                </a:cubicBezTo>
                <a:cubicBezTo>
                  <a:pt x="159" y="28"/>
                  <a:pt x="159" y="28"/>
                  <a:pt x="159" y="28"/>
                </a:cubicBezTo>
                <a:cubicBezTo>
                  <a:pt x="171" y="28"/>
                  <a:pt x="180" y="38"/>
                  <a:pt x="180" y="49"/>
                </a:cubicBezTo>
                <a:cubicBezTo>
                  <a:pt x="180" y="79"/>
                  <a:pt x="180" y="79"/>
                  <a:pt x="180" y="79"/>
                </a:cubicBezTo>
                <a:cubicBezTo>
                  <a:pt x="180" y="80"/>
                  <a:pt x="180" y="80"/>
                  <a:pt x="180" y="81"/>
                </a:cubicBezTo>
                <a:cubicBezTo>
                  <a:pt x="177" y="90"/>
                  <a:pt x="169" y="97"/>
                  <a:pt x="159" y="97"/>
                </a:cubicBezTo>
                <a:close/>
                <a:moveTo>
                  <a:pt x="120" y="22"/>
                </a:moveTo>
                <a:cubicBezTo>
                  <a:pt x="118" y="22"/>
                  <a:pt x="116" y="20"/>
                  <a:pt x="116" y="18"/>
                </a:cubicBezTo>
                <a:cubicBezTo>
                  <a:pt x="116" y="13"/>
                  <a:pt x="111" y="8"/>
                  <a:pt x="105" y="8"/>
                </a:cubicBezTo>
                <a:cubicBezTo>
                  <a:pt x="75" y="8"/>
                  <a:pt x="75" y="8"/>
                  <a:pt x="75" y="8"/>
                </a:cubicBezTo>
                <a:cubicBezTo>
                  <a:pt x="69" y="8"/>
                  <a:pt x="64" y="13"/>
                  <a:pt x="64" y="18"/>
                </a:cubicBezTo>
                <a:cubicBezTo>
                  <a:pt x="64" y="20"/>
                  <a:pt x="62" y="22"/>
                  <a:pt x="60" y="22"/>
                </a:cubicBezTo>
                <a:cubicBezTo>
                  <a:pt x="58" y="22"/>
                  <a:pt x="56" y="20"/>
                  <a:pt x="56" y="18"/>
                </a:cubicBezTo>
                <a:cubicBezTo>
                  <a:pt x="56" y="8"/>
                  <a:pt x="64" y="0"/>
                  <a:pt x="75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15" y="0"/>
                  <a:pt x="124" y="8"/>
                  <a:pt x="124" y="18"/>
                </a:cubicBezTo>
                <a:cubicBezTo>
                  <a:pt x="124" y="20"/>
                  <a:pt x="122" y="22"/>
                  <a:pt x="120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4" name="Freeform 47"/>
          <p:cNvSpPr>
            <a:spLocks noEditPoints="1"/>
          </p:cNvSpPr>
          <p:nvPr/>
        </p:nvSpPr>
        <p:spPr bwMode="auto">
          <a:xfrm>
            <a:off x="8959850" y="3151188"/>
            <a:ext cx="617538" cy="557212"/>
          </a:xfrm>
          <a:custGeom>
            <a:avLst/>
            <a:gdLst>
              <a:gd name="T0" fmla="*/ 337920821 w 184"/>
              <a:gd name="T1" fmla="*/ 968998381 h 166"/>
              <a:gd name="T2" fmla="*/ 450557739 w 184"/>
              <a:gd name="T3" fmla="*/ 1554903443 h 166"/>
              <a:gd name="T4" fmla="*/ 687101642 w 184"/>
              <a:gd name="T5" fmla="*/ 1442229134 h 166"/>
              <a:gd name="T6" fmla="*/ 574461368 w 184"/>
              <a:gd name="T7" fmla="*/ 856324073 h 166"/>
              <a:gd name="T8" fmla="*/ 596991437 w 184"/>
              <a:gd name="T9" fmla="*/ 968998381 h 166"/>
              <a:gd name="T10" fmla="*/ 574461368 w 184"/>
              <a:gd name="T11" fmla="*/ 1464766010 h 166"/>
              <a:gd name="T12" fmla="*/ 428031026 w 184"/>
              <a:gd name="T13" fmla="*/ 1442229134 h 166"/>
              <a:gd name="T14" fmla="*/ 450557739 w 184"/>
              <a:gd name="T15" fmla="*/ 935196425 h 166"/>
              <a:gd name="T16" fmla="*/ 596991437 w 184"/>
              <a:gd name="T17" fmla="*/ 968998381 h 166"/>
              <a:gd name="T18" fmla="*/ 765951847 w 184"/>
              <a:gd name="T19" fmla="*/ 799988597 h 166"/>
              <a:gd name="T20" fmla="*/ 878588765 w 184"/>
              <a:gd name="T21" fmla="*/ 1554903443 h 166"/>
              <a:gd name="T22" fmla="*/ 1103869312 w 184"/>
              <a:gd name="T23" fmla="*/ 1442229134 h 166"/>
              <a:gd name="T24" fmla="*/ 991229038 w 184"/>
              <a:gd name="T25" fmla="*/ 687314289 h 166"/>
              <a:gd name="T26" fmla="*/ 1013759107 w 184"/>
              <a:gd name="T27" fmla="*/ 799988597 h 166"/>
              <a:gd name="T28" fmla="*/ 991229038 w 184"/>
              <a:gd name="T29" fmla="*/ 1464766010 h 166"/>
              <a:gd name="T30" fmla="*/ 856062053 w 184"/>
              <a:gd name="T31" fmla="*/ 1442229134 h 166"/>
              <a:gd name="T32" fmla="*/ 878588765 w 184"/>
              <a:gd name="T33" fmla="*/ 766186640 h 166"/>
              <a:gd name="T34" fmla="*/ 1013759107 w 184"/>
              <a:gd name="T35" fmla="*/ 799988597 h 166"/>
              <a:gd name="T36" fmla="*/ 1182716161 w 184"/>
              <a:gd name="T37" fmla="*/ 653512332 h 166"/>
              <a:gd name="T38" fmla="*/ 1295356435 w 184"/>
              <a:gd name="T39" fmla="*/ 1554903443 h 166"/>
              <a:gd name="T40" fmla="*/ 1531900338 w 184"/>
              <a:gd name="T41" fmla="*/ 1442229134 h 166"/>
              <a:gd name="T42" fmla="*/ 1407996709 w 184"/>
              <a:gd name="T43" fmla="*/ 540838023 h 166"/>
              <a:gd name="T44" fmla="*/ 1441790133 w 184"/>
              <a:gd name="T45" fmla="*/ 653512332 h 166"/>
              <a:gd name="T46" fmla="*/ 1407996709 w 184"/>
              <a:gd name="T47" fmla="*/ 1464766010 h 166"/>
              <a:gd name="T48" fmla="*/ 1272829723 w 184"/>
              <a:gd name="T49" fmla="*/ 1442229134 h 166"/>
              <a:gd name="T50" fmla="*/ 1295356435 w 184"/>
              <a:gd name="T51" fmla="*/ 630975456 h 166"/>
              <a:gd name="T52" fmla="*/ 1441790133 w 184"/>
              <a:gd name="T53" fmla="*/ 653512332 h 166"/>
              <a:gd name="T54" fmla="*/ 1610747187 w 184"/>
              <a:gd name="T55" fmla="*/ 1442229134 h 166"/>
              <a:gd name="T56" fmla="*/ 1836027735 w 184"/>
              <a:gd name="T57" fmla="*/ 1554903443 h 166"/>
              <a:gd name="T58" fmla="*/ 1948668008 w 184"/>
              <a:gd name="T59" fmla="*/ 507032710 h 166"/>
              <a:gd name="T60" fmla="*/ 1723387461 w 184"/>
              <a:gd name="T61" fmla="*/ 383093320 h 166"/>
              <a:gd name="T62" fmla="*/ 1858554447 w 184"/>
              <a:gd name="T63" fmla="*/ 507032710 h 166"/>
              <a:gd name="T64" fmla="*/ 1836027735 w 184"/>
              <a:gd name="T65" fmla="*/ 1464766010 h 166"/>
              <a:gd name="T66" fmla="*/ 1700860749 w 184"/>
              <a:gd name="T67" fmla="*/ 1442229134 h 166"/>
              <a:gd name="T68" fmla="*/ 1723387461 w 184"/>
              <a:gd name="T69" fmla="*/ 473230753 h 166"/>
              <a:gd name="T70" fmla="*/ 1858554447 w 184"/>
              <a:gd name="T71" fmla="*/ 507032710 h 166"/>
              <a:gd name="T72" fmla="*/ 1633277256 w 184"/>
              <a:gd name="T73" fmla="*/ 101405871 h 166"/>
              <a:gd name="T74" fmla="*/ 1678334037 w 184"/>
              <a:gd name="T75" fmla="*/ 45070395 h 166"/>
              <a:gd name="T76" fmla="*/ 1745917530 w 184"/>
              <a:gd name="T77" fmla="*/ 180278222 h 166"/>
              <a:gd name="T78" fmla="*/ 1667067324 w 184"/>
              <a:gd name="T79" fmla="*/ 180278222 h 166"/>
              <a:gd name="T80" fmla="*/ 405504314 w 184"/>
              <a:gd name="T81" fmla="*/ 653512332 h 166"/>
              <a:gd name="T82" fmla="*/ 349184177 w 184"/>
              <a:gd name="T83" fmla="*/ 619707018 h 166"/>
              <a:gd name="T84" fmla="*/ 1081342600 w 184"/>
              <a:gd name="T85" fmla="*/ 371824882 h 166"/>
              <a:gd name="T86" fmla="*/ 2016251501 w 184"/>
              <a:gd name="T87" fmla="*/ 1791520497 h 166"/>
              <a:gd name="T88" fmla="*/ 1948668008 w 184"/>
              <a:gd name="T89" fmla="*/ 1757718541 h 166"/>
              <a:gd name="T90" fmla="*/ 135166986 w 184"/>
              <a:gd name="T91" fmla="*/ 1712648146 h 166"/>
              <a:gd name="T92" fmla="*/ 0 w 184"/>
              <a:gd name="T93" fmla="*/ 304220969 h 166"/>
              <a:gd name="T94" fmla="*/ 180223767 w 184"/>
              <a:gd name="T95" fmla="*/ 146476265 h 166"/>
              <a:gd name="T96" fmla="*/ 349184177 w 184"/>
              <a:gd name="T97" fmla="*/ 304220969 h 166"/>
              <a:gd name="T98" fmla="*/ 225280547 w 184"/>
              <a:gd name="T99" fmla="*/ 1667577751 h 166"/>
              <a:gd name="T100" fmla="*/ 1948668008 w 184"/>
              <a:gd name="T101" fmla="*/ 1566171881 h 166"/>
              <a:gd name="T102" fmla="*/ 2072571638 w 184"/>
              <a:gd name="T103" fmla="*/ 1712648146 h 1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84" h="166">
                <a:moveTo>
                  <a:pt x="40" y="76"/>
                </a:moveTo>
                <a:cubicBezTo>
                  <a:pt x="35" y="76"/>
                  <a:pt x="30" y="80"/>
                  <a:pt x="30" y="86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30" y="134"/>
                  <a:pt x="35" y="138"/>
                  <a:pt x="40" y="138"/>
                </a:cubicBezTo>
                <a:cubicBezTo>
                  <a:pt x="51" y="138"/>
                  <a:pt x="51" y="138"/>
                  <a:pt x="51" y="138"/>
                </a:cubicBezTo>
                <a:cubicBezTo>
                  <a:pt x="56" y="138"/>
                  <a:pt x="61" y="134"/>
                  <a:pt x="61" y="128"/>
                </a:cubicBezTo>
                <a:cubicBezTo>
                  <a:pt x="61" y="86"/>
                  <a:pt x="61" y="86"/>
                  <a:pt x="61" y="86"/>
                </a:cubicBezTo>
                <a:cubicBezTo>
                  <a:pt x="61" y="80"/>
                  <a:pt x="56" y="76"/>
                  <a:pt x="51" y="76"/>
                </a:cubicBezTo>
                <a:lnTo>
                  <a:pt x="40" y="76"/>
                </a:lnTo>
                <a:close/>
                <a:moveTo>
                  <a:pt x="53" y="86"/>
                </a:moveTo>
                <a:cubicBezTo>
                  <a:pt x="53" y="128"/>
                  <a:pt x="53" y="128"/>
                  <a:pt x="53" y="128"/>
                </a:cubicBezTo>
                <a:cubicBezTo>
                  <a:pt x="53" y="129"/>
                  <a:pt x="52" y="130"/>
                  <a:pt x="51" y="130"/>
                </a:cubicBezTo>
                <a:cubicBezTo>
                  <a:pt x="40" y="130"/>
                  <a:pt x="40" y="130"/>
                  <a:pt x="40" y="130"/>
                </a:cubicBezTo>
                <a:cubicBezTo>
                  <a:pt x="39" y="130"/>
                  <a:pt x="38" y="129"/>
                  <a:pt x="38" y="128"/>
                </a:cubicBezTo>
                <a:cubicBezTo>
                  <a:pt x="38" y="86"/>
                  <a:pt x="38" y="86"/>
                  <a:pt x="38" y="86"/>
                </a:cubicBezTo>
                <a:cubicBezTo>
                  <a:pt x="38" y="84"/>
                  <a:pt x="39" y="83"/>
                  <a:pt x="40" y="83"/>
                </a:cubicBezTo>
                <a:cubicBezTo>
                  <a:pt x="51" y="83"/>
                  <a:pt x="51" y="83"/>
                  <a:pt x="51" y="83"/>
                </a:cubicBezTo>
                <a:cubicBezTo>
                  <a:pt x="52" y="83"/>
                  <a:pt x="53" y="84"/>
                  <a:pt x="53" y="86"/>
                </a:cubicBezTo>
                <a:close/>
                <a:moveTo>
                  <a:pt x="78" y="61"/>
                </a:moveTo>
                <a:cubicBezTo>
                  <a:pt x="72" y="61"/>
                  <a:pt x="68" y="65"/>
                  <a:pt x="68" y="7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68" y="134"/>
                  <a:pt x="72" y="138"/>
                  <a:pt x="78" y="138"/>
                </a:cubicBezTo>
                <a:cubicBezTo>
                  <a:pt x="88" y="138"/>
                  <a:pt x="88" y="138"/>
                  <a:pt x="88" y="138"/>
                </a:cubicBezTo>
                <a:cubicBezTo>
                  <a:pt x="94" y="138"/>
                  <a:pt x="98" y="134"/>
                  <a:pt x="98" y="128"/>
                </a:cubicBezTo>
                <a:cubicBezTo>
                  <a:pt x="98" y="71"/>
                  <a:pt x="98" y="71"/>
                  <a:pt x="98" y="71"/>
                </a:cubicBezTo>
                <a:cubicBezTo>
                  <a:pt x="98" y="65"/>
                  <a:pt x="94" y="61"/>
                  <a:pt x="88" y="61"/>
                </a:cubicBezTo>
                <a:lnTo>
                  <a:pt x="78" y="61"/>
                </a:lnTo>
                <a:close/>
                <a:moveTo>
                  <a:pt x="90" y="71"/>
                </a:moveTo>
                <a:cubicBezTo>
                  <a:pt x="90" y="128"/>
                  <a:pt x="90" y="128"/>
                  <a:pt x="90" y="128"/>
                </a:cubicBezTo>
                <a:cubicBezTo>
                  <a:pt x="90" y="129"/>
                  <a:pt x="89" y="130"/>
                  <a:pt x="88" y="130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77" y="130"/>
                  <a:pt x="76" y="129"/>
                  <a:pt x="76" y="128"/>
                </a:cubicBezTo>
                <a:cubicBezTo>
                  <a:pt x="76" y="71"/>
                  <a:pt x="76" y="71"/>
                  <a:pt x="76" y="71"/>
                </a:cubicBezTo>
                <a:cubicBezTo>
                  <a:pt x="76" y="69"/>
                  <a:pt x="77" y="68"/>
                  <a:pt x="78" y="68"/>
                </a:cubicBezTo>
                <a:cubicBezTo>
                  <a:pt x="88" y="68"/>
                  <a:pt x="88" y="68"/>
                  <a:pt x="88" y="68"/>
                </a:cubicBezTo>
                <a:cubicBezTo>
                  <a:pt x="89" y="68"/>
                  <a:pt x="90" y="69"/>
                  <a:pt x="90" y="71"/>
                </a:cubicBezTo>
                <a:close/>
                <a:moveTo>
                  <a:pt x="115" y="48"/>
                </a:moveTo>
                <a:cubicBezTo>
                  <a:pt x="110" y="48"/>
                  <a:pt x="105" y="52"/>
                  <a:pt x="105" y="58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5" y="134"/>
                  <a:pt x="110" y="138"/>
                  <a:pt x="115" y="138"/>
                </a:cubicBezTo>
                <a:cubicBezTo>
                  <a:pt x="125" y="138"/>
                  <a:pt x="125" y="138"/>
                  <a:pt x="125" y="138"/>
                </a:cubicBezTo>
                <a:cubicBezTo>
                  <a:pt x="131" y="138"/>
                  <a:pt x="136" y="134"/>
                  <a:pt x="136" y="128"/>
                </a:cubicBezTo>
                <a:cubicBezTo>
                  <a:pt x="136" y="58"/>
                  <a:pt x="136" y="58"/>
                  <a:pt x="136" y="58"/>
                </a:cubicBezTo>
                <a:cubicBezTo>
                  <a:pt x="136" y="52"/>
                  <a:pt x="131" y="48"/>
                  <a:pt x="125" y="48"/>
                </a:cubicBezTo>
                <a:lnTo>
                  <a:pt x="115" y="48"/>
                </a:lnTo>
                <a:close/>
                <a:moveTo>
                  <a:pt x="128" y="58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28" y="129"/>
                  <a:pt x="127" y="130"/>
                  <a:pt x="125" y="130"/>
                </a:cubicBezTo>
                <a:cubicBezTo>
                  <a:pt x="115" y="130"/>
                  <a:pt x="115" y="130"/>
                  <a:pt x="115" y="130"/>
                </a:cubicBezTo>
                <a:cubicBezTo>
                  <a:pt x="114" y="130"/>
                  <a:pt x="113" y="129"/>
                  <a:pt x="113" y="12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7"/>
                  <a:pt x="114" y="56"/>
                  <a:pt x="115" y="56"/>
                </a:cubicBezTo>
                <a:cubicBezTo>
                  <a:pt x="125" y="56"/>
                  <a:pt x="125" y="56"/>
                  <a:pt x="125" y="56"/>
                </a:cubicBezTo>
                <a:cubicBezTo>
                  <a:pt x="127" y="56"/>
                  <a:pt x="128" y="57"/>
                  <a:pt x="128" y="58"/>
                </a:cubicBezTo>
                <a:close/>
                <a:moveTo>
                  <a:pt x="143" y="45"/>
                </a:moveTo>
                <a:cubicBezTo>
                  <a:pt x="143" y="128"/>
                  <a:pt x="143" y="128"/>
                  <a:pt x="143" y="128"/>
                </a:cubicBezTo>
                <a:cubicBezTo>
                  <a:pt x="143" y="134"/>
                  <a:pt x="147" y="138"/>
                  <a:pt x="153" y="138"/>
                </a:cubicBezTo>
                <a:cubicBezTo>
                  <a:pt x="163" y="138"/>
                  <a:pt x="163" y="138"/>
                  <a:pt x="163" y="138"/>
                </a:cubicBezTo>
                <a:cubicBezTo>
                  <a:pt x="169" y="138"/>
                  <a:pt x="173" y="134"/>
                  <a:pt x="173" y="128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3" y="39"/>
                  <a:pt x="169" y="34"/>
                  <a:pt x="163" y="34"/>
                </a:cubicBezTo>
                <a:cubicBezTo>
                  <a:pt x="153" y="34"/>
                  <a:pt x="153" y="34"/>
                  <a:pt x="153" y="34"/>
                </a:cubicBezTo>
                <a:cubicBezTo>
                  <a:pt x="147" y="34"/>
                  <a:pt x="143" y="39"/>
                  <a:pt x="143" y="45"/>
                </a:cubicBezTo>
                <a:close/>
                <a:moveTo>
                  <a:pt x="165" y="45"/>
                </a:moveTo>
                <a:cubicBezTo>
                  <a:pt x="165" y="128"/>
                  <a:pt x="165" y="128"/>
                  <a:pt x="165" y="128"/>
                </a:cubicBezTo>
                <a:cubicBezTo>
                  <a:pt x="165" y="129"/>
                  <a:pt x="164" y="130"/>
                  <a:pt x="163" y="130"/>
                </a:cubicBezTo>
                <a:cubicBezTo>
                  <a:pt x="153" y="130"/>
                  <a:pt x="153" y="130"/>
                  <a:pt x="153" y="130"/>
                </a:cubicBezTo>
                <a:cubicBezTo>
                  <a:pt x="152" y="130"/>
                  <a:pt x="151" y="129"/>
                  <a:pt x="151" y="128"/>
                </a:cubicBezTo>
                <a:cubicBezTo>
                  <a:pt x="151" y="45"/>
                  <a:pt x="151" y="45"/>
                  <a:pt x="151" y="45"/>
                </a:cubicBezTo>
                <a:cubicBezTo>
                  <a:pt x="151" y="43"/>
                  <a:pt x="152" y="42"/>
                  <a:pt x="153" y="42"/>
                </a:cubicBezTo>
                <a:cubicBezTo>
                  <a:pt x="163" y="42"/>
                  <a:pt x="163" y="42"/>
                  <a:pt x="163" y="42"/>
                </a:cubicBezTo>
                <a:cubicBezTo>
                  <a:pt x="164" y="42"/>
                  <a:pt x="165" y="43"/>
                  <a:pt x="165" y="45"/>
                </a:cubicBezTo>
                <a:close/>
                <a:moveTo>
                  <a:pt x="96" y="33"/>
                </a:moveTo>
                <a:cubicBezTo>
                  <a:pt x="120" y="24"/>
                  <a:pt x="144" y="10"/>
                  <a:pt x="145" y="9"/>
                </a:cubicBezTo>
                <a:cubicBezTo>
                  <a:pt x="140" y="0"/>
                  <a:pt x="140" y="0"/>
                  <a:pt x="140" y="0"/>
                </a:cubicBezTo>
                <a:cubicBezTo>
                  <a:pt x="149" y="4"/>
                  <a:pt x="149" y="4"/>
                  <a:pt x="149" y="4"/>
                </a:cubicBezTo>
                <a:cubicBezTo>
                  <a:pt x="157" y="8"/>
                  <a:pt x="157" y="8"/>
                  <a:pt x="157" y="8"/>
                </a:cubicBezTo>
                <a:cubicBezTo>
                  <a:pt x="155" y="16"/>
                  <a:pt x="155" y="16"/>
                  <a:pt x="155" y="16"/>
                </a:cubicBezTo>
                <a:cubicBezTo>
                  <a:pt x="152" y="25"/>
                  <a:pt x="152" y="25"/>
                  <a:pt x="152" y="25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4" y="19"/>
                  <a:pt x="122" y="32"/>
                  <a:pt x="98" y="41"/>
                </a:cubicBezTo>
                <a:cubicBezTo>
                  <a:pt x="71" y="51"/>
                  <a:pt x="36" y="58"/>
                  <a:pt x="36" y="58"/>
                </a:cubicBezTo>
                <a:cubicBezTo>
                  <a:pt x="36" y="58"/>
                  <a:pt x="35" y="58"/>
                  <a:pt x="35" y="58"/>
                </a:cubicBezTo>
                <a:cubicBezTo>
                  <a:pt x="33" y="58"/>
                  <a:pt x="32" y="57"/>
                  <a:pt x="31" y="55"/>
                </a:cubicBezTo>
                <a:cubicBezTo>
                  <a:pt x="31" y="53"/>
                  <a:pt x="32" y="51"/>
                  <a:pt x="34" y="51"/>
                </a:cubicBezTo>
                <a:cubicBezTo>
                  <a:pt x="35" y="51"/>
                  <a:pt x="69" y="44"/>
                  <a:pt x="96" y="33"/>
                </a:cubicBezTo>
                <a:close/>
                <a:moveTo>
                  <a:pt x="184" y="152"/>
                </a:moveTo>
                <a:cubicBezTo>
                  <a:pt x="179" y="159"/>
                  <a:pt x="179" y="159"/>
                  <a:pt x="179" y="159"/>
                </a:cubicBezTo>
                <a:cubicBezTo>
                  <a:pt x="173" y="166"/>
                  <a:pt x="173" y="166"/>
                  <a:pt x="173" y="166"/>
                </a:cubicBezTo>
                <a:cubicBezTo>
                  <a:pt x="173" y="156"/>
                  <a:pt x="173" y="156"/>
                  <a:pt x="173" y="156"/>
                </a:cubicBezTo>
                <a:cubicBezTo>
                  <a:pt x="16" y="156"/>
                  <a:pt x="16" y="156"/>
                  <a:pt x="16" y="156"/>
                </a:cubicBezTo>
                <a:cubicBezTo>
                  <a:pt x="14" y="156"/>
                  <a:pt x="12" y="155"/>
                  <a:pt x="12" y="152"/>
                </a:cubicBezTo>
                <a:cubicBezTo>
                  <a:pt x="12" y="27"/>
                  <a:pt x="12" y="27"/>
                  <a:pt x="12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16" y="13"/>
                  <a:pt x="16" y="13"/>
                  <a:pt x="16" y="13"/>
                </a:cubicBezTo>
                <a:cubicBezTo>
                  <a:pt x="24" y="20"/>
                  <a:pt x="24" y="20"/>
                  <a:pt x="24" y="20"/>
                </a:cubicBezTo>
                <a:cubicBezTo>
                  <a:pt x="31" y="27"/>
                  <a:pt x="31" y="27"/>
                  <a:pt x="31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173" y="148"/>
                  <a:pt x="173" y="148"/>
                  <a:pt x="173" y="148"/>
                </a:cubicBezTo>
                <a:cubicBezTo>
                  <a:pt x="173" y="139"/>
                  <a:pt x="173" y="139"/>
                  <a:pt x="173" y="139"/>
                </a:cubicBezTo>
                <a:cubicBezTo>
                  <a:pt x="179" y="146"/>
                  <a:pt x="179" y="146"/>
                  <a:pt x="179" y="146"/>
                </a:cubicBezTo>
                <a:lnTo>
                  <a:pt x="184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Freeform 48"/>
          <p:cNvSpPr>
            <a:spLocks noEditPoints="1"/>
          </p:cNvSpPr>
          <p:nvPr/>
        </p:nvSpPr>
        <p:spPr bwMode="auto">
          <a:xfrm>
            <a:off x="2619375" y="3076575"/>
            <a:ext cx="604838" cy="709613"/>
          </a:xfrm>
          <a:custGeom>
            <a:avLst/>
            <a:gdLst>
              <a:gd name="T0" fmla="*/ 835536654 w 180"/>
              <a:gd name="T1" fmla="*/ 2147483646 h 211"/>
              <a:gd name="T2" fmla="*/ 835536654 w 180"/>
              <a:gd name="T3" fmla="*/ 2147483646 h 211"/>
              <a:gd name="T4" fmla="*/ 1208140384 w 180"/>
              <a:gd name="T5" fmla="*/ 2147483646 h 211"/>
              <a:gd name="T6" fmla="*/ 1253301621 w 180"/>
              <a:gd name="T7" fmla="*/ 2147483646 h 211"/>
              <a:gd name="T8" fmla="*/ 700042861 w 180"/>
              <a:gd name="T9" fmla="*/ 2147483646 h 211"/>
              <a:gd name="T10" fmla="*/ 1253301621 w 180"/>
              <a:gd name="T11" fmla="*/ 2147483646 h 211"/>
              <a:gd name="T12" fmla="*/ 1253301621 w 180"/>
              <a:gd name="T13" fmla="*/ 2147483646 h 211"/>
              <a:gd name="T14" fmla="*/ 801662366 w 180"/>
              <a:gd name="T15" fmla="*/ 2069799871 h 211"/>
              <a:gd name="T16" fmla="*/ 643587955 w 180"/>
              <a:gd name="T17" fmla="*/ 1956698993 h 211"/>
              <a:gd name="T18" fmla="*/ 609713666 w 180"/>
              <a:gd name="T19" fmla="*/ 1730490512 h 211"/>
              <a:gd name="T20" fmla="*/ 338729441 w 180"/>
              <a:gd name="T21" fmla="*/ 882210388 h 211"/>
              <a:gd name="T22" fmla="*/ 1637199020 w 180"/>
              <a:gd name="T23" fmla="*/ 882210388 h 211"/>
              <a:gd name="T24" fmla="*/ 1366214795 w 180"/>
              <a:gd name="T25" fmla="*/ 1730490512 h 211"/>
              <a:gd name="T26" fmla="*/ 1343630816 w 180"/>
              <a:gd name="T27" fmla="*/ 1956698993 h 211"/>
              <a:gd name="T28" fmla="*/ 993611065 w 180"/>
              <a:gd name="T29" fmla="*/ 2069799871 h 211"/>
              <a:gd name="T30" fmla="*/ 1185556405 w 180"/>
              <a:gd name="T31" fmla="*/ 1979319169 h 211"/>
              <a:gd name="T32" fmla="*/ 1264595290 w 180"/>
              <a:gd name="T33" fmla="*/ 1843594753 h 211"/>
              <a:gd name="T34" fmla="*/ 1479124609 w 180"/>
              <a:gd name="T35" fmla="*/ 1345937438 h 211"/>
              <a:gd name="T36" fmla="*/ 993611065 w 180"/>
              <a:gd name="T37" fmla="*/ 520277490 h 211"/>
              <a:gd name="T38" fmla="*/ 508097522 w 180"/>
              <a:gd name="T39" fmla="*/ 1345937438 h 211"/>
              <a:gd name="T40" fmla="*/ 722626840 w 180"/>
              <a:gd name="T41" fmla="*/ 1843594753 h 211"/>
              <a:gd name="T42" fmla="*/ 801662366 w 180"/>
              <a:gd name="T43" fmla="*/ 1979319169 h 211"/>
              <a:gd name="T44" fmla="*/ 214529318 w 180"/>
              <a:gd name="T45" fmla="*/ 1097108781 h 211"/>
              <a:gd name="T46" fmla="*/ 0 w 180"/>
              <a:gd name="T47" fmla="*/ 1051865067 h 211"/>
              <a:gd name="T48" fmla="*/ 214529318 w 180"/>
              <a:gd name="T49" fmla="*/ 1006624716 h 211"/>
              <a:gd name="T50" fmla="*/ 214529318 w 180"/>
              <a:gd name="T51" fmla="*/ 1097108781 h 211"/>
              <a:gd name="T52" fmla="*/ 1772689452 w 180"/>
              <a:gd name="T53" fmla="*/ 1063175155 h 211"/>
              <a:gd name="T54" fmla="*/ 1772689452 w 180"/>
              <a:gd name="T55" fmla="*/ 972694453 h 211"/>
              <a:gd name="T56" fmla="*/ 2032383368 w 180"/>
              <a:gd name="T57" fmla="*/ 1017934804 h 211"/>
              <a:gd name="T58" fmla="*/ 598423357 w 180"/>
              <a:gd name="T59" fmla="*/ 1029244892 h 211"/>
              <a:gd name="T60" fmla="*/ 553258759 w 180"/>
              <a:gd name="T61" fmla="*/ 972694453 h 211"/>
              <a:gd name="T62" fmla="*/ 1016191684 w 180"/>
              <a:gd name="T63" fmla="*/ 644691818 h 211"/>
              <a:gd name="T64" fmla="*/ 1016191684 w 180"/>
              <a:gd name="T65" fmla="*/ 735175883 h 211"/>
              <a:gd name="T66" fmla="*/ 598423357 w 180"/>
              <a:gd name="T67" fmla="*/ 1029244892 h 211"/>
              <a:gd name="T68" fmla="*/ 1524289206 w 180"/>
              <a:gd name="T69" fmla="*/ 531587577 h 211"/>
              <a:gd name="T70" fmla="*/ 1682360257 w 180"/>
              <a:gd name="T71" fmla="*/ 316692547 h 211"/>
              <a:gd name="T72" fmla="*/ 1738818524 w 180"/>
              <a:gd name="T73" fmla="*/ 384553073 h 211"/>
              <a:gd name="T74" fmla="*/ 1558160134 w 180"/>
              <a:gd name="T75" fmla="*/ 542897665 h 211"/>
              <a:gd name="T76" fmla="*/ 406478018 w 180"/>
              <a:gd name="T77" fmla="*/ 531587577 h 211"/>
              <a:gd name="T78" fmla="*/ 259693916 w 180"/>
              <a:gd name="T79" fmla="*/ 316692547 h 211"/>
              <a:gd name="T80" fmla="*/ 462932925 w 180"/>
              <a:gd name="T81" fmla="*/ 463727051 h 211"/>
              <a:gd name="T82" fmla="*/ 440348946 w 180"/>
              <a:gd name="T83" fmla="*/ 542897665 h 211"/>
              <a:gd name="T84" fmla="*/ 948446468 w 180"/>
              <a:gd name="T85" fmla="*/ 294069008 h 211"/>
              <a:gd name="T86" fmla="*/ 993611065 w 180"/>
              <a:gd name="T87" fmla="*/ 0 h 211"/>
              <a:gd name="T88" fmla="*/ 1038772303 w 180"/>
              <a:gd name="T89" fmla="*/ 294069008 h 21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80" h="211">
                <a:moveTo>
                  <a:pt x="103" y="211"/>
                </a:moveTo>
                <a:cubicBezTo>
                  <a:pt x="74" y="211"/>
                  <a:pt x="74" y="211"/>
                  <a:pt x="74" y="211"/>
                </a:cubicBezTo>
                <a:cubicBezTo>
                  <a:pt x="72" y="211"/>
                  <a:pt x="70" y="209"/>
                  <a:pt x="70" y="207"/>
                </a:cubicBezTo>
                <a:cubicBezTo>
                  <a:pt x="70" y="205"/>
                  <a:pt x="72" y="203"/>
                  <a:pt x="74" y="203"/>
                </a:cubicBezTo>
                <a:cubicBezTo>
                  <a:pt x="103" y="203"/>
                  <a:pt x="103" y="203"/>
                  <a:pt x="103" y="203"/>
                </a:cubicBezTo>
                <a:cubicBezTo>
                  <a:pt x="105" y="203"/>
                  <a:pt x="107" y="205"/>
                  <a:pt x="107" y="207"/>
                </a:cubicBezTo>
                <a:cubicBezTo>
                  <a:pt x="107" y="209"/>
                  <a:pt x="105" y="211"/>
                  <a:pt x="103" y="211"/>
                </a:cubicBezTo>
                <a:close/>
                <a:moveTo>
                  <a:pt x="111" y="197"/>
                </a:moveTo>
                <a:cubicBezTo>
                  <a:pt x="66" y="197"/>
                  <a:pt x="66" y="197"/>
                  <a:pt x="66" y="197"/>
                </a:cubicBezTo>
                <a:cubicBezTo>
                  <a:pt x="63" y="197"/>
                  <a:pt x="62" y="196"/>
                  <a:pt x="62" y="193"/>
                </a:cubicBezTo>
                <a:cubicBezTo>
                  <a:pt x="62" y="191"/>
                  <a:pt x="63" y="190"/>
                  <a:pt x="66" y="190"/>
                </a:cubicBezTo>
                <a:cubicBezTo>
                  <a:pt x="111" y="190"/>
                  <a:pt x="111" y="190"/>
                  <a:pt x="111" y="190"/>
                </a:cubicBezTo>
                <a:cubicBezTo>
                  <a:pt x="113" y="190"/>
                  <a:pt x="115" y="191"/>
                  <a:pt x="115" y="193"/>
                </a:cubicBezTo>
                <a:cubicBezTo>
                  <a:pt x="115" y="196"/>
                  <a:pt x="113" y="197"/>
                  <a:pt x="111" y="197"/>
                </a:cubicBezTo>
                <a:close/>
                <a:moveTo>
                  <a:pt x="88" y="183"/>
                </a:moveTo>
                <a:cubicBezTo>
                  <a:pt x="80" y="183"/>
                  <a:pt x="71" y="183"/>
                  <a:pt x="71" y="183"/>
                </a:cubicBezTo>
                <a:cubicBezTo>
                  <a:pt x="71" y="183"/>
                  <a:pt x="71" y="183"/>
                  <a:pt x="71" y="183"/>
                </a:cubicBezTo>
                <a:cubicBezTo>
                  <a:pt x="63" y="183"/>
                  <a:pt x="59" y="180"/>
                  <a:pt x="57" y="173"/>
                </a:cubicBezTo>
                <a:cubicBezTo>
                  <a:pt x="57" y="170"/>
                  <a:pt x="56" y="167"/>
                  <a:pt x="56" y="164"/>
                </a:cubicBezTo>
                <a:cubicBezTo>
                  <a:pt x="56" y="159"/>
                  <a:pt x="56" y="155"/>
                  <a:pt x="54" y="153"/>
                </a:cubicBezTo>
                <a:cubicBezTo>
                  <a:pt x="48" y="142"/>
                  <a:pt x="44" y="134"/>
                  <a:pt x="38" y="122"/>
                </a:cubicBezTo>
                <a:cubicBezTo>
                  <a:pt x="32" y="111"/>
                  <a:pt x="26" y="94"/>
                  <a:pt x="30" y="78"/>
                </a:cubicBezTo>
                <a:cubicBezTo>
                  <a:pt x="35" y="58"/>
                  <a:pt x="57" y="38"/>
                  <a:pt x="88" y="38"/>
                </a:cubicBezTo>
                <a:cubicBezTo>
                  <a:pt x="119" y="38"/>
                  <a:pt x="140" y="58"/>
                  <a:pt x="145" y="78"/>
                </a:cubicBezTo>
                <a:cubicBezTo>
                  <a:pt x="150" y="94"/>
                  <a:pt x="143" y="111"/>
                  <a:pt x="138" y="122"/>
                </a:cubicBezTo>
                <a:cubicBezTo>
                  <a:pt x="132" y="134"/>
                  <a:pt x="128" y="142"/>
                  <a:pt x="121" y="153"/>
                </a:cubicBezTo>
                <a:cubicBezTo>
                  <a:pt x="120" y="155"/>
                  <a:pt x="120" y="159"/>
                  <a:pt x="119" y="164"/>
                </a:cubicBezTo>
                <a:cubicBezTo>
                  <a:pt x="119" y="167"/>
                  <a:pt x="119" y="170"/>
                  <a:pt x="119" y="173"/>
                </a:cubicBezTo>
                <a:cubicBezTo>
                  <a:pt x="117" y="180"/>
                  <a:pt x="113" y="183"/>
                  <a:pt x="105" y="183"/>
                </a:cubicBezTo>
                <a:cubicBezTo>
                  <a:pt x="105" y="183"/>
                  <a:pt x="96" y="183"/>
                  <a:pt x="88" y="183"/>
                </a:cubicBezTo>
                <a:close/>
                <a:moveTo>
                  <a:pt x="71" y="175"/>
                </a:moveTo>
                <a:cubicBezTo>
                  <a:pt x="72" y="175"/>
                  <a:pt x="104" y="175"/>
                  <a:pt x="105" y="175"/>
                </a:cubicBezTo>
                <a:cubicBezTo>
                  <a:pt x="110" y="175"/>
                  <a:pt x="110" y="174"/>
                  <a:pt x="111" y="171"/>
                </a:cubicBezTo>
                <a:cubicBezTo>
                  <a:pt x="111" y="169"/>
                  <a:pt x="111" y="166"/>
                  <a:pt x="112" y="163"/>
                </a:cubicBezTo>
                <a:cubicBezTo>
                  <a:pt x="112" y="158"/>
                  <a:pt x="112" y="153"/>
                  <a:pt x="114" y="149"/>
                </a:cubicBezTo>
                <a:cubicBezTo>
                  <a:pt x="121" y="138"/>
                  <a:pt x="125" y="130"/>
                  <a:pt x="131" y="119"/>
                </a:cubicBezTo>
                <a:cubicBezTo>
                  <a:pt x="135" y="110"/>
                  <a:pt x="141" y="95"/>
                  <a:pt x="138" y="80"/>
                </a:cubicBezTo>
                <a:cubicBezTo>
                  <a:pt x="134" y="63"/>
                  <a:pt x="115" y="46"/>
                  <a:pt x="88" y="46"/>
                </a:cubicBezTo>
                <a:cubicBezTo>
                  <a:pt x="61" y="46"/>
                  <a:pt x="42" y="63"/>
                  <a:pt x="38" y="80"/>
                </a:cubicBezTo>
                <a:cubicBezTo>
                  <a:pt x="34" y="95"/>
                  <a:pt x="41" y="110"/>
                  <a:pt x="45" y="119"/>
                </a:cubicBezTo>
                <a:cubicBezTo>
                  <a:pt x="51" y="130"/>
                  <a:pt x="55" y="138"/>
                  <a:pt x="61" y="149"/>
                </a:cubicBezTo>
                <a:cubicBezTo>
                  <a:pt x="64" y="153"/>
                  <a:pt x="64" y="158"/>
                  <a:pt x="64" y="163"/>
                </a:cubicBezTo>
                <a:cubicBezTo>
                  <a:pt x="64" y="166"/>
                  <a:pt x="64" y="169"/>
                  <a:pt x="65" y="171"/>
                </a:cubicBezTo>
                <a:cubicBezTo>
                  <a:pt x="66" y="174"/>
                  <a:pt x="66" y="175"/>
                  <a:pt x="71" y="175"/>
                </a:cubicBezTo>
                <a:cubicBezTo>
                  <a:pt x="71" y="175"/>
                  <a:pt x="71" y="175"/>
                  <a:pt x="71" y="175"/>
                </a:cubicBezTo>
                <a:close/>
                <a:moveTo>
                  <a:pt x="19" y="97"/>
                </a:moveTo>
                <a:cubicBezTo>
                  <a:pt x="3" y="97"/>
                  <a:pt x="3" y="97"/>
                  <a:pt x="3" y="97"/>
                </a:cubicBezTo>
                <a:cubicBezTo>
                  <a:pt x="1" y="97"/>
                  <a:pt x="0" y="95"/>
                  <a:pt x="0" y="93"/>
                </a:cubicBezTo>
                <a:cubicBezTo>
                  <a:pt x="0" y="91"/>
                  <a:pt x="1" y="89"/>
                  <a:pt x="3" y="89"/>
                </a:cubicBezTo>
                <a:cubicBezTo>
                  <a:pt x="19" y="89"/>
                  <a:pt x="19" y="89"/>
                  <a:pt x="19" y="89"/>
                </a:cubicBezTo>
                <a:cubicBezTo>
                  <a:pt x="21" y="89"/>
                  <a:pt x="23" y="91"/>
                  <a:pt x="23" y="93"/>
                </a:cubicBezTo>
                <a:cubicBezTo>
                  <a:pt x="23" y="95"/>
                  <a:pt x="21" y="97"/>
                  <a:pt x="19" y="97"/>
                </a:cubicBezTo>
                <a:close/>
                <a:moveTo>
                  <a:pt x="176" y="94"/>
                </a:moveTo>
                <a:cubicBezTo>
                  <a:pt x="157" y="94"/>
                  <a:pt x="157" y="94"/>
                  <a:pt x="157" y="94"/>
                </a:cubicBezTo>
                <a:cubicBezTo>
                  <a:pt x="155" y="94"/>
                  <a:pt x="153" y="92"/>
                  <a:pt x="153" y="90"/>
                </a:cubicBezTo>
                <a:cubicBezTo>
                  <a:pt x="153" y="88"/>
                  <a:pt x="155" y="86"/>
                  <a:pt x="157" y="86"/>
                </a:cubicBezTo>
                <a:cubicBezTo>
                  <a:pt x="176" y="86"/>
                  <a:pt x="176" y="86"/>
                  <a:pt x="176" y="86"/>
                </a:cubicBezTo>
                <a:cubicBezTo>
                  <a:pt x="178" y="86"/>
                  <a:pt x="180" y="88"/>
                  <a:pt x="180" y="90"/>
                </a:cubicBezTo>
                <a:cubicBezTo>
                  <a:pt x="180" y="92"/>
                  <a:pt x="178" y="94"/>
                  <a:pt x="176" y="94"/>
                </a:cubicBezTo>
                <a:close/>
                <a:moveTo>
                  <a:pt x="53" y="91"/>
                </a:moveTo>
                <a:cubicBezTo>
                  <a:pt x="52" y="91"/>
                  <a:pt x="52" y="91"/>
                  <a:pt x="52" y="91"/>
                </a:cubicBezTo>
                <a:cubicBezTo>
                  <a:pt x="49" y="90"/>
                  <a:pt x="48" y="88"/>
                  <a:pt x="49" y="86"/>
                </a:cubicBezTo>
                <a:cubicBezTo>
                  <a:pt x="52" y="72"/>
                  <a:pt x="68" y="57"/>
                  <a:pt x="90" y="57"/>
                </a:cubicBezTo>
                <a:cubicBezTo>
                  <a:pt x="90" y="57"/>
                  <a:pt x="90" y="57"/>
                  <a:pt x="90" y="57"/>
                </a:cubicBezTo>
                <a:cubicBezTo>
                  <a:pt x="92" y="57"/>
                  <a:pt x="94" y="59"/>
                  <a:pt x="94" y="61"/>
                </a:cubicBezTo>
                <a:cubicBezTo>
                  <a:pt x="94" y="63"/>
                  <a:pt x="92" y="65"/>
                  <a:pt x="90" y="65"/>
                </a:cubicBezTo>
                <a:cubicBezTo>
                  <a:pt x="72" y="65"/>
                  <a:pt x="59" y="77"/>
                  <a:pt x="56" y="88"/>
                </a:cubicBezTo>
                <a:cubicBezTo>
                  <a:pt x="56" y="90"/>
                  <a:pt x="54" y="91"/>
                  <a:pt x="53" y="91"/>
                </a:cubicBezTo>
                <a:close/>
                <a:moveTo>
                  <a:pt x="138" y="48"/>
                </a:moveTo>
                <a:cubicBezTo>
                  <a:pt x="137" y="48"/>
                  <a:pt x="136" y="48"/>
                  <a:pt x="135" y="47"/>
                </a:cubicBezTo>
                <a:cubicBezTo>
                  <a:pt x="134" y="45"/>
                  <a:pt x="134" y="43"/>
                  <a:pt x="135" y="41"/>
                </a:cubicBezTo>
                <a:cubicBezTo>
                  <a:pt x="149" y="28"/>
                  <a:pt x="149" y="28"/>
                  <a:pt x="149" y="28"/>
                </a:cubicBezTo>
                <a:cubicBezTo>
                  <a:pt x="150" y="26"/>
                  <a:pt x="153" y="26"/>
                  <a:pt x="154" y="28"/>
                </a:cubicBezTo>
                <a:cubicBezTo>
                  <a:pt x="156" y="29"/>
                  <a:pt x="156" y="32"/>
                  <a:pt x="154" y="34"/>
                </a:cubicBezTo>
                <a:cubicBezTo>
                  <a:pt x="141" y="47"/>
                  <a:pt x="141" y="47"/>
                  <a:pt x="141" y="47"/>
                </a:cubicBezTo>
                <a:cubicBezTo>
                  <a:pt x="140" y="48"/>
                  <a:pt x="139" y="48"/>
                  <a:pt x="138" y="48"/>
                </a:cubicBezTo>
                <a:close/>
                <a:moveTo>
                  <a:pt x="39" y="48"/>
                </a:moveTo>
                <a:cubicBezTo>
                  <a:pt x="38" y="48"/>
                  <a:pt x="37" y="48"/>
                  <a:pt x="36" y="47"/>
                </a:cubicBezTo>
                <a:cubicBezTo>
                  <a:pt x="23" y="34"/>
                  <a:pt x="23" y="34"/>
                  <a:pt x="23" y="34"/>
                </a:cubicBezTo>
                <a:cubicBezTo>
                  <a:pt x="21" y="32"/>
                  <a:pt x="21" y="29"/>
                  <a:pt x="23" y="28"/>
                </a:cubicBezTo>
                <a:cubicBezTo>
                  <a:pt x="24" y="26"/>
                  <a:pt x="27" y="26"/>
                  <a:pt x="28" y="28"/>
                </a:cubicBezTo>
                <a:cubicBezTo>
                  <a:pt x="41" y="41"/>
                  <a:pt x="41" y="41"/>
                  <a:pt x="41" y="41"/>
                </a:cubicBezTo>
                <a:cubicBezTo>
                  <a:pt x="43" y="43"/>
                  <a:pt x="43" y="45"/>
                  <a:pt x="41" y="47"/>
                </a:cubicBezTo>
                <a:cubicBezTo>
                  <a:pt x="41" y="48"/>
                  <a:pt x="40" y="48"/>
                  <a:pt x="39" y="48"/>
                </a:cubicBezTo>
                <a:close/>
                <a:moveTo>
                  <a:pt x="88" y="30"/>
                </a:moveTo>
                <a:cubicBezTo>
                  <a:pt x="86" y="30"/>
                  <a:pt x="84" y="28"/>
                  <a:pt x="84" y="26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6" y="0"/>
                  <a:pt x="88" y="0"/>
                </a:cubicBezTo>
                <a:cubicBezTo>
                  <a:pt x="90" y="0"/>
                  <a:pt x="92" y="2"/>
                  <a:pt x="92" y="4"/>
                </a:cubicBezTo>
                <a:cubicBezTo>
                  <a:pt x="92" y="26"/>
                  <a:pt x="92" y="26"/>
                  <a:pt x="92" y="26"/>
                </a:cubicBezTo>
                <a:cubicBezTo>
                  <a:pt x="92" y="28"/>
                  <a:pt x="90" y="30"/>
                  <a:pt x="88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6" name="Freeform 49"/>
          <p:cNvSpPr>
            <a:spLocks noEditPoints="1"/>
          </p:cNvSpPr>
          <p:nvPr/>
        </p:nvSpPr>
        <p:spPr bwMode="auto">
          <a:xfrm>
            <a:off x="10504488" y="3201988"/>
            <a:ext cx="708025" cy="455612"/>
          </a:xfrm>
          <a:custGeom>
            <a:avLst/>
            <a:gdLst>
              <a:gd name="T0" fmla="*/ 1565117785 w 211"/>
              <a:gd name="T1" fmla="*/ 1167200892 h 136"/>
              <a:gd name="T2" fmla="*/ 1756536202 w 211"/>
              <a:gd name="T3" fmla="*/ 1234541016 h 136"/>
              <a:gd name="T4" fmla="*/ 2147483646 w 211"/>
              <a:gd name="T5" fmla="*/ 1167200892 h 136"/>
              <a:gd name="T6" fmla="*/ 2147483646 w 211"/>
              <a:gd name="T7" fmla="*/ 740724609 h 136"/>
              <a:gd name="T8" fmla="*/ 2147483646 w 211"/>
              <a:gd name="T9" fmla="*/ 594824917 h 136"/>
              <a:gd name="T10" fmla="*/ 2147483646 w 211"/>
              <a:gd name="T11" fmla="*/ 168345284 h 136"/>
              <a:gd name="T12" fmla="*/ 1655198027 w 211"/>
              <a:gd name="T13" fmla="*/ 0 h 136"/>
              <a:gd name="T14" fmla="*/ 1508818053 w 211"/>
              <a:gd name="T15" fmla="*/ 67340124 h 136"/>
              <a:gd name="T16" fmla="*/ 1024646398 w 211"/>
              <a:gd name="T17" fmla="*/ 0 h 136"/>
              <a:gd name="T18" fmla="*/ 855747202 w 211"/>
              <a:gd name="T19" fmla="*/ 56113978 h 136"/>
              <a:gd name="T20" fmla="*/ 394094768 w 211"/>
              <a:gd name="T21" fmla="*/ 0 h 136"/>
              <a:gd name="T22" fmla="*/ 123857397 w 211"/>
              <a:gd name="T23" fmla="*/ 471370815 h 136"/>
              <a:gd name="T24" fmla="*/ 168899196 w 211"/>
              <a:gd name="T25" fmla="*/ 617270508 h 136"/>
              <a:gd name="T26" fmla="*/ 0 w 211"/>
              <a:gd name="T27" fmla="*/ 1054969586 h 136"/>
              <a:gd name="T28" fmla="*/ 191418418 w 211"/>
              <a:gd name="T29" fmla="*/ 1234541016 h 136"/>
              <a:gd name="T30" fmla="*/ 799447470 w 211"/>
              <a:gd name="T31" fmla="*/ 1155978096 h 136"/>
              <a:gd name="T32" fmla="*/ 968346666 w 211"/>
              <a:gd name="T33" fmla="*/ 1234541016 h 136"/>
              <a:gd name="T34" fmla="*/ 1148503795 w 211"/>
              <a:gd name="T35" fmla="*/ 1459000277 h 136"/>
              <a:gd name="T36" fmla="*/ 146376619 w 211"/>
              <a:gd name="T37" fmla="*/ 1492672014 h 136"/>
              <a:gd name="T38" fmla="*/ 2147483646 w 211"/>
              <a:gd name="T39" fmla="*/ 1526340401 h 136"/>
              <a:gd name="T40" fmla="*/ 2147483646 w 211"/>
              <a:gd name="T41" fmla="*/ 1459000277 h 136"/>
              <a:gd name="T42" fmla="*/ 1216061460 w 211"/>
              <a:gd name="T43" fmla="*/ 1234541016 h 136"/>
              <a:gd name="T44" fmla="*/ 765670315 w 211"/>
              <a:gd name="T45" fmla="*/ 684607281 h 136"/>
              <a:gd name="T46" fmla="*/ 765670315 w 211"/>
              <a:gd name="T47" fmla="*/ 1054969586 h 136"/>
              <a:gd name="T48" fmla="*/ 191418418 w 211"/>
              <a:gd name="T49" fmla="*/ 1155978096 h 136"/>
              <a:gd name="T50" fmla="*/ 78818954 w 211"/>
              <a:gd name="T51" fmla="*/ 1066192382 h 136"/>
              <a:gd name="T52" fmla="*/ 292756593 w 211"/>
              <a:gd name="T53" fmla="*/ 650938895 h 136"/>
              <a:gd name="T54" fmla="*/ 765670315 w 211"/>
              <a:gd name="T55" fmla="*/ 684607281 h 136"/>
              <a:gd name="T56" fmla="*/ 2147483646 w 211"/>
              <a:gd name="T57" fmla="*/ 751947405 h 136"/>
              <a:gd name="T58" fmla="*/ 2147483646 w 211"/>
              <a:gd name="T59" fmla="*/ 1122309710 h 136"/>
              <a:gd name="T60" fmla="*/ 1756536202 w 211"/>
              <a:gd name="T61" fmla="*/ 1155978096 h 136"/>
              <a:gd name="T62" fmla="*/ 1587637007 w 211"/>
              <a:gd name="T63" fmla="*/ 751947405 h 136"/>
              <a:gd name="T64" fmla="*/ 1700236470 w 211"/>
              <a:gd name="T65" fmla="*/ 650938895 h 136"/>
              <a:gd name="T66" fmla="*/ 2083069950 w 211"/>
              <a:gd name="T67" fmla="*/ 583602121 h 136"/>
              <a:gd name="T68" fmla="*/ 1565117785 w 211"/>
              <a:gd name="T69" fmla="*/ 482593611 h 136"/>
              <a:gd name="T70" fmla="*/ 1576379073 w 211"/>
              <a:gd name="T71" fmla="*/ 101008510 h 136"/>
              <a:gd name="T72" fmla="*/ 1992993064 w 211"/>
              <a:gd name="T73" fmla="*/ 67340124 h 136"/>
              <a:gd name="T74" fmla="*/ 2147483646 w 211"/>
              <a:gd name="T75" fmla="*/ 482593611 h 136"/>
              <a:gd name="T76" fmla="*/ 2083069950 w 211"/>
              <a:gd name="T77" fmla="*/ 583602121 h 136"/>
              <a:gd name="T78" fmla="*/ 1553856496 w 211"/>
              <a:gd name="T79" fmla="*/ 639716099 h 136"/>
              <a:gd name="T80" fmla="*/ 1497560120 w 211"/>
              <a:gd name="T81" fmla="*/ 617270508 h 136"/>
              <a:gd name="T82" fmla="*/ 1531337275 w 211"/>
              <a:gd name="T83" fmla="*/ 583602121 h 136"/>
              <a:gd name="T84" fmla="*/ 833227980 w 211"/>
              <a:gd name="T85" fmla="*/ 583602121 h 136"/>
              <a:gd name="T86" fmla="*/ 878266423 w 211"/>
              <a:gd name="T87" fmla="*/ 617270508 h 136"/>
              <a:gd name="T88" fmla="*/ 821970047 w 211"/>
              <a:gd name="T89" fmla="*/ 639716099 h 136"/>
              <a:gd name="T90" fmla="*/ 833227980 w 211"/>
              <a:gd name="T91" fmla="*/ 583602121 h 136"/>
              <a:gd name="T92" fmla="*/ 1373699367 w 211"/>
              <a:gd name="T93" fmla="*/ 583602121 h 136"/>
              <a:gd name="T94" fmla="*/ 900785645 w 211"/>
              <a:gd name="T95" fmla="*/ 538707589 h 136"/>
              <a:gd name="T96" fmla="*/ 900785645 w 211"/>
              <a:gd name="T97" fmla="*/ 168345284 h 136"/>
              <a:gd name="T98" fmla="*/ 1362441434 w 211"/>
              <a:gd name="T99" fmla="*/ 67340124 h 136"/>
              <a:gd name="T100" fmla="*/ 1497560120 w 211"/>
              <a:gd name="T101" fmla="*/ 482593611 h 136"/>
              <a:gd name="T102" fmla="*/ 810708758 w 211"/>
              <a:gd name="T103" fmla="*/ 482593611 h 136"/>
              <a:gd name="T104" fmla="*/ 292756593 w 211"/>
              <a:gd name="T105" fmla="*/ 583602121 h 136"/>
              <a:gd name="T106" fmla="*/ 191418418 w 211"/>
              <a:gd name="T107" fmla="*/ 493816406 h 136"/>
              <a:gd name="T108" fmla="*/ 394094768 w 211"/>
              <a:gd name="T109" fmla="*/ 67340124 h 136"/>
              <a:gd name="T110" fmla="*/ 810708758 w 211"/>
              <a:gd name="T111" fmla="*/ 101008510 h 136"/>
              <a:gd name="T112" fmla="*/ 810708758 w 211"/>
              <a:gd name="T113" fmla="*/ 482593611 h 136"/>
              <a:gd name="T114" fmla="*/ 1002127176 w 211"/>
              <a:gd name="T115" fmla="*/ 650938895 h 136"/>
              <a:gd name="T116" fmla="*/ 1508818053 w 211"/>
              <a:gd name="T117" fmla="*/ 751947405 h 136"/>
              <a:gd name="T118" fmla="*/ 1508818053 w 211"/>
              <a:gd name="T119" fmla="*/ 1122309710 h 136"/>
              <a:gd name="T120" fmla="*/ 968346666 w 211"/>
              <a:gd name="T121" fmla="*/ 1155978096 h 136"/>
              <a:gd name="T122" fmla="*/ 844489269 w 211"/>
              <a:gd name="T123" fmla="*/ 1066192382 h 1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11" h="136">
                <a:moveTo>
                  <a:pt x="124" y="110"/>
                </a:moveTo>
                <a:cubicBezTo>
                  <a:pt x="130" y="110"/>
                  <a:pt x="135" y="108"/>
                  <a:pt x="139" y="104"/>
                </a:cubicBezTo>
                <a:cubicBezTo>
                  <a:pt x="139" y="104"/>
                  <a:pt x="139" y="103"/>
                  <a:pt x="139" y="103"/>
                </a:cubicBezTo>
                <a:cubicBezTo>
                  <a:pt x="143" y="107"/>
                  <a:pt x="149" y="110"/>
                  <a:pt x="156" y="110"/>
                </a:cubicBezTo>
                <a:cubicBezTo>
                  <a:pt x="193" y="110"/>
                  <a:pt x="193" y="110"/>
                  <a:pt x="193" y="110"/>
                </a:cubicBezTo>
                <a:cubicBezTo>
                  <a:pt x="199" y="110"/>
                  <a:pt x="204" y="108"/>
                  <a:pt x="207" y="104"/>
                </a:cubicBezTo>
                <a:cubicBezTo>
                  <a:pt x="210" y="101"/>
                  <a:pt x="211" y="98"/>
                  <a:pt x="210" y="94"/>
                </a:cubicBezTo>
                <a:cubicBezTo>
                  <a:pt x="205" y="66"/>
                  <a:pt x="205" y="66"/>
                  <a:pt x="205" y="66"/>
                </a:cubicBezTo>
                <a:cubicBezTo>
                  <a:pt x="204" y="62"/>
                  <a:pt x="201" y="57"/>
                  <a:pt x="196" y="55"/>
                </a:cubicBezTo>
                <a:cubicBezTo>
                  <a:pt x="196" y="54"/>
                  <a:pt x="197" y="53"/>
                  <a:pt x="198" y="53"/>
                </a:cubicBezTo>
                <a:cubicBezTo>
                  <a:pt x="200" y="50"/>
                  <a:pt x="201" y="46"/>
                  <a:pt x="200" y="42"/>
                </a:cubicBezTo>
                <a:cubicBezTo>
                  <a:pt x="195" y="15"/>
                  <a:pt x="195" y="15"/>
                  <a:pt x="195" y="15"/>
                </a:cubicBezTo>
                <a:cubicBezTo>
                  <a:pt x="194" y="7"/>
                  <a:pt x="185" y="0"/>
                  <a:pt x="17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2" y="0"/>
                  <a:pt x="138" y="2"/>
                  <a:pt x="135" y="5"/>
                </a:cubicBezTo>
                <a:cubicBezTo>
                  <a:pt x="135" y="5"/>
                  <a:pt x="134" y="6"/>
                  <a:pt x="134" y="6"/>
                </a:cubicBezTo>
                <a:cubicBezTo>
                  <a:pt x="131" y="2"/>
                  <a:pt x="126" y="0"/>
                  <a:pt x="12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6" y="0"/>
                  <a:pt x="81" y="2"/>
                  <a:pt x="78" y="6"/>
                </a:cubicBezTo>
                <a:cubicBezTo>
                  <a:pt x="77" y="6"/>
                  <a:pt x="77" y="5"/>
                  <a:pt x="76" y="5"/>
                </a:cubicBezTo>
                <a:cubicBezTo>
                  <a:pt x="74" y="2"/>
                  <a:pt x="69" y="0"/>
                  <a:pt x="6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8" y="6"/>
                  <a:pt x="16" y="15"/>
                </a:cubicBezTo>
                <a:cubicBezTo>
                  <a:pt x="11" y="42"/>
                  <a:pt x="11" y="42"/>
                  <a:pt x="11" y="42"/>
                </a:cubicBezTo>
                <a:cubicBezTo>
                  <a:pt x="10" y="46"/>
                  <a:pt x="11" y="50"/>
                  <a:pt x="13" y="53"/>
                </a:cubicBezTo>
                <a:cubicBezTo>
                  <a:pt x="14" y="53"/>
                  <a:pt x="14" y="54"/>
                  <a:pt x="15" y="55"/>
                </a:cubicBezTo>
                <a:cubicBezTo>
                  <a:pt x="10" y="57"/>
                  <a:pt x="7" y="61"/>
                  <a:pt x="6" y="66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8"/>
                  <a:pt x="1" y="101"/>
                  <a:pt x="3" y="104"/>
                </a:cubicBezTo>
                <a:cubicBezTo>
                  <a:pt x="6" y="108"/>
                  <a:pt x="11" y="110"/>
                  <a:pt x="17" y="110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61" y="110"/>
                  <a:pt x="67" y="107"/>
                  <a:pt x="71" y="103"/>
                </a:cubicBezTo>
                <a:cubicBezTo>
                  <a:pt x="71" y="103"/>
                  <a:pt x="71" y="104"/>
                  <a:pt x="72" y="104"/>
                </a:cubicBezTo>
                <a:cubicBezTo>
                  <a:pt x="75" y="108"/>
                  <a:pt x="80" y="110"/>
                  <a:pt x="86" y="110"/>
                </a:cubicBezTo>
                <a:cubicBezTo>
                  <a:pt x="102" y="110"/>
                  <a:pt x="102" y="110"/>
                  <a:pt x="102" y="110"/>
                </a:cubicBezTo>
                <a:cubicBezTo>
                  <a:pt x="102" y="130"/>
                  <a:pt x="102" y="130"/>
                  <a:pt x="102" y="130"/>
                </a:cubicBezTo>
                <a:cubicBezTo>
                  <a:pt x="16" y="130"/>
                  <a:pt x="16" y="130"/>
                  <a:pt x="16" y="130"/>
                </a:cubicBezTo>
                <a:cubicBezTo>
                  <a:pt x="14" y="130"/>
                  <a:pt x="13" y="131"/>
                  <a:pt x="13" y="133"/>
                </a:cubicBezTo>
                <a:cubicBezTo>
                  <a:pt x="13" y="135"/>
                  <a:pt x="14" y="136"/>
                  <a:pt x="16" y="136"/>
                </a:cubicBezTo>
                <a:cubicBezTo>
                  <a:pt x="194" y="136"/>
                  <a:pt x="194" y="136"/>
                  <a:pt x="194" y="136"/>
                </a:cubicBezTo>
                <a:cubicBezTo>
                  <a:pt x="196" y="136"/>
                  <a:pt x="197" y="135"/>
                  <a:pt x="197" y="133"/>
                </a:cubicBezTo>
                <a:cubicBezTo>
                  <a:pt x="197" y="131"/>
                  <a:pt x="196" y="130"/>
                  <a:pt x="194" y="130"/>
                </a:cubicBezTo>
                <a:cubicBezTo>
                  <a:pt x="108" y="130"/>
                  <a:pt x="108" y="130"/>
                  <a:pt x="108" y="130"/>
                </a:cubicBezTo>
                <a:cubicBezTo>
                  <a:pt x="108" y="110"/>
                  <a:pt x="108" y="110"/>
                  <a:pt x="108" y="110"/>
                </a:cubicBezTo>
                <a:lnTo>
                  <a:pt x="124" y="110"/>
                </a:lnTo>
                <a:close/>
                <a:moveTo>
                  <a:pt x="68" y="61"/>
                </a:moveTo>
                <a:cubicBezTo>
                  <a:pt x="70" y="63"/>
                  <a:pt x="70" y="65"/>
                  <a:pt x="70" y="67"/>
                </a:cubicBezTo>
                <a:cubicBezTo>
                  <a:pt x="68" y="94"/>
                  <a:pt x="68" y="94"/>
                  <a:pt x="68" y="94"/>
                </a:cubicBezTo>
                <a:cubicBezTo>
                  <a:pt x="68" y="99"/>
                  <a:pt x="62" y="103"/>
                  <a:pt x="54" y="103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13" y="103"/>
                  <a:pt x="10" y="102"/>
                  <a:pt x="8" y="100"/>
                </a:cubicBezTo>
                <a:cubicBezTo>
                  <a:pt x="7" y="98"/>
                  <a:pt x="6" y="97"/>
                  <a:pt x="7" y="95"/>
                </a:cubicBezTo>
                <a:cubicBezTo>
                  <a:pt x="12" y="68"/>
                  <a:pt x="12" y="68"/>
                  <a:pt x="12" y="68"/>
                </a:cubicBezTo>
                <a:cubicBezTo>
                  <a:pt x="13" y="62"/>
                  <a:pt x="20" y="58"/>
                  <a:pt x="26" y="58"/>
                </a:cubicBezTo>
                <a:cubicBezTo>
                  <a:pt x="60" y="58"/>
                  <a:pt x="60" y="58"/>
                  <a:pt x="60" y="58"/>
                </a:cubicBezTo>
                <a:cubicBezTo>
                  <a:pt x="63" y="58"/>
                  <a:pt x="66" y="59"/>
                  <a:pt x="68" y="61"/>
                </a:cubicBezTo>
                <a:close/>
                <a:moveTo>
                  <a:pt x="185" y="58"/>
                </a:moveTo>
                <a:cubicBezTo>
                  <a:pt x="191" y="58"/>
                  <a:pt x="197" y="62"/>
                  <a:pt x="198" y="67"/>
                </a:cubicBezTo>
                <a:cubicBezTo>
                  <a:pt x="204" y="95"/>
                  <a:pt x="204" y="95"/>
                  <a:pt x="204" y="95"/>
                </a:cubicBezTo>
                <a:cubicBezTo>
                  <a:pt x="204" y="97"/>
                  <a:pt x="203" y="98"/>
                  <a:pt x="202" y="100"/>
                </a:cubicBezTo>
                <a:cubicBezTo>
                  <a:pt x="200" y="102"/>
                  <a:pt x="197" y="103"/>
                  <a:pt x="193" y="103"/>
                </a:cubicBezTo>
                <a:cubicBezTo>
                  <a:pt x="156" y="103"/>
                  <a:pt x="156" y="103"/>
                  <a:pt x="156" y="103"/>
                </a:cubicBezTo>
                <a:cubicBezTo>
                  <a:pt x="149" y="103"/>
                  <a:pt x="143" y="99"/>
                  <a:pt x="142" y="9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1" y="65"/>
                  <a:pt x="141" y="63"/>
                  <a:pt x="143" y="61"/>
                </a:cubicBezTo>
                <a:cubicBezTo>
                  <a:pt x="145" y="59"/>
                  <a:pt x="148" y="58"/>
                  <a:pt x="151" y="58"/>
                </a:cubicBezTo>
                <a:lnTo>
                  <a:pt x="185" y="58"/>
                </a:lnTo>
                <a:close/>
                <a:moveTo>
                  <a:pt x="185" y="52"/>
                </a:moveTo>
                <a:cubicBezTo>
                  <a:pt x="151" y="52"/>
                  <a:pt x="151" y="52"/>
                  <a:pt x="151" y="52"/>
                </a:cubicBezTo>
                <a:cubicBezTo>
                  <a:pt x="145" y="52"/>
                  <a:pt x="140" y="48"/>
                  <a:pt x="139" y="43"/>
                </a:cubicBezTo>
                <a:cubicBezTo>
                  <a:pt x="138" y="15"/>
                  <a:pt x="138" y="15"/>
                  <a:pt x="138" y="15"/>
                </a:cubicBezTo>
                <a:cubicBezTo>
                  <a:pt x="138" y="13"/>
                  <a:pt x="138" y="11"/>
                  <a:pt x="140" y="9"/>
                </a:cubicBezTo>
                <a:cubicBezTo>
                  <a:pt x="141" y="7"/>
                  <a:pt x="144" y="6"/>
                  <a:pt x="147" y="6"/>
                </a:cubicBezTo>
                <a:cubicBezTo>
                  <a:pt x="177" y="6"/>
                  <a:pt x="177" y="6"/>
                  <a:pt x="177" y="6"/>
                </a:cubicBezTo>
                <a:cubicBezTo>
                  <a:pt x="182" y="6"/>
                  <a:pt x="188" y="11"/>
                  <a:pt x="189" y="16"/>
                </a:cubicBezTo>
                <a:cubicBezTo>
                  <a:pt x="194" y="43"/>
                  <a:pt x="194" y="43"/>
                  <a:pt x="194" y="43"/>
                </a:cubicBezTo>
                <a:cubicBezTo>
                  <a:pt x="194" y="45"/>
                  <a:pt x="194" y="47"/>
                  <a:pt x="193" y="49"/>
                </a:cubicBezTo>
                <a:cubicBezTo>
                  <a:pt x="191" y="51"/>
                  <a:pt x="188" y="52"/>
                  <a:pt x="185" y="52"/>
                </a:cubicBezTo>
                <a:close/>
                <a:moveTo>
                  <a:pt x="140" y="55"/>
                </a:moveTo>
                <a:cubicBezTo>
                  <a:pt x="139" y="56"/>
                  <a:pt x="139" y="56"/>
                  <a:pt x="138" y="57"/>
                </a:cubicBezTo>
                <a:cubicBezTo>
                  <a:pt x="138" y="57"/>
                  <a:pt x="137" y="58"/>
                  <a:pt x="137" y="58"/>
                </a:cubicBezTo>
                <a:cubicBezTo>
                  <a:pt x="136" y="57"/>
                  <a:pt x="135" y="56"/>
                  <a:pt x="133" y="55"/>
                </a:cubicBezTo>
                <a:cubicBezTo>
                  <a:pt x="134" y="54"/>
                  <a:pt x="135" y="54"/>
                  <a:pt x="135" y="53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38" y="53"/>
                  <a:pt x="139" y="54"/>
                  <a:pt x="140" y="55"/>
                </a:cubicBezTo>
                <a:close/>
                <a:moveTo>
                  <a:pt x="74" y="52"/>
                </a:moveTo>
                <a:cubicBezTo>
                  <a:pt x="75" y="52"/>
                  <a:pt x="75" y="52"/>
                  <a:pt x="75" y="53"/>
                </a:cubicBezTo>
                <a:cubicBezTo>
                  <a:pt x="76" y="53"/>
                  <a:pt x="77" y="54"/>
                  <a:pt x="78" y="55"/>
                </a:cubicBezTo>
                <a:cubicBezTo>
                  <a:pt x="76" y="56"/>
                  <a:pt x="75" y="57"/>
                  <a:pt x="74" y="58"/>
                </a:cubicBezTo>
                <a:cubicBezTo>
                  <a:pt x="73" y="58"/>
                  <a:pt x="73" y="57"/>
                  <a:pt x="73" y="57"/>
                </a:cubicBezTo>
                <a:cubicBezTo>
                  <a:pt x="72" y="56"/>
                  <a:pt x="71" y="56"/>
                  <a:pt x="71" y="55"/>
                </a:cubicBezTo>
                <a:cubicBezTo>
                  <a:pt x="72" y="54"/>
                  <a:pt x="73" y="53"/>
                  <a:pt x="74" y="52"/>
                </a:cubicBezTo>
                <a:close/>
                <a:moveTo>
                  <a:pt x="131" y="48"/>
                </a:moveTo>
                <a:cubicBezTo>
                  <a:pt x="129" y="50"/>
                  <a:pt x="126" y="52"/>
                  <a:pt x="122" y="52"/>
                </a:cubicBezTo>
                <a:cubicBezTo>
                  <a:pt x="89" y="52"/>
                  <a:pt x="89" y="52"/>
                  <a:pt x="89" y="52"/>
                </a:cubicBezTo>
                <a:cubicBezTo>
                  <a:pt x="85" y="52"/>
                  <a:pt x="82" y="50"/>
                  <a:pt x="80" y="48"/>
                </a:cubicBezTo>
                <a:cubicBezTo>
                  <a:pt x="79" y="47"/>
                  <a:pt x="78" y="45"/>
                  <a:pt x="78" y="43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0"/>
                  <a:pt x="85" y="6"/>
                  <a:pt x="91" y="6"/>
                </a:cubicBezTo>
                <a:cubicBezTo>
                  <a:pt x="121" y="6"/>
                  <a:pt x="121" y="6"/>
                  <a:pt x="121" y="6"/>
                </a:cubicBezTo>
                <a:cubicBezTo>
                  <a:pt x="126" y="6"/>
                  <a:pt x="131" y="10"/>
                  <a:pt x="131" y="15"/>
                </a:cubicBezTo>
                <a:cubicBezTo>
                  <a:pt x="133" y="43"/>
                  <a:pt x="133" y="43"/>
                  <a:pt x="133" y="43"/>
                </a:cubicBezTo>
                <a:cubicBezTo>
                  <a:pt x="133" y="45"/>
                  <a:pt x="132" y="47"/>
                  <a:pt x="131" y="48"/>
                </a:cubicBezTo>
                <a:close/>
                <a:moveTo>
                  <a:pt x="72" y="43"/>
                </a:moveTo>
                <a:cubicBezTo>
                  <a:pt x="71" y="48"/>
                  <a:pt x="66" y="52"/>
                  <a:pt x="60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3" y="52"/>
                  <a:pt x="20" y="51"/>
                  <a:pt x="18" y="49"/>
                </a:cubicBezTo>
                <a:cubicBezTo>
                  <a:pt x="17" y="47"/>
                  <a:pt x="17" y="45"/>
                  <a:pt x="17" y="44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1"/>
                  <a:pt x="29" y="6"/>
                  <a:pt x="35" y="6"/>
                </a:cubicBezTo>
                <a:cubicBezTo>
                  <a:pt x="65" y="6"/>
                  <a:pt x="65" y="6"/>
                  <a:pt x="65" y="6"/>
                </a:cubicBezTo>
                <a:cubicBezTo>
                  <a:pt x="68" y="6"/>
                  <a:pt x="70" y="7"/>
                  <a:pt x="72" y="9"/>
                </a:cubicBezTo>
                <a:cubicBezTo>
                  <a:pt x="73" y="11"/>
                  <a:pt x="74" y="13"/>
                  <a:pt x="74" y="15"/>
                </a:cubicBezTo>
                <a:lnTo>
                  <a:pt x="72" y="43"/>
                </a:lnTo>
                <a:close/>
                <a:moveTo>
                  <a:pt x="77" y="67"/>
                </a:moveTo>
                <a:cubicBezTo>
                  <a:pt x="77" y="62"/>
                  <a:pt x="82" y="58"/>
                  <a:pt x="89" y="58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9" y="58"/>
                  <a:pt x="134" y="62"/>
                  <a:pt x="134" y="67"/>
                </a:cubicBezTo>
                <a:cubicBezTo>
                  <a:pt x="136" y="95"/>
                  <a:pt x="136" y="95"/>
                  <a:pt x="136" y="95"/>
                </a:cubicBezTo>
                <a:cubicBezTo>
                  <a:pt x="136" y="96"/>
                  <a:pt x="135" y="98"/>
                  <a:pt x="134" y="100"/>
                </a:cubicBezTo>
                <a:cubicBezTo>
                  <a:pt x="132" y="102"/>
                  <a:pt x="128" y="103"/>
                  <a:pt x="124" y="103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82" y="103"/>
                  <a:pt x="79" y="102"/>
                  <a:pt x="76" y="100"/>
                </a:cubicBezTo>
                <a:cubicBezTo>
                  <a:pt x="75" y="98"/>
                  <a:pt x="74" y="97"/>
                  <a:pt x="75" y="95"/>
                </a:cubicBezTo>
                <a:lnTo>
                  <a:pt x="77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4B8F45D-E5EB-4A28-8EA9-32F05639665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Timelines - 副本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eme_16_9">
  <a:themeElements>
    <a:clrScheme name="自定义 1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6C63E7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Roboto">
      <a:majorFont>
        <a:latin typeface="Roboto Medium"/>
        <a:ea typeface=""/>
        <a:cs typeface="Roboto Medium"/>
      </a:majorFont>
      <a:minorFont>
        <a:latin typeface="Roboto Condensed"/>
        <a:ea typeface=""/>
        <a:cs typeface="Roboto Condense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2727</Words>
  <Application>Microsoft Office PowerPoint</Application>
  <PresentationFormat>宽屏</PresentationFormat>
  <Paragraphs>772</Paragraphs>
  <Slides>57</Slides>
  <Notes>57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70" baseType="lpstr">
      <vt:lpstr>HP Simplified</vt:lpstr>
      <vt:lpstr>Open Sans</vt:lpstr>
      <vt:lpstr>Roboto</vt:lpstr>
      <vt:lpstr>Roboto Condensed</vt:lpstr>
      <vt:lpstr>Roboto Medium</vt:lpstr>
      <vt:lpstr>等线</vt:lpstr>
      <vt:lpstr>庞门正道标题体</vt:lpstr>
      <vt:lpstr>Arial</vt:lpstr>
      <vt:lpstr>Calibri</vt:lpstr>
      <vt:lpstr>Calibri Light</vt:lpstr>
      <vt:lpstr>Montserrat</vt:lpstr>
      <vt:lpstr>Тема Office</vt:lpstr>
      <vt:lpstr>2_Theme_16_9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Timelines - 副本</dc:title>
  <dc:creator/>
  <cp:lastModifiedBy>Windows 用户</cp:lastModifiedBy>
  <cp:revision>14</cp:revision>
  <dcterms:created xsi:type="dcterms:W3CDTF">2016-06-26T10:53:00Z</dcterms:created>
  <dcterms:modified xsi:type="dcterms:W3CDTF">2022-02-15T13:23:36Z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2052-11.1.0.8919</vt:lpwstr>
  </property>
</Properties>
</file>