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0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ycle Process" id="{464ECA67-E29E-4613-80BF-607CE821428B}">
          <p14:sldIdLst/>
        </p14:section>
        <p14:section name="Puzzle Diagram" id="{B1A20830-59D3-4FA4-B006-70A8078C78A9}">
          <p14:sldIdLst/>
        </p14:section>
        <p14:section name="Pyramid" id="{9F465176-1AAA-4350-8436-CF190F09B50C}">
          <p14:sldIdLst/>
        </p14:section>
        <p14:section name="Funnel Diagram" id="{CB516341-8B6F-48EF-8BF7-3F82EDA73F69}">
          <p14:sldIdLst/>
        </p14:section>
        <p14:section name="SWOT Analysis" id="{C67FCB10-231E-4B5A-9C78-5693A0FB65BC}">
          <p14:sldIdLst/>
        </p14:section>
        <p14:section name="Gear Diagram" id="{7B2EC1F3-584E-40E2-9F1F-CF8570972A07}">
          <p14:sldIdLst/>
        </p14:section>
        <p14:section name="Tree &amp; Mindmap Diagram" id="{3A000328-9E62-4EED-90BA-D4696B1F5195}">
          <p14:sldIdLst/>
        </p14:section>
        <p14:section name="Structure, Layers &amp; Hierarchy" id="{426CFA30-A10E-4794-8DE8-93131B5038D3}">
          <p14:sldIdLst/>
        </p14:section>
        <p14:section name="Matrix Diagram" id="{E92D8946-CE99-405E-BB8B-8B770E9335D8}">
          <p14:sldIdLst/>
        </p14:section>
        <p14:section name="Flowchart and Process" id="{16A59C49-1057-4260-8DA1-DFB067C349D9}">
          <p14:sldIdLst/>
        </p14:section>
        <p14:section name="List Process" id="{48A23AE3-E9D4-4BEF-915E-4732B36B7DD2}">
          <p14:sldIdLst>
            <p14:sldId id="607"/>
          </p14:sldIdLst>
        </p14:section>
        <p14:section name="Integrated, Diverging, Converging, Relationship Process" id="{7AE736AD-03A1-429B-BA03-A327848BD1A3}">
          <p14:sldIdLst/>
        </p14:section>
        <p14:section name="Road Map Diagram" id="{591D8ABE-17AD-4004-8F95-5B7E496D9AC4}">
          <p14:sldIdLst/>
        </p14:section>
        <p14:section name="Pricelist / Table" id="{B1462B1E-7263-4EC2-AB4F-B0EFEE085150}">
          <p14:sldIdLst/>
        </p14:section>
        <p14:section name="Diagram Venn" id="{5A74081A-F714-48BD-B30B-7C69660A97AC}">
          <p14:sldIdLst/>
        </p14:section>
        <p14:section name="Gantt Chart" id="{FBA338D0-CA6F-40BB-982E-AEC4F7FF2B32}">
          <p14:sldIdLst/>
        </p14:section>
        <p14:section name="Calendar" id="{0BE2980A-A25B-4F81-AD63-0B7A8C5674B7}">
          <p14:sldIdLst/>
        </p14:section>
        <p14:section name="Iceberg" id="{6B4BEEEB-4462-42B4-AD5E-92881FD268A0}">
          <p14:sldIdLst/>
        </p14:section>
        <p14:section name="Fishbone Diagram" id="{32955538-EA76-4E32-8370-29BE19F6B154}">
          <p14:sldIdLst/>
        </p14:section>
        <p14:section name="Illustration, Silhouette &amp; Pictograms People" id="{531CA123-B874-443C-B5F9-47F184697A03}">
          <p14:sldIdLst/>
        </p14:section>
        <p14:section name="SmartArt" id="{6EF9A43E-F29D-4147-94C2-D17895B336B1}">
          <p14:sldIdLst/>
        </p14:section>
        <p14:section name="Maps" id="{8A7BD2A1-8C5B-4026-8405-FDCF51443F6F}">
          <p14:sldIdLst/>
        </p14:section>
        <p14:section name="Chart Layout" id="{1551A23F-3F79-4792-8F20-92A02D1EB4EB}">
          <p14:sldIdLst/>
        </p14:section>
        <p14:section name="Custom Chart" id="{7F0AE394-513B-49A1-A7CA-882806A7CE0F}">
          <p14:sldIdLst/>
        </p14:section>
        <p14:section name="Environment" id="{CE78F585-8CA7-4604-BD0D-BEAE10E4F7A5}">
          <p14:sldIdLst/>
        </p14:section>
        <p14:section name="Energy &amp; Industrial" id="{2A9509DF-86F2-4BD6-A60C-052E97D88C0B}">
          <p14:sldIdLst/>
        </p14:section>
        <p14:section name="Medical &amp; Health" id="{2530E2BD-A785-4DEE-A334-22F5BB47A539}">
          <p14:sldIdLst/>
        </p14:section>
        <p14:section name="Offshore, Mining &amp; Resource" id="{D36B7869-F159-4FEE-8684-2CB566B03130}">
          <p14:sldIdLst/>
        </p14:section>
        <p14:section name="Finance, Investment and Insurance" id="{02C5E66B-5724-466E-BF5A-64559A501356}">
          <p14:sldIdLst/>
        </p14:section>
        <p14:section name="Food, Culinary, &amp; Agriculture" id="{27C7520A-72F8-40B2-9E49-CB303DFA27E9}">
          <p14:sldIdLst/>
        </p14:section>
        <p14:section name="Property &amp; Construction" id="{54D9AEAC-E469-4F91-A872-100E7701A40E}">
          <p14:sldIdLst/>
        </p14:section>
        <p14:section name="Internet Marketing, SEO, Social Media" id="{81D0D28A-4334-437D-97DA-14739977ECD1}">
          <p14:sldIdLst/>
        </p14:section>
        <p14:section name="Education" id="{894C305A-2563-4E1A-AC28-4C014BC1C821}">
          <p14:sldIdLst/>
        </p14:section>
        <p14:section name="Team Profile / Picture Layout" id="{677A2BEB-7F29-4C3B-85AF-89FB21505B13}">
          <p14:sldIdLst/>
        </p14:section>
        <p14:section name="Picture Layout (Portfolio / Gallery)" id="{0D8563A0-21CB-40D0-AC01-615E97A64A87}">
          <p14:sldIdLst/>
        </p14:section>
        <p14:section name="Mockup Gadget" id="{C59967FF-C7A3-45DC-A428-B7E98F349244}">
          <p14:sldIdLst/>
        </p14:section>
        <p14:section name="Year Timeline Layout" id="{274B2B41-2853-4A17-9A50-2E85CFE5664D}">
          <p14:sldIdLst/>
        </p14:section>
        <p14:section name="Picture Layout" id="{6A9D897A-7740-4F12-9734-29D44317A80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CDD9"/>
    <a:srgbClr val="B05B08"/>
    <a:srgbClr val="EAB288"/>
    <a:srgbClr val="7DDDFF"/>
    <a:srgbClr val="B7ECFF"/>
    <a:srgbClr val="FC8604"/>
    <a:srgbClr val="8EC63E"/>
    <a:srgbClr val="D59D59"/>
    <a:srgbClr val="8E0000"/>
    <a:srgbClr val="CE72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7" autoAdjust="0"/>
    <p:restoredTop sz="89791" autoAdjust="0"/>
  </p:normalViewPr>
  <p:slideViewPr>
    <p:cSldViewPr snapToGrid="0">
      <p:cViewPr varScale="1">
        <p:scale>
          <a:sx n="107" d="100"/>
          <a:sy n="107" d="100"/>
        </p:scale>
        <p:origin x="864" y="108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4E7063-FFA2-41D6-8E42-C368D3CBB360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94BC7-A3C7-4A13-9752-ED9C107D9EA2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F94BC7-A3C7-4A13-9752-ED9C107D9EA2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976120" y="1144907"/>
            <a:ext cx="2230120" cy="3803014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_Background Picture Layout 3rd color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5">
                  <a:lumMod val="75000"/>
                  <a:alpha val="89000"/>
                </a:schemeClr>
              </a:gs>
              <a:gs pos="0">
                <a:schemeClr val="accent5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_Background Picture Layout 3rd colo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6">
                  <a:lumMod val="75000"/>
                  <a:alpha val="89000"/>
                </a:schemeClr>
              </a:gs>
              <a:gs pos="0">
                <a:schemeClr val="accent6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_Background Picture Layout 3rd colo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tx2">
                  <a:lumMod val="75000"/>
                  <a:alpha val="89000"/>
                </a:schemeClr>
              </a:gs>
              <a:gs pos="0">
                <a:schemeClr val="tx2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63638" y="2133599"/>
            <a:ext cx="2706688" cy="3730625"/>
          </a:xfrm>
          <a:prstGeom prst="roundRect">
            <a:avLst>
              <a:gd name="adj" fmla="val 1649"/>
            </a:avLst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122988" y="2133599"/>
            <a:ext cx="2706688" cy="3730625"/>
          </a:xfrm>
          <a:prstGeom prst="roundRect">
            <a:avLst>
              <a:gd name="adj" fmla="val 1649"/>
            </a:avLst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le Meet The Team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78180" y="2918460"/>
            <a:ext cx="1600200" cy="160020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964180" y="2918460"/>
            <a:ext cx="1600200" cy="160020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250180" y="2918460"/>
            <a:ext cx="1600200" cy="160020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536180" y="2918460"/>
            <a:ext cx="1600200" cy="160020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822180" y="2918460"/>
            <a:ext cx="1600200" cy="1600200"/>
          </a:xfrm>
          <a:prstGeom prst="ellipse">
            <a:avLst/>
          </a:prstGeom>
          <a:noFill/>
        </p:spPr>
        <p:txBody>
          <a:bodyPr/>
          <a:lstStyle>
            <a:lvl1pPr marL="0" indent="0">
              <a:buNone/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871854" y="1811344"/>
            <a:ext cx="1872000" cy="18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871854" y="4164019"/>
            <a:ext cx="1872000" cy="18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8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6358254" y="1811344"/>
            <a:ext cx="1872000" cy="18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6358254" y="4164019"/>
            <a:ext cx="1872000" cy="1872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Profi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273176" y="1662053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897720" y="1662053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62045" y="1662053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9185487" y="1662053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273176" y="4039196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3897720" y="4039196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562045" y="4039196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9185487" y="4039196"/>
            <a:ext cx="1554480" cy="155448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Profi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9296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887980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5066664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245348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09296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887980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5066664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245348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408578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408578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rofi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9296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296408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846692" y="1700153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09296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4296408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7846692" y="4115396"/>
            <a:ext cx="1463040" cy="1463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10" grpId="0"/>
      <p:bldP spid="11" grpId="0"/>
      <p:bldP spid="12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493397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50" name="Picture Placeholder 49"/>
          <p:cNvSpPr>
            <a:spLocks noGrp="1"/>
          </p:cNvSpPr>
          <p:nvPr>
            <p:ph type="pic" sz="quarter" idx="13"/>
          </p:nvPr>
        </p:nvSpPr>
        <p:spPr>
          <a:xfrm>
            <a:off x="4404925" y="1637044"/>
            <a:ext cx="864397" cy="86248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" name="Picture Placeholder 49"/>
          <p:cNvSpPr>
            <a:spLocks noGrp="1"/>
          </p:cNvSpPr>
          <p:nvPr>
            <p:ph type="pic" sz="quarter" idx="14"/>
          </p:nvPr>
        </p:nvSpPr>
        <p:spPr>
          <a:xfrm>
            <a:off x="6273706" y="1637044"/>
            <a:ext cx="864397" cy="86248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2" name="Picture Placeholder 49"/>
          <p:cNvSpPr>
            <a:spLocks noGrp="1"/>
          </p:cNvSpPr>
          <p:nvPr>
            <p:ph type="pic" sz="quarter" idx="15"/>
          </p:nvPr>
        </p:nvSpPr>
        <p:spPr>
          <a:xfrm>
            <a:off x="8093365" y="1637044"/>
            <a:ext cx="864397" cy="86248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3" name="Picture Placeholder 49"/>
          <p:cNvSpPr>
            <a:spLocks noGrp="1"/>
          </p:cNvSpPr>
          <p:nvPr>
            <p:ph type="pic" sz="quarter" idx="16"/>
          </p:nvPr>
        </p:nvSpPr>
        <p:spPr>
          <a:xfrm>
            <a:off x="9904120" y="1637044"/>
            <a:ext cx="864397" cy="862484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e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50" name="Picture Placeholder 49"/>
          <p:cNvSpPr>
            <a:spLocks noGrp="1"/>
          </p:cNvSpPr>
          <p:nvPr>
            <p:ph type="pic" sz="quarter" idx="13"/>
          </p:nvPr>
        </p:nvSpPr>
        <p:spPr>
          <a:xfrm>
            <a:off x="1438812" y="1788161"/>
            <a:ext cx="2198942" cy="1175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1" name="Picture Placeholder 49"/>
          <p:cNvSpPr>
            <a:spLocks noGrp="1"/>
          </p:cNvSpPr>
          <p:nvPr>
            <p:ph type="pic" sz="quarter" idx="14"/>
          </p:nvPr>
        </p:nvSpPr>
        <p:spPr>
          <a:xfrm>
            <a:off x="3829408" y="1788161"/>
            <a:ext cx="2198942" cy="1175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2" name="Picture Placeholder 49"/>
          <p:cNvSpPr>
            <a:spLocks noGrp="1"/>
          </p:cNvSpPr>
          <p:nvPr>
            <p:ph type="pic" sz="quarter" idx="15"/>
          </p:nvPr>
        </p:nvSpPr>
        <p:spPr>
          <a:xfrm>
            <a:off x="6220004" y="1788161"/>
            <a:ext cx="2198942" cy="1175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3" name="Picture Placeholder 49"/>
          <p:cNvSpPr>
            <a:spLocks noGrp="1"/>
          </p:cNvSpPr>
          <p:nvPr>
            <p:ph type="pic" sz="quarter" idx="16"/>
          </p:nvPr>
        </p:nvSpPr>
        <p:spPr>
          <a:xfrm>
            <a:off x="8610600" y="1788161"/>
            <a:ext cx="2198942" cy="11756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173733" y="1637948"/>
            <a:ext cx="5705505" cy="216000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8107238" y="3916945"/>
            <a:ext cx="2772000" cy="21600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63638" y="1637947"/>
            <a:ext cx="4691795" cy="4438997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73734" y="3916945"/>
            <a:ext cx="2772000" cy="2160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zzle 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icture Placeholder 4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858000" cy="6858000"/>
          </a:xfrm>
          <a:custGeom>
            <a:avLst/>
            <a:gdLst>
              <a:gd name="connsiteX0" fmla="*/ 3359456 w 6858000"/>
              <a:gd name="connsiteY0" fmla="*/ 6752865 h 6858000"/>
              <a:gd name="connsiteX1" fmla="*/ 3359456 w 6858000"/>
              <a:gd name="connsiteY1" fmla="*/ 6854190 h 6858000"/>
              <a:gd name="connsiteX2" fmla="*/ 3359456 w 6858000"/>
              <a:gd name="connsiteY2" fmla="*/ 6858000 h 6858000"/>
              <a:gd name="connsiteX3" fmla="*/ 3078047 w 6858000"/>
              <a:gd name="connsiteY3" fmla="*/ 6858000 h 6858000"/>
              <a:gd name="connsiteX4" fmla="*/ 3140156 w 6858000"/>
              <a:gd name="connsiteY4" fmla="*/ 6844895 h 6858000"/>
              <a:gd name="connsiteX5" fmla="*/ 3359456 w 6858000"/>
              <a:gd name="connsiteY5" fmla="*/ 6752865 h 6858000"/>
              <a:gd name="connsiteX6" fmla="*/ 3467461 w 6858000"/>
              <a:gd name="connsiteY6" fmla="*/ 3469265 h 6858000"/>
              <a:gd name="connsiteX7" fmla="*/ 5048570 w 6858000"/>
              <a:gd name="connsiteY7" fmla="*/ 3469265 h 6858000"/>
              <a:gd name="connsiteX8" fmla="*/ 4922799 w 6858000"/>
              <a:gd name="connsiteY8" fmla="*/ 3941904 h 6858000"/>
              <a:gd name="connsiteX9" fmla="*/ 5863080 w 6858000"/>
              <a:gd name="connsiteY9" fmla="*/ 4881199 h 6858000"/>
              <a:gd name="connsiteX10" fmla="*/ 6803361 w 6858000"/>
              <a:gd name="connsiteY10" fmla="*/ 3941904 h 6858000"/>
              <a:gd name="connsiteX11" fmla="*/ 6677591 w 6858000"/>
              <a:gd name="connsiteY11" fmla="*/ 3469265 h 6858000"/>
              <a:gd name="connsiteX12" fmla="*/ 6858000 w 6858000"/>
              <a:gd name="connsiteY12" fmla="*/ 3469265 h 6858000"/>
              <a:gd name="connsiteX13" fmla="*/ 6858000 w 6858000"/>
              <a:gd name="connsiteY13" fmla="*/ 6858000 h 6858000"/>
              <a:gd name="connsiteX14" fmla="*/ 3467461 w 6858000"/>
              <a:gd name="connsiteY14" fmla="*/ 6858000 h 6858000"/>
              <a:gd name="connsiteX15" fmla="*/ 3467461 w 6858000"/>
              <a:gd name="connsiteY15" fmla="*/ 6737908 h 6858000"/>
              <a:gd name="connsiteX16" fmla="*/ 3467461 w 6858000"/>
              <a:gd name="connsiteY16" fmla="*/ 6544408 h 6858000"/>
              <a:gd name="connsiteX17" fmla="*/ 2898501 w 6858000"/>
              <a:gd name="connsiteY17" fmla="*/ 6771754 h 6858000"/>
              <a:gd name="connsiteX18" fmla="*/ 2060035 w 6858000"/>
              <a:gd name="connsiteY18" fmla="*/ 5940149 h 6858000"/>
              <a:gd name="connsiteX19" fmla="*/ 2898501 w 6858000"/>
              <a:gd name="connsiteY19" fmla="*/ 5102561 h 6858000"/>
              <a:gd name="connsiteX20" fmla="*/ 3467461 w 6858000"/>
              <a:gd name="connsiteY20" fmla="*/ 5329906 h 6858000"/>
              <a:gd name="connsiteX21" fmla="*/ 3467461 w 6858000"/>
              <a:gd name="connsiteY21" fmla="*/ 3469265 h 6858000"/>
              <a:gd name="connsiteX22" fmla="*/ 0 w 6858000"/>
              <a:gd name="connsiteY22" fmla="*/ 0 h 6858000"/>
              <a:gd name="connsiteX23" fmla="*/ 6858000 w 6858000"/>
              <a:gd name="connsiteY23" fmla="*/ 0 h 6858000"/>
              <a:gd name="connsiteX24" fmla="*/ 6858000 w 6858000"/>
              <a:gd name="connsiteY24" fmla="*/ 3360072 h 6858000"/>
              <a:gd name="connsiteX25" fmla="*/ 6467187 w 6858000"/>
              <a:gd name="connsiteY25" fmla="*/ 3360072 h 6858000"/>
              <a:gd name="connsiteX26" fmla="*/ 6700843 w 6858000"/>
              <a:gd name="connsiteY26" fmla="*/ 3940541 h 6858000"/>
              <a:gd name="connsiteX27" fmla="*/ 5862077 w 6858000"/>
              <a:gd name="connsiteY27" fmla="*/ 4772346 h 6858000"/>
              <a:gd name="connsiteX28" fmla="*/ 5023312 w 6858000"/>
              <a:gd name="connsiteY28" fmla="*/ 3940541 h 6858000"/>
              <a:gd name="connsiteX29" fmla="*/ 5256968 w 6858000"/>
              <a:gd name="connsiteY29" fmla="*/ 3360072 h 6858000"/>
              <a:gd name="connsiteX30" fmla="*/ 3465604 w 6858000"/>
              <a:gd name="connsiteY30" fmla="*/ 3360072 h 6858000"/>
              <a:gd name="connsiteX31" fmla="*/ 3465604 w 6858000"/>
              <a:gd name="connsiteY31" fmla="*/ 1810161 h 6858000"/>
              <a:gd name="connsiteX32" fmla="*/ 3938908 w 6858000"/>
              <a:gd name="connsiteY32" fmla="*/ 1935830 h 6858000"/>
              <a:gd name="connsiteX33" fmla="*/ 4879523 w 6858000"/>
              <a:gd name="connsiteY33" fmla="*/ 996309 h 6858000"/>
              <a:gd name="connsiteX34" fmla="*/ 3938908 w 6858000"/>
              <a:gd name="connsiteY34" fmla="*/ 50803 h 6858000"/>
              <a:gd name="connsiteX35" fmla="*/ 3465604 w 6858000"/>
              <a:gd name="connsiteY35" fmla="*/ 176472 h 6858000"/>
              <a:gd name="connsiteX36" fmla="*/ 3465604 w 6858000"/>
              <a:gd name="connsiteY36" fmla="*/ 9599 h 6858000"/>
              <a:gd name="connsiteX37" fmla="*/ 3465604 w 6858000"/>
              <a:gd name="connsiteY37" fmla="*/ 2 h 6858000"/>
              <a:gd name="connsiteX38" fmla="*/ 3359290 w 6858000"/>
              <a:gd name="connsiteY38" fmla="*/ 2 h 6858000"/>
              <a:gd name="connsiteX39" fmla="*/ 3359290 w 6858000"/>
              <a:gd name="connsiteY39" fmla="*/ 2991 h 6858000"/>
              <a:gd name="connsiteX40" fmla="*/ 3359290 w 6858000"/>
              <a:gd name="connsiteY40" fmla="*/ 391639 h 6858000"/>
              <a:gd name="connsiteX41" fmla="*/ 3940082 w 6858000"/>
              <a:gd name="connsiteY41" fmla="*/ 158283 h 6858000"/>
              <a:gd name="connsiteX42" fmla="*/ 4772349 w 6858000"/>
              <a:gd name="connsiteY42" fmla="*/ 995972 h 6858000"/>
              <a:gd name="connsiteX43" fmla="*/ 3940082 w 6858000"/>
              <a:gd name="connsiteY43" fmla="*/ 1827678 h 6858000"/>
              <a:gd name="connsiteX44" fmla="*/ 3359290 w 6858000"/>
              <a:gd name="connsiteY44" fmla="*/ 1594322 h 6858000"/>
              <a:gd name="connsiteX45" fmla="*/ 3359290 w 6858000"/>
              <a:gd name="connsiteY45" fmla="*/ 3359453 h 6858000"/>
              <a:gd name="connsiteX46" fmla="*/ 1934257 w 6858000"/>
              <a:gd name="connsiteY46" fmla="*/ 3359453 h 6858000"/>
              <a:gd name="connsiteX47" fmla="*/ 2024070 w 6858000"/>
              <a:gd name="connsiteY47" fmla="*/ 2964543 h 6858000"/>
              <a:gd name="connsiteX48" fmla="*/ 1078039 w 6858000"/>
              <a:gd name="connsiteY48" fmla="*/ 2025134 h 6858000"/>
              <a:gd name="connsiteX49" fmla="*/ 137995 w 6858000"/>
              <a:gd name="connsiteY49" fmla="*/ 2964543 h 6858000"/>
              <a:gd name="connsiteX50" fmla="*/ 227808 w 6858000"/>
              <a:gd name="connsiteY50" fmla="*/ 3359453 h 6858000"/>
              <a:gd name="connsiteX51" fmla="*/ 56330 w 6858000"/>
              <a:gd name="connsiteY51" fmla="*/ 3359453 h 6858000"/>
              <a:gd name="connsiteX52" fmla="*/ 2 w 6858000"/>
              <a:gd name="connsiteY52" fmla="*/ 3359453 h 6858000"/>
              <a:gd name="connsiteX53" fmla="*/ 2 w 6858000"/>
              <a:gd name="connsiteY53" fmla="*/ 3466718 h 6858000"/>
              <a:gd name="connsiteX54" fmla="*/ 20354 w 6858000"/>
              <a:gd name="connsiteY54" fmla="*/ 3466718 h 6858000"/>
              <a:gd name="connsiteX55" fmla="*/ 413493 w 6858000"/>
              <a:gd name="connsiteY55" fmla="*/ 3466718 h 6858000"/>
              <a:gd name="connsiteX56" fmla="*/ 245837 w 6858000"/>
              <a:gd name="connsiteY56" fmla="*/ 2963919 h 6858000"/>
              <a:gd name="connsiteX57" fmla="*/ 1078131 w 6858000"/>
              <a:gd name="connsiteY57" fmla="*/ 2125922 h 6858000"/>
              <a:gd name="connsiteX58" fmla="*/ 1916414 w 6858000"/>
              <a:gd name="connsiteY58" fmla="*/ 2963919 h 6858000"/>
              <a:gd name="connsiteX59" fmla="*/ 1748757 w 6858000"/>
              <a:gd name="connsiteY59" fmla="*/ 3466718 h 6858000"/>
              <a:gd name="connsiteX60" fmla="*/ 3359456 w 6858000"/>
              <a:gd name="connsiteY60" fmla="*/ 3466718 h 6858000"/>
              <a:gd name="connsiteX61" fmla="*/ 3359456 w 6858000"/>
              <a:gd name="connsiteY61" fmla="*/ 5118770 h 6858000"/>
              <a:gd name="connsiteX62" fmla="*/ 2898401 w 6858000"/>
              <a:gd name="connsiteY62" fmla="*/ 4993070 h 6858000"/>
              <a:gd name="connsiteX63" fmla="*/ 1958328 w 6858000"/>
              <a:gd name="connsiteY63" fmla="*/ 5938810 h 6858000"/>
              <a:gd name="connsiteX64" fmla="*/ 2618205 w 6858000"/>
              <a:gd name="connsiteY64" fmla="*/ 6835952 h 6858000"/>
              <a:gd name="connsiteX65" fmla="*/ 2703424 w 6858000"/>
              <a:gd name="connsiteY65" fmla="*/ 6858000 h 6858000"/>
              <a:gd name="connsiteX66" fmla="*/ 0 w 6858000"/>
              <a:gd name="connsiteY6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858000" h="6858000">
                <a:moveTo>
                  <a:pt x="3359456" y="6752865"/>
                </a:moveTo>
                <a:cubicBezTo>
                  <a:pt x="3359456" y="6752865"/>
                  <a:pt x="3359456" y="6752865"/>
                  <a:pt x="3359456" y="6854190"/>
                </a:cubicBezTo>
                <a:lnTo>
                  <a:pt x="3359456" y="6858000"/>
                </a:lnTo>
                <a:lnTo>
                  <a:pt x="3078047" y="6858000"/>
                </a:lnTo>
                <a:lnTo>
                  <a:pt x="3140156" y="6844895"/>
                </a:lnTo>
                <a:cubicBezTo>
                  <a:pt x="3217248" y="6823197"/>
                  <a:pt x="3290597" y="6791772"/>
                  <a:pt x="3359456" y="6752865"/>
                </a:cubicBezTo>
                <a:close/>
                <a:moveTo>
                  <a:pt x="3467461" y="3469265"/>
                </a:moveTo>
                <a:cubicBezTo>
                  <a:pt x="3467461" y="3469265"/>
                  <a:pt x="3467461" y="3469265"/>
                  <a:pt x="5048570" y="3469265"/>
                </a:cubicBezTo>
                <a:cubicBezTo>
                  <a:pt x="4964723" y="3606869"/>
                  <a:pt x="4922799" y="3768404"/>
                  <a:pt x="4922799" y="3941904"/>
                </a:cubicBezTo>
                <a:cubicBezTo>
                  <a:pt x="4922799" y="4456422"/>
                  <a:pt x="5342033" y="4881199"/>
                  <a:pt x="5863080" y="4881199"/>
                </a:cubicBezTo>
                <a:cubicBezTo>
                  <a:pt x="6384128" y="4881199"/>
                  <a:pt x="6803361" y="4456422"/>
                  <a:pt x="6803361" y="3941904"/>
                </a:cubicBezTo>
                <a:cubicBezTo>
                  <a:pt x="6803361" y="3768404"/>
                  <a:pt x="6761438" y="3606869"/>
                  <a:pt x="6677591" y="3469265"/>
                </a:cubicBezTo>
                <a:lnTo>
                  <a:pt x="6858000" y="3469265"/>
                </a:lnTo>
                <a:lnTo>
                  <a:pt x="6858000" y="6858000"/>
                </a:lnTo>
                <a:lnTo>
                  <a:pt x="3467461" y="6858000"/>
                </a:lnTo>
                <a:lnTo>
                  <a:pt x="3467461" y="6737908"/>
                </a:lnTo>
                <a:cubicBezTo>
                  <a:pt x="3467461" y="6675445"/>
                  <a:pt x="3467461" y="6610967"/>
                  <a:pt x="3467461" y="6544408"/>
                </a:cubicBezTo>
                <a:cubicBezTo>
                  <a:pt x="3317735" y="6687995"/>
                  <a:pt x="3120096" y="6771754"/>
                  <a:pt x="2898501" y="6771754"/>
                </a:cubicBezTo>
                <a:cubicBezTo>
                  <a:pt x="2437345" y="6771754"/>
                  <a:pt x="2060035" y="6400822"/>
                  <a:pt x="2060035" y="5940149"/>
                </a:cubicBezTo>
                <a:cubicBezTo>
                  <a:pt x="2060035" y="5479476"/>
                  <a:pt x="2437345" y="5102561"/>
                  <a:pt x="2898501" y="5102561"/>
                </a:cubicBezTo>
                <a:cubicBezTo>
                  <a:pt x="3120096" y="5102561"/>
                  <a:pt x="3317735" y="5186320"/>
                  <a:pt x="3467461" y="5329906"/>
                </a:cubicBezTo>
                <a:cubicBezTo>
                  <a:pt x="3467461" y="5329906"/>
                  <a:pt x="3467461" y="5329906"/>
                  <a:pt x="3467461" y="3469265"/>
                </a:cubicBezTo>
                <a:close/>
                <a:moveTo>
                  <a:pt x="0" y="0"/>
                </a:moveTo>
                <a:lnTo>
                  <a:pt x="6858000" y="0"/>
                </a:lnTo>
                <a:lnTo>
                  <a:pt x="6858000" y="3360072"/>
                </a:lnTo>
                <a:lnTo>
                  <a:pt x="6467187" y="3360072"/>
                </a:lnTo>
                <a:cubicBezTo>
                  <a:pt x="6610975" y="3509678"/>
                  <a:pt x="6700843" y="3713141"/>
                  <a:pt x="6700843" y="3940541"/>
                </a:cubicBezTo>
                <a:cubicBezTo>
                  <a:pt x="6700843" y="4401325"/>
                  <a:pt x="6323398" y="4772346"/>
                  <a:pt x="5862077" y="4772346"/>
                </a:cubicBezTo>
                <a:cubicBezTo>
                  <a:pt x="5400756" y="4772346"/>
                  <a:pt x="5023312" y="4401325"/>
                  <a:pt x="5023312" y="3940541"/>
                </a:cubicBezTo>
                <a:cubicBezTo>
                  <a:pt x="5023312" y="3713141"/>
                  <a:pt x="5113179" y="3509678"/>
                  <a:pt x="5256968" y="3360072"/>
                </a:cubicBezTo>
                <a:cubicBezTo>
                  <a:pt x="5256968" y="3360072"/>
                  <a:pt x="5256968" y="3360072"/>
                  <a:pt x="3465604" y="3360072"/>
                </a:cubicBezTo>
                <a:cubicBezTo>
                  <a:pt x="3465604" y="3360072"/>
                  <a:pt x="3465604" y="3360072"/>
                  <a:pt x="3465604" y="1810161"/>
                </a:cubicBezTo>
                <a:cubicBezTo>
                  <a:pt x="3603402" y="1887956"/>
                  <a:pt x="3765163" y="1935830"/>
                  <a:pt x="3938908" y="1935830"/>
                </a:cubicBezTo>
                <a:cubicBezTo>
                  <a:pt x="4454149" y="1935830"/>
                  <a:pt x="4879523" y="1510951"/>
                  <a:pt x="4879523" y="996309"/>
                </a:cubicBezTo>
                <a:cubicBezTo>
                  <a:pt x="4879523" y="475682"/>
                  <a:pt x="4454149" y="50803"/>
                  <a:pt x="3938908" y="50803"/>
                </a:cubicBezTo>
                <a:cubicBezTo>
                  <a:pt x="3765163" y="50803"/>
                  <a:pt x="3603402" y="98677"/>
                  <a:pt x="3465604" y="176472"/>
                </a:cubicBezTo>
                <a:cubicBezTo>
                  <a:pt x="3465604" y="176472"/>
                  <a:pt x="3465604" y="176472"/>
                  <a:pt x="3465604" y="9599"/>
                </a:cubicBezTo>
                <a:lnTo>
                  <a:pt x="3465604" y="2"/>
                </a:lnTo>
                <a:lnTo>
                  <a:pt x="3359290" y="2"/>
                </a:lnTo>
                <a:lnTo>
                  <a:pt x="3359290" y="2991"/>
                </a:lnTo>
                <a:cubicBezTo>
                  <a:pt x="3359290" y="124275"/>
                  <a:pt x="3359290" y="253645"/>
                  <a:pt x="3359290" y="391639"/>
                </a:cubicBezTo>
                <a:cubicBezTo>
                  <a:pt x="3508979" y="248035"/>
                  <a:pt x="3712555" y="158283"/>
                  <a:pt x="3940082" y="158283"/>
                </a:cubicBezTo>
                <a:cubicBezTo>
                  <a:pt x="4401122" y="158283"/>
                  <a:pt x="4772349" y="529260"/>
                  <a:pt x="4772349" y="995972"/>
                </a:cubicBezTo>
                <a:cubicBezTo>
                  <a:pt x="4772349" y="1456702"/>
                  <a:pt x="4401122" y="1827678"/>
                  <a:pt x="3940082" y="1827678"/>
                </a:cubicBezTo>
                <a:cubicBezTo>
                  <a:pt x="3712555" y="1827678"/>
                  <a:pt x="3508979" y="1737926"/>
                  <a:pt x="3359290" y="1594322"/>
                </a:cubicBezTo>
                <a:cubicBezTo>
                  <a:pt x="3359290" y="1594322"/>
                  <a:pt x="3359290" y="1594322"/>
                  <a:pt x="3359290" y="3359453"/>
                </a:cubicBezTo>
                <a:cubicBezTo>
                  <a:pt x="3359290" y="3359453"/>
                  <a:pt x="3359290" y="3359453"/>
                  <a:pt x="1934257" y="3359453"/>
                </a:cubicBezTo>
                <a:cubicBezTo>
                  <a:pt x="1988144" y="3239783"/>
                  <a:pt x="2024070" y="3108146"/>
                  <a:pt x="2024070" y="2964543"/>
                </a:cubicBezTo>
                <a:cubicBezTo>
                  <a:pt x="2024070" y="2443978"/>
                  <a:pt x="1598954" y="2025134"/>
                  <a:pt x="1078039" y="2025134"/>
                </a:cubicBezTo>
                <a:cubicBezTo>
                  <a:pt x="563110" y="2025134"/>
                  <a:pt x="137995" y="2443978"/>
                  <a:pt x="137995" y="2964543"/>
                </a:cubicBezTo>
                <a:cubicBezTo>
                  <a:pt x="137995" y="3108146"/>
                  <a:pt x="167933" y="3239783"/>
                  <a:pt x="227808" y="3359453"/>
                </a:cubicBezTo>
                <a:cubicBezTo>
                  <a:pt x="227808" y="3359453"/>
                  <a:pt x="227808" y="3359453"/>
                  <a:pt x="56330" y="3359453"/>
                </a:cubicBezTo>
                <a:lnTo>
                  <a:pt x="2" y="3359453"/>
                </a:lnTo>
                <a:lnTo>
                  <a:pt x="2" y="3466718"/>
                </a:lnTo>
                <a:lnTo>
                  <a:pt x="20354" y="3466718"/>
                </a:lnTo>
                <a:cubicBezTo>
                  <a:pt x="143040" y="3466718"/>
                  <a:pt x="273905" y="3466718"/>
                  <a:pt x="413493" y="3466718"/>
                </a:cubicBezTo>
                <a:cubicBezTo>
                  <a:pt x="305714" y="3329046"/>
                  <a:pt x="245837" y="3155461"/>
                  <a:pt x="245837" y="2963919"/>
                </a:cubicBezTo>
                <a:cubicBezTo>
                  <a:pt x="245837" y="2503021"/>
                  <a:pt x="617076" y="2125922"/>
                  <a:pt x="1078131" y="2125922"/>
                </a:cubicBezTo>
                <a:cubicBezTo>
                  <a:pt x="1545174" y="2125922"/>
                  <a:pt x="1916414" y="2503021"/>
                  <a:pt x="1916414" y="2963919"/>
                </a:cubicBezTo>
                <a:cubicBezTo>
                  <a:pt x="1916414" y="3155461"/>
                  <a:pt x="1856536" y="3329046"/>
                  <a:pt x="1748757" y="3466718"/>
                </a:cubicBezTo>
                <a:cubicBezTo>
                  <a:pt x="1748757" y="3466718"/>
                  <a:pt x="1748757" y="3466718"/>
                  <a:pt x="3359456" y="3466718"/>
                </a:cubicBezTo>
                <a:cubicBezTo>
                  <a:pt x="3359456" y="3466718"/>
                  <a:pt x="3359456" y="3466718"/>
                  <a:pt x="3359456" y="5118770"/>
                </a:cubicBezTo>
                <a:cubicBezTo>
                  <a:pt x="3221738" y="5040956"/>
                  <a:pt x="3066058" y="4993070"/>
                  <a:pt x="2898401" y="4993070"/>
                </a:cubicBezTo>
                <a:cubicBezTo>
                  <a:pt x="2377469" y="4993070"/>
                  <a:pt x="1958328" y="5418055"/>
                  <a:pt x="1958328" y="5938810"/>
                </a:cubicBezTo>
                <a:cubicBezTo>
                  <a:pt x="1958328" y="6357061"/>
                  <a:pt x="2235026" y="6716039"/>
                  <a:pt x="2618205" y="6835952"/>
                </a:cubicBezTo>
                <a:lnTo>
                  <a:pt x="270342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uzzle 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299325" cy="6858000"/>
          </a:xfrm>
          <a:custGeom>
            <a:avLst/>
            <a:gdLst>
              <a:gd name="connsiteX0" fmla="*/ 5353312 w 7299325"/>
              <a:gd name="connsiteY0" fmla="*/ 3084174 h 6858000"/>
              <a:gd name="connsiteX1" fmla="*/ 7206277 w 7299325"/>
              <a:gd name="connsiteY1" fmla="*/ 6858000 h 6858000"/>
              <a:gd name="connsiteX2" fmla="*/ 100116 w 7299325"/>
              <a:gd name="connsiteY2" fmla="*/ 6858000 h 6858000"/>
              <a:gd name="connsiteX3" fmla="*/ 3980490 w 7299325"/>
              <a:gd name="connsiteY3" fmla="*/ 0 h 6858000"/>
              <a:gd name="connsiteX4" fmla="*/ 7299325 w 7299325"/>
              <a:gd name="connsiteY4" fmla="*/ 0 h 6858000"/>
              <a:gd name="connsiteX5" fmla="*/ 7299325 w 7299325"/>
              <a:gd name="connsiteY5" fmla="*/ 1529769 h 6858000"/>
              <a:gd name="connsiteX6" fmla="*/ 5401156 w 7299325"/>
              <a:gd name="connsiteY6" fmla="*/ 2893389 h 6858000"/>
              <a:gd name="connsiteX7" fmla="*/ 0 w 7299325"/>
              <a:gd name="connsiteY7" fmla="*/ 0 h 6858000"/>
              <a:gd name="connsiteX8" fmla="*/ 3838970 w 7299325"/>
              <a:gd name="connsiteY8" fmla="*/ 0 h 6858000"/>
              <a:gd name="connsiteX9" fmla="*/ 5296538 w 7299325"/>
              <a:gd name="connsiteY9" fmla="*/ 2968545 h 6858000"/>
              <a:gd name="connsiteX10" fmla="*/ 0 w 7299325"/>
              <a:gd name="connsiteY10" fmla="*/ 67735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99325" h="6858000">
                <a:moveTo>
                  <a:pt x="5353312" y="3084174"/>
                </a:moveTo>
                <a:lnTo>
                  <a:pt x="7206277" y="6858000"/>
                </a:lnTo>
                <a:lnTo>
                  <a:pt x="100116" y="6858000"/>
                </a:lnTo>
                <a:close/>
                <a:moveTo>
                  <a:pt x="3980490" y="0"/>
                </a:moveTo>
                <a:lnTo>
                  <a:pt x="7299325" y="0"/>
                </a:lnTo>
                <a:lnTo>
                  <a:pt x="7299325" y="1529769"/>
                </a:lnTo>
                <a:lnTo>
                  <a:pt x="5401156" y="2893389"/>
                </a:lnTo>
                <a:close/>
                <a:moveTo>
                  <a:pt x="0" y="0"/>
                </a:moveTo>
                <a:lnTo>
                  <a:pt x="3838970" y="0"/>
                </a:lnTo>
                <a:lnTo>
                  <a:pt x="5296538" y="2968545"/>
                </a:lnTo>
                <a:lnTo>
                  <a:pt x="0" y="67735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7864474" y="1310004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563100" y="2270124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7864474" y="3230244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9563100" y="4190364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6165848" y="2287196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165848" y="4207436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4467222" y="3288907"/>
            <a:ext cx="2041526" cy="1790065"/>
          </a:xfrm>
          <a:prstGeom prst="hexagon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173962" y="162388"/>
            <a:ext cx="8194533" cy="347472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8486515" y="162388"/>
            <a:ext cx="3474720" cy="3474720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486515" y="3761772"/>
            <a:ext cx="3474720" cy="27547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nodePh="1" p14:presetBounceEnd="60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9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13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/>
          <p:bldP spid="21" grpId="0"/>
          <p:bldP spid="22" grpId="0"/>
        </p:bldLst>
      </p:timing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Alt.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173963" y="162388"/>
            <a:ext cx="3910358" cy="6354159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4219316" y="4466092"/>
            <a:ext cx="2389828" cy="205045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4219316" y="2314239"/>
            <a:ext cx="2389828" cy="205045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4219316" y="162388"/>
            <a:ext cx="2389828" cy="2050455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ircl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38200" y="1717673"/>
            <a:ext cx="2341986" cy="2341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904174" y="1717673"/>
            <a:ext cx="2341986" cy="2341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018974" y="1717673"/>
            <a:ext cx="2341986" cy="2341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2882334" y="3806874"/>
            <a:ext cx="2341986" cy="2341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997134" y="3806874"/>
            <a:ext cx="2341986" cy="234198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055688" y="3455088"/>
            <a:ext cx="2520000" cy="1486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9"/>
          </p:nvPr>
        </p:nvSpPr>
        <p:spPr>
          <a:xfrm>
            <a:off x="3575896" y="1989138"/>
            <a:ext cx="2520000" cy="1486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>
          <a:xfrm>
            <a:off x="6096104" y="3455088"/>
            <a:ext cx="2520000" cy="1486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21"/>
          </p:nvPr>
        </p:nvSpPr>
        <p:spPr>
          <a:xfrm>
            <a:off x="8616313" y="1989138"/>
            <a:ext cx="2520000" cy="1486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105525" y="2015263"/>
            <a:ext cx="1562100" cy="156210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200899" y="2697013"/>
            <a:ext cx="2328137" cy="232813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932191" y="3942023"/>
            <a:ext cx="1473144" cy="14731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6324600" y="4354851"/>
            <a:ext cx="1473144" cy="1473144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8932191" y="1894168"/>
            <a:ext cx="1780285" cy="178028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6217800" y="1526591"/>
            <a:ext cx="5136000" cy="3360000"/>
          </a:xfrm>
          <a:prstGeom prst="rect">
            <a:avLst/>
          </a:prstGeom>
        </p:spPr>
      </p:sp>
      <p:sp>
        <p:nvSpPr>
          <p:cNvPr id="7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8200" y="1526591"/>
            <a:ext cx="5136000" cy="3360000"/>
          </a:xfrm>
          <a:prstGeom prst="rect">
            <a:avLst/>
          </a:prstGeom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scape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363638" y="1524000"/>
            <a:ext cx="10632440" cy="3504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45"/>
          <p:cNvSpPr>
            <a:spLocks noGrp="1"/>
          </p:cNvSpPr>
          <p:nvPr>
            <p:ph type="pic" sz="quarter" idx="14"/>
          </p:nvPr>
        </p:nvSpPr>
        <p:spPr>
          <a:xfrm>
            <a:off x="646213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8" name="Picture Placeholder 46"/>
          <p:cNvSpPr>
            <a:spLocks noGrp="1"/>
          </p:cNvSpPr>
          <p:nvPr>
            <p:ph type="pic" sz="quarter" idx="15"/>
          </p:nvPr>
        </p:nvSpPr>
        <p:spPr>
          <a:xfrm>
            <a:off x="646213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9" name="Picture Placeholder 47"/>
          <p:cNvSpPr>
            <a:spLocks noGrp="1"/>
          </p:cNvSpPr>
          <p:nvPr>
            <p:ph type="pic" sz="quarter" idx="16"/>
          </p:nvPr>
        </p:nvSpPr>
        <p:spPr>
          <a:xfrm>
            <a:off x="3217169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10" name="Picture Placeholder 48"/>
          <p:cNvSpPr>
            <a:spLocks noGrp="1"/>
          </p:cNvSpPr>
          <p:nvPr>
            <p:ph type="pic" sz="quarter" idx="17"/>
          </p:nvPr>
        </p:nvSpPr>
        <p:spPr>
          <a:xfrm>
            <a:off x="3217169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11" name="Picture Placeholder 49"/>
          <p:cNvSpPr>
            <a:spLocks noGrp="1"/>
          </p:cNvSpPr>
          <p:nvPr>
            <p:ph type="pic" sz="quarter" idx="18"/>
          </p:nvPr>
        </p:nvSpPr>
        <p:spPr>
          <a:xfrm>
            <a:off x="5788126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12" name="Picture Placeholder 50"/>
          <p:cNvSpPr>
            <a:spLocks noGrp="1"/>
          </p:cNvSpPr>
          <p:nvPr>
            <p:ph type="pic" sz="quarter" idx="19"/>
          </p:nvPr>
        </p:nvSpPr>
        <p:spPr>
          <a:xfrm>
            <a:off x="5788126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13" name="Picture Placeholder 52"/>
          <p:cNvSpPr>
            <a:spLocks noGrp="1"/>
          </p:cNvSpPr>
          <p:nvPr>
            <p:ph type="pic" sz="quarter" idx="20"/>
          </p:nvPr>
        </p:nvSpPr>
        <p:spPr>
          <a:xfrm>
            <a:off x="8359082" y="1918018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  <p:sp>
        <p:nvSpPr>
          <p:cNvPr id="14" name="Picture Placeholder 51"/>
          <p:cNvSpPr>
            <a:spLocks noGrp="1"/>
          </p:cNvSpPr>
          <p:nvPr>
            <p:ph type="pic" sz="quarter" idx="21"/>
          </p:nvPr>
        </p:nvSpPr>
        <p:spPr>
          <a:xfrm>
            <a:off x="8359082" y="3465783"/>
            <a:ext cx="2520156" cy="1486265"/>
          </a:xfrm>
          <a:custGeom>
            <a:avLst/>
            <a:gdLst>
              <a:gd name="connsiteX0" fmla="*/ 0 w 2520156"/>
              <a:gd name="connsiteY0" fmla="*/ 0 h 1486265"/>
              <a:gd name="connsiteX1" fmla="*/ 2520156 w 2520156"/>
              <a:gd name="connsiteY1" fmla="*/ 0 h 1486265"/>
              <a:gd name="connsiteX2" fmla="*/ 2520156 w 2520156"/>
              <a:gd name="connsiteY2" fmla="*/ 1486265 h 1486265"/>
              <a:gd name="connsiteX3" fmla="*/ 0 w 2520156"/>
              <a:gd name="connsiteY3" fmla="*/ 1486265 h 148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0156" h="1486265">
                <a:moveTo>
                  <a:pt x="0" y="0"/>
                </a:moveTo>
                <a:lnTo>
                  <a:pt x="2520156" y="0"/>
                </a:lnTo>
                <a:lnTo>
                  <a:pt x="2520156" y="1486265"/>
                </a:lnTo>
                <a:lnTo>
                  <a:pt x="0" y="148626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41"/>
          <p:cNvSpPr>
            <a:spLocks noGrp="1"/>
          </p:cNvSpPr>
          <p:nvPr>
            <p:ph type="pic" sz="quarter" idx="14"/>
          </p:nvPr>
        </p:nvSpPr>
        <p:spPr>
          <a:xfrm>
            <a:off x="1055687" y="1989138"/>
            <a:ext cx="4679951" cy="2952750"/>
          </a:xfrm>
          <a:custGeom>
            <a:avLst/>
            <a:gdLst>
              <a:gd name="connsiteX0" fmla="*/ 0 w 4679951"/>
              <a:gd name="connsiteY0" fmla="*/ 0 h 2952750"/>
              <a:gd name="connsiteX1" fmla="*/ 4679951 w 4679951"/>
              <a:gd name="connsiteY1" fmla="*/ 0 h 2952750"/>
              <a:gd name="connsiteX2" fmla="*/ 4679951 w 4679951"/>
              <a:gd name="connsiteY2" fmla="*/ 2952750 h 2952750"/>
              <a:gd name="connsiteX3" fmla="*/ 0 w 4679951"/>
              <a:gd name="connsiteY3" fmla="*/ 2952750 h 295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9951" h="2952750">
                <a:moveTo>
                  <a:pt x="0" y="0"/>
                </a:moveTo>
                <a:lnTo>
                  <a:pt x="4679951" y="0"/>
                </a:lnTo>
                <a:lnTo>
                  <a:pt x="4679951" y="2952750"/>
                </a:lnTo>
                <a:lnTo>
                  <a:pt x="0" y="295275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42"/>
          <p:cNvSpPr>
            <a:spLocks noGrp="1"/>
          </p:cNvSpPr>
          <p:nvPr>
            <p:ph type="pic" sz="quarter" idx="15"/>
          </p:nvPr>
        </p:nvSpPr>
        <p:spPr>
          <a:xfrm>
            <a:off x="6456363" y="1989138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43"/>
          <p:cNvSpPr>
            <a:spLocks noGrp="1"/>
          </p:cNvSpPr>
          <p:nvPr>
            <p:ph type="pic" sz="quarter" idx="16"/>
          </p:nvPr>
        </p:nvSpPr>
        <p:spPr>
          <a:xfrm>
            <a:off x="8796338" y="1989138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44"/>
          <p:cNvSpPr>
            <a:spLocks noGrp="1"/>
          </p:cNvSpPr>
          <p:nvPr>
            <p:ph type="pic" sz="quarter" idx="17"/>
          </p:nvPr>
        </p:nvSpPr>
        <p:spPr>
          <a:xfrm>
            <a:off x="6456364" y="3465513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45"/>
          <p:cNvSpPr>
            <a:spLocks noGrp="1"/>
          </p:cNvSpPr>
          <p:nvPr>
            <p:ph type="pic" sz="quarter" idx="18"/>
          </p:nvPr>
        </p:nvSpPr>
        <p:spPr>
          <a:xfrm>
            <a:off x="8796338" y="3465513"/>
            <a:ext cx="2339975" cy="1476375"/>
          </a:xfrm>
          <a:custGeom>
            <a:avLst/>
            <a:gdLst>
              <a:gd name="connsiteX0" fmla="*/ 0 w 2339975"/>
              <a:gd name="connsiteY0" fmla="*/ 0 h 1476375"/>
              <a:gd name="connsiteX1" fmla="*/ 2339975 w 2339975"/>
              <a:gd name="connsiteY1" fmla="*/ 0 h 1476375"/>
              <a:gd name="connsiteX2" fmla="*/ 2339975 w 2339975"/>
              <a:gd name="connsiteY2" fmla="*/ 1476375 h 1476375"/>
              <a:gd name="connsiteX3" fmla="*/ 0 w 2339975"/>
              <a:gd name="connsiteY3" fmla="*/ 1476375 h 147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39975" h="1476375">
                <a:moveTo>
                  <a:pt x="0" y="0"/>
                </a:moveTo>
                <a:lnTo>
                  <a:pt x="2339975" y="0"/>
                </a:lnTo>
                <a:lnTo>
                  <a:pt x="2339975" y="1476375"/>
                </a:lnTo>
                <a:lnTo>
                  <a:pt x="0" y="147637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6" grpId="0"/>
          <p:bldP spid="7" grpId="0"/>
          <p:bldP spid="8" grpId="0"/>
          <p:bldP spid="9" grpId="0"/>
          <p:bldP spid="10" grpId="0"/>
        </p:bldLst>
      </p:timing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11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853439" y="1668463"/>
            <a:ext cx="3207600" cy="4500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139085" y="1668607"/>
            <a:ext cx="3207600" cy="1625158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6"/>
          </p:nvPr>
        </p:nvSpPr>
        <p:spPr>
          <a:xfrm>
            <a:off x="7424730" y="1657911"/>
            <a:ext cx="3929069" cy="2804254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7"/>
          <p:cNvSpPr>
            <a:spLocks noGrp="1"/>
          </p:cNvSpPr>
          <p:nvPr>
            <p:ph type="pic" sz="quarter" idx="17"/>
          </p:nvPr>
        </p:nvSpPr>
        <p:spPr>
          <a:xfrm>
            <a:off x="4131466" y="3369918"/>
            <a:ext cx="3215220" cy="2804254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7424733" y="4543666"/>
            <a:ext cx="3929066" cy="162515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mond Pictur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4616" y="1585885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948340" y="2960083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352064" y="1585885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755788" y="2960083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159512" y="1585885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563236" y="2964913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8966960" y="1590715"/>
            <a:ext cx="2608262" cy="2608262"/>
          </a:xfrm>
          <a:prstGeom prst="diamond">
            <a:avLst/>
          </a:prstGeom>
          <a:ln w="15875">
            <a:noFill/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ayout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8113" y="114963"/>
            <a:ext cx="4474527" cy="662146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730433" y="114963"/>
            <a:ext cx="3803967" cy="3034637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4730433" y="3284883"/>
            <a:ext cx="3803967" cy="345154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639492" y="3701788"/>
            <a:ext cx="3461067" cy="3034637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8639493" y="114963"/>
            <a:ext cx="3461067" cy="345154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ayout 2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8113" y="114963"/>
            <a:ext cx="8345487" cy="358682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639492" y="3820160"/>
            <a:ext cx="3461067" cy="291626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8639493" y="114962"/>
            <a:ext cx="3461067" cy="358682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38113" y="3820160"/>
            <a:ext cx="3461067" cy="291626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3734753" y="3820159"/>
            <a:ext cx="4748847" cy="291626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ayout 3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8113" y="114963"/>
            <a:ext cx="3461067" cy="358682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8639492" y="3820160"/>
            <a:ext cx="3461067" cy="291626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8639493" y="114962"/>
            <a:ext cx="3461067" cy="358682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138113" y="3820160"/>
            <a:ext cx="3461067" cy="2916265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3734753" y="114963"/>
            <a:ext cx="4748847" cy="662146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ayout 4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903912" y="114961"/>
            <a:ext cx="2996247" cy="324612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138113" y="114963"/>
            <a:ext cx="5622607" cy="662146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043351" y="114961"/>
            <a:ext cx="2996247" cy="324612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5903912" y="3498586"/>
            <a:ext cx="2996247" cy="324612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9043351" y="3498586"/>
            <a:ext cx="2996247" cy="324612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8" grpId="0" animBg="1"/>
          <p:bldP spid="9" grpId="0" animBg="1"/>
          <p:bldP spid="1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3" grpId="0" animBg="1"/>
          <p:bldP spid="8" grpId="0" animBg="1"/>
          <p:bldP spid="9" grpId="0" animBg="1"/>
          <p:bldP spid="14" grpId="0" animBg="1"/>
        </p:bldLst>
      </p:timing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ayout 5"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6766560" y="114963"/>
            <a:ext cx="5273038" cy="662146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4" name="Picture Placeholder 6"/>
          <p:cNvSpPr>
            <a:spLocks noGrp="1"/>
          </p:cNvSpPr>
          <p:nvPr>
            <p:ph type="pic" sz="quarter" idx="19"/>
          </p:nvPr>
        </p:nvSpPr>
        <p:spPr>
          <a:xfrm>
            <a:off x="4776150" y="114963"/>
            <a:ext cx="1828800" cy="182880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0"/>
          </p:nvPr>
        </p:nvSpPr>
        <p:spPr>
          <a:xfrm>
            <a:off x="2785740" y="114963"/>
            <a:ext cx="1828800" cy="182880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21"/>
          </p:nvPr>
        </p:nvSpPr>
        <p:spPr>
          <a:xfrm>
            <a:off x="4776150" y="2115054"/>
            <a:ext cx="1828800" cy="182880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22"/>
          </p:nvPr>
        </p:nvSpPr>
        <p:spPr>
          <a:xfrm>
            <a:off x="2785740" y="2115054"/>
            <a:ext cx="1828800" cy="1828800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5" name="Picture Placeholder 6"/>
          <p:cNvSpPr>
            <a:spLocks noGrp="1"/>
          </p:cNvSpPr>
          <p:nvPr>
            <p:ph type="pic" sz="quarter" idx="23"/>
          </p:nvPr>
        </p:nvSpPr>
        <p:spPr>
          <a:xfrm>
            <a:off x="167640" y="114963"/>
            <a:ext cx="2471730" cy="3828891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Picture Placeholder 6"/>
          <p:cNvSpPr>
            <a:spLocks noGrp="1"/>
          </p:cNvSpPr>
          <p:nvPr>
            <p:ph type="pic" sz="quarter" idx="24"/>
          </p:nvPr>
        </p:nvSpPr>
        <p:spPr>
          <a:xfrm>
            <a:off x="167640" y="4062124"/>
            <a:ext cx="6437310" cy="2674302"/>
          </a:xfr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7" grpId="0" animBg="1"/>
      <p:bldP spid="11" grpId="0" animBg="1"/>
      <p:bldP spid="12" grpId="0" animBg="1"/>
      <p:bldP spid="15" grpId="0" animBg="1"/>
      <p:bldP spid="16" grpId="0" animBg="1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10362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103620" cy="34290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103620" cy="3429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yout Y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8732520" cy="554736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389063" y="1389063"/>
            <a:ext cx="3251200" cy="4391025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Mocku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764088" y="2257425"/>
            <a:ext cx="2674937" cy="3489325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pective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779667" y="2621734"/>
            <a:ext cx="2395728" cy="3483864"/>
          </a:xfrm>
          <a:solidFill>
            <a:srgbClr val="3A434D"/>
          </a:solidFill>
          <a:scene3d>
            <a:camera prst="orthographicFront">
              <a:rot lat="19800000" lon="3000000" rev="18000000"/>
            </a:camera>
            <a:lightRig rig="threePt" dir="t"/>
          </a:scene3d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pective Smart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597874" y="2665182"/>
            <a:ext cx="2701126" cy="4105356"/>
          </a:xfrm>
          <a:custGeom>
            <a:avLst/>
            <a:gdLst>
              <a:gd name="connsiteX0" fmla="*/ 0 w 2571586"/>
              <a:gd name="connsiteY0" fmla="*/ 0 h 3739596"/>
              <a:gd name="connsiteX1" fmla="*/ 2571586 w 2571586"/>
              <a:gd name="connsiteY1" fmla="*/ 0 h 3739596"/>
              <a:gd name="connsiteX2" fmla="*/ 2571586 w 2571586"/>
              <a:gd name="connsiteY2" fmla="*/ 3739596 h 3739596"/>
              <a:gd name="connsiteX3" fmla="*/ 0 w 2571586"/>
              <a:gd name="connsiteY3" fmla="*/ 3739596 h 3739596"/>
              <a:gd name="connsiteX4" fmla="*/ 0 w 2571586"/>
              <a:gd name="connsiteY4" fmla="*/ 0 h 3739596"/>
              <a:gd name="connsiteX0-1" fmla="*/ 83820 w 2655406"/>
              <a:gd name="connsiteY0-2" fmla="*/ 0 h 3739596"/>
              <a:gd name="connsiteX1-3" fmla="*/ 2655406 w 2655406"/>
              <a:gd name="connsiteY1-4" fmla="*/ 0 h 3739596"/>
              <a:gd name="connsiteX2-5" fmla="*/ 2655406 w 2655406"/>
              <a:gd name="connsiteY2-6" fmla="*/ 3739596 h 3739596"/>
              <a:gd name="connsiteX3-7" fmla="*/ 0 w 2655406"/>
              <a:gd name="connsiteY3-8" fmla="*/ 3701496 h 3739596"/>
              <a:gd name="connsiteX4-9" fmla="*/ 83820 w 2655406"/>
              <a:gd name="connsiteY4-10" fmla="*/ 0 h 3739596"/>
              <a:gd name="connsiteX0-11" fmla="*/ 137160 w 2708746"/>
              <a:gd name="connsiteY0-12" fmla="*/ 0 h 3739596"/>
              <a:gd name="connsiteX1-13" fmla="*/ 2708746 w 2708746"/>
              <a:gd name="connsiteY1-14" fmla="*/ 0 h 3739596"/>
              <a:gd name="connsiteX2-15" fmla="*/ 2708746 w 2708746"/>
              <a:gd name="connsiteY2-16" fmla="*/ 3739596 h 3739596"/>
              <a:gd name="connsiteX3-17" fmla="*/ 0 w 2708746"/>
              <a:gd name="connsiteY3-18" fmla="*/ 3686256 h 3739596"/>
              <a:gd name="connsiteX4-19" fmla="*/ 137160 w 2708746"/>
              <a:gd name="connsiteY4-20" fmla="*/ 0 h 3739596"/>
              <a:gd name="connsiteX0-21" fmla="*/ 137160 w 2708746"/>
              <a:gd name="connsiteY0-22" fmla="*/ 0 h 3846276"/>
              <a:gd name="connsiteX1-23" fmla="*/ 2708746 w 2708746"/>
              <a:gd name="connsiteY1-24" fmla="*/ 0 h 3846276"/>
              <a:gd name="connsiteX2-25" fmla="*/ 2678266 w 2708746"/>
              <a:gd name="connsiteY2-26" fmla="*/ 3846276 h 3846276"/>
              <a:gd name="connsiteX3-27" fmla="*/ 0 w 2708746"/>
              <a:gd name="connsiteY3-28" fmla="*/ 3686256 h 3846276"/>
              <a:gd name="connsiteX4-29" fmla="*/ 137160 w 2708746"/>
              <a:gd name="connsiteY4-30" fmla="*/ 0 h 3846276"/>
              <a:gd name="connsiteX0-31" fmla="*/ 137160 w 2708746"/>
              <a:gd name="connsiteY0-32" fmla="*/ 0 h 3891996"/>
              <a:gd name="connsiteX1-33" fmla="*/ 2708746 w 2708746"/>
              <a:gd name="connsiteY1-34" fmla="*/ 0 h 3891996"/>
              <a:gd name="connsiteX2-35" fmla="*/ 2617306 w 2708746"/>
              <a:gd name="connsiteY2-36" fmla="*/ 3891996 h 3891996"/>
              <a:gd name="connsiteX3-37" fmla="*/ 0 w 2708746"/>
              <a:gd name="connsiteY3-38" fmla="*/ 3686256 h 3891996"/>
              <a:gd name="connsiteX4-39" fmla="*/ 137160 w 2708746"/>
              <a:gd name="connsiteY4-40" fmla="*/ 0 h 3891996"/>
              <a:gd name="connsiteX0-41" fmla="*/ 137160 w 2708746"/>
              <a:gd name="connsiteY0-42" fmla="*/ 0 h 3838656"/>
              <a:gd name="connsiteX1-43" fmla="*/ 2708746 w 2708746"/>
              <a:gd name="connsiteY1-44" fmla="*/ 0 h 3838656"/>
              <a:gd name="connsiteX2-45" fmla="*/ 2609686 w 2708746"/>
              <a:gd name="connsiteY2-46" fmla="*/ 3838656 h 3838656"/>
              <a:gd name="connsiteX3-47" fmla="*/ 0 w 2708746"/>
              <a:gd name="connsiteY3-48" fmla="*/ 3686256 h 3838656"/>
              <a:gd name="connsiteX4-49" fmla="*/ 137160 w 2708746"/>
              <a:gd name="connsiteY4-50" fmla="*/ 0 h 3838656"/>
              <a:gd name="connsiteX0-51" fmla="*/ 137160 w 2708746"/>
              <a:gd name="connsiteY0-52" fmla="*/ 0 h 3800556"/>
              <a:gd name="connsiteX1-53" fmla="*/ 2708746 w 2708746"/>
              <a:gd name="connsiteY1-54" fmla="*/ 0 h 3800556"/>
              <a:gd name="connsiteX2-55" fmla="*/ 2579206 w 2708746"/>
              <a:gd name="connsiteY2-56" fmla="*/ 3800556 h 3800556"/>
              <a:gd name="connsiteX3-57" fmla="*/ 0 w 2708746"/>
              <a:gd name="connsiteY3-58" fmla="*/ 3686256 h 3800556"/>
              <a:gd name="connsiteX4-59" fmla="*/ 137160 w 2708746"/>
              <a:gd name="connsiteY4-60" fmla="*/ 0 h 3800556"/>
              <a:gd name="connsiteX0-61" fmla="*/ 137160 w 2708746"/>
              <a:gd name="connsiteY0-62" fmla="*/ 0 h 3831036"/>
              <a:gd name="connsiteX1-63" fmla="*/ 2708746 w 2708746"/>
              <a:gd name="connsiteY1-64" fmla="*/ 0 h 3831036"/>
              <a:gd name="connsiteX2-65" fmla="*/ 2426806 w 2708746"/>
              <a:gd name="connsiteY2-66" fmla="*/ 3831036 h 3831036"/>
              <a:gd name="connsiteX3-67" fmla="*/ 0 w 2708746"/>
              <a:gd name="connsiteY3-68" fmla="*/ 3686256 h 3831036"/>
              <a:gd name="connsiteX4-69" fmla="*/ 137160 w 2708746"/>
              <a:gd name="connsiteY4-70" fmla="*/ 0 h 3831036"/>
              <a:gd name="connsiteX0-71" fmla="*/ 137160 w 2708746"/>
              <a:gd name="connsiteY0-72" fmla="*/ 0 h 3899616"/>
              <a:gd name="connsiteX1-73" fmla="*/ 2708746 w 2708746"/>
              <a:gd name="connsiteY1-74" fmla="*/ 0 h 3899616"/>
              <a:gd name="connsiteX2-75" fmla="*/ 2449666 w 2708746"/>
              <a:gd name="connsiteY2-76" fmla="*/ 3899616 h 3899616"/>
              <a:gd name="connsiteX3-77" fmla="*/ 0 w 2708746"/>
              <a:gd name="connsiteY3-78" fmla="*/ 3686256 h 3899616"/>
              <a:gd name="connsiteX4-79" fmla="*/ 137160 w 2708746"/>
              <a:gd name="connsiteY4-80" fmla="*/ 0 h 3899616"/>
              <a:gd name="connsiteX0-81" fmla="*/ 38100 w 2708746"/>
              <a:gd name="connsiteY0-82" fmla="*/ 0 h 3914856"/>
              <a:gd name="connsiteX1-83" fmla="*/ 2708746 w 2708746"/>
              <a:gd name="connsiteY1-84" fmla="*/ 15240 h 3914856"/>
              <a:gd name="connsiteX2-85" fmla="*/ 2449666 w 2708746"/>
              <a:gd name="connsiteY2-86" fmla="*/ 3914856 h 3914856"/>
              <a:gd name="connsiteX3-87" fmla="*/ 0 w 2708746"/>
              <a:gd name="connsiteY3-88" fmla="*/ 3701496 h 3914856"/>
              <a:gd name="connsiteX4-89" fmla="*/ 38100 w 2708746"/>
              <a:gd name="connsiteY4-90" fmla="*/ 0 h 3914856"/>
              <a:gd name="connsiteX0-91" fmla="*/ 38100 w 2655406"/>
              <a:gd name="connsiteY0-92" fmla="*/ 91440 h 4006296"/>
              <a:gd name="connsiteX1-93" fmla="*/ 2655406 w 2655406"/>
              <a:gd name="connsiteY1-94" fmla="*/ 0 h 4006296"/>
              <a:gd name="connsiteX2-95" fmla="*/ 2449666 w 2655406"/>
              <a:gd name="connsiteY2-96" fmla="*/ 4006296 h 4006296"/>
              <a:gd name="connsiteX3-97" fmla="*/ 0 w 2655406"/>
              <a:gd name="connsiteY3-98" fmla="*/ 3792936 h 4006296"/>
              <a:gd name="connsiteX4-99" fmla="*/ 38100 w 2655406"/>
              <a:gd name="connsiteY4-100" fmla="*/ 91440 h 4006296"/>
              <a:gd name="connsiteX0-101" fmla="*/ 38100 w 2449666"/>
              <a:gd name="connsiteY0-102" fmla="*/ 129540 h 4044396"/>
              <a:gd name="connsiteX1-103" fmla="*/ 2434426 w 2449666"/>
              <a:gd name="connsiteY1-104" fmla="*/ 0 h 4044396"/>
              <a:gd name="connsiteX2-105" fmla="*/ 2449666 w 2449666"/>
              <a:gd name="connsiteY2-106" fmla="*/ 4044396 h 4044396"/>
              <a:gd name="connsiteX3-107" fmla="*/ 0 w 2449666"/>
              <a:gd name="connsiteY3-108" fmla="*/ 3831036 h 4044396"/>
              <a:gd name="connsiteX4-109" fmla="*/ 38100 w 2449666"/>
              <a:gd name="connsiteY4-110" fmla="*/ 129540 h 4044396"/>
              <a:gd name="connsiteX0-111" fmla="*/ 38100 w 2464906"/>
              <a:gd name="connsiteY0-112" fmla="*/ 182880 h 4097736"/>
              <a:gd name="connsiteX1-113" fmla="*/ 2464906 w 2464906"/>
              <a:gd name="connsiteY1-114" fmla="*/ 0 h 4097736"/>
              <a:gd name="connsiteX2-115" fmla="*/ 2449666 w 2464906"/>
              <a:gd name="connsiteY2-116" fmla="*/ 4097736 h 4097736"/>
              <a:gd name="connsiteX3-117" fmla="*/ 0 w 2464906"/>
              <a:gd name="connsiteY3-118" fmla="*/ 3884376 h 4097736"/>
              <a:gd name="connsiteX4-119" fmla="*/ 38100 w 2464906"/>
              <a:gd name="connsiteY4-120" fmla="*/ 182880 h 4097736"/>
              <a:gd name="connsiteX0-121" fmla="*/ 38100 w 2495386"/>
              <a:gd name="connsiteY0-122" fmla="*/ 236220 h 4151076"/>
              <a:gd name="connsiteX1-123" fmla="*/ 2495386 w 2495386"/>
              <a:gd name="connsiteY1-124" fmla="*/ 0 h 4151076"/>
              <a:gd name="connsiteX2-125" fmla="*/ 2449666 w 2495386"/>
              <a:gd name="connsiteY2-126" fmla="*/ 4151076 h 4151076"/>
              <a:gd name="connsiteX3-127" fmla="*/ 0 w 2495386"/>
              <a:gd name="connsiteY3-128" fmla="*/ 3937716 h 4151076"/>
              <a:gd name="connsiteX4-129" fmla="*/ 38100 w 2495386"/>
              <a:gd name="connsiteY4-130" fmla="*/ 236220 h 4151076"/>
              <a:gd name="connsiteX0-131" fmla="*/ 38100 w 2518246"/>
              <a:gd name="connsiteY0-132" fmla="*/ 175260 h 4090116"/>
              <a:gd name="connsiteX1-133" fmla="*/ 2518246 w 2518246"/>
              <a:gd name="connsiteY1-134" fmla="*/ 0 h 4090116"/>
              <a:gd name="connsiteX2-135" fmla="*/ 2449666 w 2518246"/>
              <a:gd name="connsiteY2-136" fmla="*/ 4090116 h 4090116"/>
              <a:gd name="connsiteX3-137" fmla="*/ 0 w 2518246"/>
              <a:gd name="connsiteY3-138" fmla="*/ 3876756 h 4090116"/>
              <a:gd name="connsiteX4-139" fmla="*/ 38100 w 2518246"/>
              <a:gd name="connsiteY4-140" fmla="*/ 175260 h 4090116"/>
              <a:gd name="connsiteX0-141" fmla="*/ 137160 w 2518246"/>
              <a:gd name="connsiteY0-142" fmla="*/ 144780 h 4090116"/>
              <a:gd name="connsiteX1-143" fmla="*/ 2518246 w 2518246"/>
              <a:gd name="connsiteY1-144" fmla="*/ 0 h 4090116"/>
              <a:gd name="connsiteX2-145" fmla="*/ 2449666 w 2518246"/>
              <a:gd name="connsiteY2-146" fmla="*/ 4090116 h 4090116"/>
              <a:gd name="connsiteX3-147" fmla="*/ 0 w 2518246"/>
              <a:gd name="connsiteY3-148" fmla="*/ 3876756 h 4090116"/>
              <a:gd name="connsiteX4-149" fmla="*/ 137160 w 2518246"/>
              <a:gd name="connsiteY4-150" fmla="*/ 144780 h 4090116"/>
              <a:gd name="connsiteX0-151" fmla="*/ 190500 w 2518246"/>
              <a:gd name="connsiteY0-152" fmla="*/ 121920 h 4090116"/>
              <a:gd name="connsiteX1-153" fmla="*/ 2518246 w 2518246"/>
              <a:gd name="connsiteY1-154" fmla="*/ 0 h 4090116"/>
              <a:gd name="connsiteX2-155" fmla="*/ 2449666 w 2518246"/>
              <a:gd name="connsiteY2-156" fmla="*/ 4090116 h 4090116"/>
              <a:gd name="connsiteX3-157" fmla="*/ 0 w 2518246"/>
              <a:gd name="connsiteY3-158" fmla="*/ 3876756 h 4090116"/>
              <a:gd name="connsiteX4-159" fmla="*/ 190500 w 2518246"/>
              <a:gd name="connsiteY4-160" fmla="*/ 121920 h 4090116"/>
              <a:gd name="connsiteX0-161" fmla="*/ 167640 w 2518246"/>
              <a:gd name="connsiteY0-162" fmla="*/ 68580 h 4090116"/>
              <a:gd name="connsiteX1-163" fmla="*/ 2518246 w 2518246"/>
              <a:gd name="connsiteY1-164" fmla="*/ 0 h 4090116"/>
              <a:gd name="connsiteX2-165" fmla="*/ 2449666 w 2518246"/>
              <a:gd name="connsiteY2-166" fmla="*/ 4090116 h 4090116"/>
              <a:gd name="connsiteX3-167" fmla="*/ 0 w 2518246"/>
              <a:gd name="connsiteY3-168" fmla="*/ 3876756 h 4090116"/>
              <a:gd name="connsiteX4-169" fmla="*/ 167640 w 2518246"/>
              <a:gd name="connsiteY4-170" fmla="*/ 68580 h 4090116"/>
              <a:gd name="connsiteX0-171" fmla="*/ 121920 w 2518246"/>
              <a:gd name="connsiteY0-172" fmla="*/ 38100 h 4090116"/>
              <a:gd name="connsiteX1-173" fmla="*/ 2518246 w 2518246"/>
              <a:gd name="connsiteY1-174" fmla="*/ 0 h 4090116"/>
              <a:gd name="connsiteX2-175" fmla="*/ 2449666 w 2518246"/>
              <a:gd name="connsiteY2-176" fmla="*/ 4090116 h 4090116"/>
              <a:gd name="connsiteX3-177" fmla="*/ 0 w 2518246"/>
              <a:gd name="connsiteY3-178" fmla="*/ 3876756 h 4090116"/>
              <a:gd name="connsiteX4-179" fmla="*/ 121920 w 2518246"/>
              <a:gd name="connsiteY4-180" fmla="*/ 38100 h 4090116"/>
              <a:gd name="connsiteX0-181" fmla="*/ 121920 w 2518246"/>
              <a:gd name="connsiteY0-182" fmla="*/ 38100 h 4090116"/>
              <a:gd name="connsiteX1-183" fmla="*/ 2518246 w 2518246"/>
              <a:gd name="connsiteY1-184" fmla="*/ 0 h 4090116"/>
              <a:gd name="connsiteX2-185" fmla="*/ 2503006 w 2518246"/>
              <a:gd name="connsiteY2-186" fmla="*/ 4090116 h 4090116"/>
              <a:gd name="connsiteX3-187" fmla="*/ 0 w 2518246"/>
              <a:gd name="connsiteY3-188" fmla="*/ 3876756 h 4090116"/>
              <a:gd name="connsiteX4-189" fmla="*/ 121920 w 2518246"/>
              <a:gd name="connsiteY4-190" fmla="*/ 38100 h 4090116"/>
              <a:gd name="connsiteX0-191" fmla="*/ 121920 w 2518246"/>
              <a:gd name="connsiteY0-192" fmla="*/ 38100 h 3975816"/>
              <a:gd name="connsiteX1-193" fmla="*/ 2518246 w 2518246"/>
              <a:gd name="connsiteY1-194" fmla="*/ 0 h 3975816"/>
              <a:gd name="connsiteX2-195" fmla="*/ 2503006 w 2518246"/>
              <a:gd name="connsiteY2-196" fmla="*/ 3975816 h 3975816"/>
              <a:gd name="connsiteX3-197" fmla="*/ 0 w 2518246"/>
              <a:gd name="connsiteY3-198" fmla="*/ 3876756 h 3975816"/>
              <a:gd name="connsiteX4-199" fmla="*/ 121920 w 2518246"/>
              <a:gd name="connsiteY4-200" fmla="*/ 38100 h 3975816"/>
              <a:gd name="connsiteX0-201" fmla="*/ 121920 w 2586826"/>
              <a:gd name="connsiteY0-202" fmla="*/ 38100 h 4052016"/>
              <a:gd name="connsiteX1-203" fmla="*/ 2518246 w 2586826"/>
              <a:gd name="connsiteY1-204" fmla="*/ 0 h 4052016"/>
              <a:gd name="connsiteX2-205" fmla="*/ 2586826 w 2586826"/>
              <a:gd name="connsiteY2-206" fmla="*/ 4052016 h 4052016"/>
              <a:gd name="connsiteX3-207" fmla="*/ 0 w 2586826"/>
              <a:gd name="connsiteY3-208" fmla="*/ 3876756 h 4052016"/>
              <a:gd name="connsiteX4-209" fmla="*/ 121920 w 2586826"/>
              <a:gd name="connsiteY4-210" fmla="*/ 38100 h 4052016"/>
              <a:gd name="connsiteX0-211" fmla="*/ 121920 w 2701126"/>
              <a:gd name="connsiteY0-212" fmla="*/ 38100 h 4105356"/>
              <a:gd name="connsiteX1-213" fmla="*/ 2518246 w 2701126"/>
              <a:gd name="connsiteY1-214" fmla="*/ 0 h 4105356"/>
              <a:gd name="connsiteX2-215" fmla="*/ 2701126 w 2701126"/>
              <a:gd name="connsiteY2-216" fmla="*/ 4105356 h 4105356"/>
              <a:gd name="connsiteX3-217" fmla="*/ 0 w 2701126"/>
              <a:gd name="connsiteY3-218" fmla="*/ 3876756 h 4105356"/>
              <a:gd name="connsiteX4-219" fmla="*/ 121920 w 2701126"/>
              <a:gd name="connsiteY4-220" fmla="*/ 38100 h 41053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701126" h="4105356">
                <a:moveTo>
                  <a:pt x="121920" y="38100"/>
                </a:moveTo>
                <a:lnTo>
                  <a:pt x="2518246" y="0"/>
                </a:lnTo>
                <a:lnTo>
                  <a:pt x="2701126" y="4105356"/>
                </a:lnTo>
                <a:lnTo>
                  <a:pt x="0" y="3876756"/>
                </a:lnTo>
                <a:lnTo>
                  <a:pt x="121920" y="38100"/>
                </a:lnTo>
                <a:close/>
              </a:path>
            </a:pathLst>
          </a:custGeom>
          <a:solidFill>
            <a:srgbClr val="3A434D"/>
          </a:solidFill>
          <a:scene3d>
            <a:camera prst="orthographicFront">
              <a:rot lat="19800000" lon="3000000" rev="18000000"/>
            </a:camera>
            <a:lightRig rig="threePt" dir="t"/>
          </a:scene3d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martph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847478" y="2380006"/>
            <a:ext cx="1697739" cy="2989005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2405870" y="2589309"/>
            <a:ext cx="1471685" cy="2606707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Pictur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34061" y="2163128"/>
            <a:ext cx="4686724" cy="28320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Landscap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22433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Landscap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2633662"/>
            <a:ext cx="12192000" cy="42243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phone and Backgrou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544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1340803" y="1341755"/>
            <a:ext cx="2011997" cy="3840163"/>
          </a:xfrm>
          <a:custGeom>
            <a:avLst/>
            <a:gdLst>
              <a:gd name="connsiteX0" fmla="*/ 0 w 2001837"/>
              <a:gd name="connsiteY0" fmla="*/ 0 h 3687763"/>
              <a:gd name="connsiteX1" fmla="*/ 2001837 w 2001837"/>
              <a:gd name="connsiteY1" fmla="*/ 0 h 3687763"/>
              <a:gd name="connsiteX2" fmla="*/ 2001837 w 2001837"/>
              <a:gd name="connsiteY2" fmla="*/ 3687763 h 3687763"/>
              <a:gd name="connsiteX3" fmla="*/ 0 w 2001837"/>
              <a:gd name="connsiteY3" fmla="*/ 3687763 h 3687763"/>
              <a:gd name="connsiteX4" fmla="*/ 0 w 2001837"/>
              <a:gd name="connsiteY4" fmla="*/ 0 h 3687763"/>
              <a:gd name="connsiteX0-1" fmla="*/ 0 w 2001837"/>
              <a:gd name="connsiteY0-2" fmla="*/ 0 h 3819843"/>
              <a:gd name="connsiteX1-3" fmla="*/ 2001837 w 2001837"/>
              <a:gd name="connsiteY1-4" fmla="*/ 0 h 3819843"/>
              <a:gd name="connsiteX2-5" fmla="*/ 2001837 w 2001837"/>
              <a:gd name="connsiteY2-6" fmla="*/ 3819843 h 3819843"/>
              <a:gd name="connsiteX3-7" fmla="*/ 0 w 2001837"/>
              <a:gd name="connsiteY3-8" fmla="*/ 3687763 h 3819843"/>
              <a:gd name="connsiteX4-9" fmla="*/ 0 w 2001837"/>
              <a:gd name="connsiteY4-10" fmla="*/ 0 h 3819843"/>
              <a:gd name="connsiteX0-11" fmla="*/ 0 w 2001837"/>
              <a:gd name="connsiteY0-12" fmla="*/ 0 h 3819843"/>
              <a:gd name="connsiteX1-13" fmla="*/ 1991677 w 2001837"/>
              <a:gd name="connsiteY1-14" fmla="*/ 274320 h 3819843"/>
              <a:gd name="connsiteX2-15" fmla="*/ 2001837 w 2001837"/>
              <a:gd name="connsiteY2-16" fmla="*/ 3819843 h 3819843"/>
              <a:gd name="connsiteX3-17" fmla="*/ 0 w 2001837"/>
              <a:gd name="connsiteY3-18" fmla="*/ 3687763 h 3819843"/>
              <a:gd name="connsiteX4-19" fmla="*/ 0 w 2001837"/>
              <a:gd name="connsiteY4-20" fmla="*/ 0 h 3819843"/>
              <a:gd name="connsiteX0-21" fmla="*/ 20320 w 2001837"/>
              <a:gd name="connsiteY0-22" fmla="*/ 0 h 3840163"/>
              <a:gd name="connsiteX1-23" fmla="*/ 1991677 w 2001837"/>
              <a:gd name="connsiteY1-24" fmla="*/ 294640 h 3840163"/>
              <a:gd name="connsiteX2-25" fmla="*/ 2001837 w 2001837"/>
              <a:gd name="connsiteY2-26" fmla="*/ 3840163 h 3840163"/>
              <a:gd name="connsiteX3-27" fmla="*/ 0 w 2001837"/>
              <a:gd name="connsiteY3-28" fmla="*/ 3708083 h 3840163"/>
              <a:gd name="connsiteX4-29" fmla="*/ 20320 w 2001837"/>
              <a:gd name="connsiteY4-30" fmla="*/ 0 h 3840163"/>
              <a:gd name="connsiteX0-31" fmla="*/ 30480 w 2011997"/>
              <a:gd name="connsiteY0-32" fmla="*/ 0 h 3840163"/>
              <a:gd name="connsiteX1-33" fmla="*/ 2001837 w 2011997"/>
              <a:gd name="connsiteY1-34" fmla="*/ 294640 h 3840163"/>
              <a:gd name="connsiteX2-35" fmla="*/ 2011997 w 2011997"/>
              <a:gd name="connsiteY2-36" fmla="*/ 3840163 h 3840163"/>
              <a:gd name="connsiteX3-37" fmla="*/ 0 w 2011997"/>
              <a:gd name="connsiteY3-38" fmla="*/ 3769043 h 3840163"/>
              <a:gd name="connsiteX4-39" fmla="*/ 30480 w 2011997"/>
              <a:gd name="connsiteY4-40" fmla="*/ 0 h 38401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11997" h="3840163">
                <a:moveTo>
                  <a:pt x="30480" y="0"/>
                </a:moveTo>
                <a:lnTo>
                  <a:pt x="2001837" y="294640"/>
                </a:lnTo>
                <a:cubicBezTo>
                  <a:pt x="2005224" y="1476481"/>
                  <a:pt x="2008610" y="2658322"/>
                  <a:pt x="2011997" y="3840163"/>
                </a:cubicBezTo>
                <a:lnTo>
                  <a:pt x="0" y="3769043"/>
                </a:lnTo>
                <a:lnTo>
                  <a:pt x="3048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41402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072091" y="777240"/>
            <a:ext cx="4998508" cy="3108960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Pric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1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2018669" y="2625104"/>
            <a:ext cx="1371600" cy="1371600"/>
          </a:xfrm>
          <a:prstGeom prst="ellipse">
            <a:avLst/>
          </a:prstGeom>
          <a:ln w="47625">
            <a:solidFill>
              <a:schemeClr val="accent1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4236505" y="2625104"/>
            <a:ext cx="1371600" cy="1371600"/>
          </a:xfrm>
          <a:prstGeom prst="ellipse">
            <a:avLst/>
          </a:prstGeom>
          <a:ln w="47625">
            <a:solidFill>
              <a:schemeClr val="accent2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464501" y="2625104"/>
            <a:ext cx="1371600" cy="1371600"/>
          </a:xfrm>
          <a:prstGeom prst="ellipse">
            <a:avLst/>
          </a:prstGeom>
          <a:ln w="47625">
            <a:solidFill>
              <a:schemeClr val="accent3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9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8679366" y="2625104"/>
            <a:ext cx="1371600" cy="1371600"/>
          </a:xfrm>
          <a:prstGeom prst="ellipse">
            <a:avLst/>
          </a:prstGeom>
          <a:ln w="47625">
            <a:solidFill>
              <a:schemeClr val="accent4"/>
            </a:solidFill>
          </a:ln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cing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1570A-8480-497D-96D4-D725A6D7C6AA}" type="slidenum">
              <a:rPr lang="en-US" smtClean="0"/>
            </a:fld>
            <a:endParaRPr lang="en-US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4"/>
          </p:nvPr>
        </p:nvSpPr>
        <p:spPr>
          <a:xfrm>
            <a:off x="3423963" y="1712456"/>
            <a:ext cx="823174" cy="82296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5218384" y="1710152"/>
            <a:ext cx="823174" cy="82296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 noChangeAspect="1"/>
          </p:cNvSpPr>
          <p:nvPr>
            <p:ph type="pic" sz="quarter" idx="16"/>
          </p:nvPr>
        </p:nvSpPr>
        <p:spPr>
          <a:xfrm>
            <a:off x="6815172" y="1712456"/>
            <a:ext cx="823174" cy="82296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 noChangeAspect="1"/>
          </p:cNvSpPr>
          <p:nvPr>
            <p:ph type="pic" sz="quarter" idx="17"/>
          </p:nvPr>
        </p:nvSpPr>
        <p:spPr>
          <a:xfrm>
            <a:off x="8370755" y="1710152"/>
            <a:ext cx="823174" cy="82296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sz="quarter" idx="18"/>
          </p:nvPr>
        </p:nvSpPr>
        <p:spPr>
          <a:xfrm>
            <a:off x="9823804" y="1712456"/>
            <a:ext cx="823174" cy="822960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600">
                <a:latin typeface="Calibri Light" panose="020F0302020204030204"/>
                <a:cs typeface="Calibri Light" panose="020F0302020204030204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7340" y="381763"/>
            <a:ext cx="6118860" cy="691779"/>
          </a:xfrm>
        </p:spPr>
        <p:txBody>
          <a:bodyPr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50292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5"/>
          </p:nvPr>
        </p:nvSpPr>
        <p:spPr>
          <a:xfrm>
            <a:off x="5456238" y="1782763"/>
            <a:ext cx="6103937" cy="42830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381763"/>
            <a:ext cx="5471160" cy="691779"/>
          </a:xfrm>
        </p:spPr>
        <p:txBody>
          <a:bodyPr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164580" y="0"/>
            <a:ext cx="6019798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5"/>
          </p:nvPr>
        </p:nvSpPr>
        <p:spPr>
          <a:xfrm>
            <a:off x="6477000" y="1782763"/>
            <a:ext cx="5326380" cy="42830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381763"/>
            <a:ext cx="5471160" cy="691779"/>
          </a:xfrm>
        </p:spPr>
        <p:txBody>
          <a:bodyPr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6164580" y="0"/>
            <a:ext cx="6019798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4" name="Chart Placeholder 13"/>
          <p:cNvSpPr>
            <a:spLocks noGrp="1"/>
          </p:cNvSpPr>
          <p:nvPr>
            <p:ph type="chart" sz="quarter" idx="15"/>
          </p:nvPr>
        </p:nvSpPr>
        <p:spPr>
          <a:xfrm>
            <a:off x="430530" y="1782763"/>
            <a:ext cx="5326380" cy="42830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_Background Picture Layout 1st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1">
                  <a:lumMod val="75000"/>
                  <a:alpha val="89000"/>
                </a:schemeClr>
              </a:gs>
              <a:gs pos="0">
                <a:schemeClr val="accent1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ard Direc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/>
            </a:fld>
            <a:endParaRPr lang="en-US"/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71540" y="1688568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2293938" y="1688568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3716335" y="1688568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871541" y="3110967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3716336" y="3110967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20"/>
          </p:nvPr>
        </p:nvSpPr>
        <p:spPr>
          <a:xfrm>
            <a:off x="871541" y="4533365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23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2293939" y="4533365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22"/>
          </p:nvPr>
        </p:nvSpPr>
        <p:spPr>
          <a:xfrm>
            <a:off x="3716336" y="4533365"/>
            <a:ext cx="1404000" cy="1404000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0" grpId="0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538480" y="1947333"/>
            <a:ext cx="3600000" cy="3600000"/>
          </a:xfrm>
          <a:prstGeom prst="ellipse">
            <a:avLst/>
          </a:prstGeom>
        </p:spPr>
        <p:txBody>
          <a:bodyPr/>
          <a:lstStyle>
            <a:lvl1pPr>
              <a:defRPr sz="2135"/>
            </a:lvl1pPr>
          </a:lstStyle>
          <a:p>
            <a:endParaRPr lang="id-ID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94252" y="2113494"/>
            <a:ext cx="1825459" cy="1825460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chemeClr val="tx2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-123394"/>
            <a:ext cx="12432704" cy="73928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_Background Picture Layout 2nd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2">
                  <a:lumMod val="75000"/>
                  <a:alpha val="89000"/>
                </a:schemeClr>
              </a:gs>
              <a:gs pos="0">
                <a:schemeClr val="accent2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_Background Picture Layout 3rd color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3">
                  <a:lumMod val="75000"/>
                  <a:alpha val="89000"/>
                </a:schemeClr>
              </a:gs>
              <a:gs pos="0">
                <a:schemeClr val="accent3">
                  <a:alpha val="81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_Background Picture Layout 3rd color"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8000">
                <a:schemeClr val="accent4">
                  <a:lumMod val="75000"/>
                  <a:alpha val="81000"/>
                </a:schemeClr>
              </a:gs>
              <a:gs pos="0">
                <a:schemeClr val="accent4">
                  <a:alpha val="8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63638" y="365126"/>
            <a:ext cx="10515600" cy="1000688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4" Type="http://schemas.openxmlformats.org/officeDocument/2006/relationships/theme" Target="../theme/theme1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223CCD-8769-4DAF-AFD4-21B3E7CFD36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1570A-8480-497D-96D4-D725A6D7C6AA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/>
        </p:nvSpPr>
        <p:spPr>
          <a:xfrm>
            <a:off x="-10766" y="2374931"/>
            <a:ext cx="8443568" cy="2112406"/>
          </a:xfrm>
          <a:custGeom>
            <a:avLst/>
            <a:gdLst>
              <a:gd name="connsiteX0" fmla="*/ 0 w 8443568"/>
              <a:gd name="connsiteY0" fmla="*/ 0 h 2112406"/>
              <a:gd name="connsiteX1" fmla="*/ 7387365 w 8443568"/>
              <a:gd name="connsiteY1" fmla="*/ 0 h 2112406"/>
              <a:gd name="connsiteX2" fmla="*/ 8443568 w 8443568"/>
              <a:gd name="connsiteY2" fmla="*/ 1056203 h 2112406"/>
              <a:gd name="connsiteX3" fmla="*/ 8443567 w 8443568"/>
              <a:gd name="connsiteY3" fmla="*/ 1056203 h 2112406"/>
              <a:gd name="connsiteX4" fmla="*/ 7387364 w 8443568"/>
              <a:gd name="connsiteY4" fmla="*/ 2112406 h 2112406"/>
              <a:gd name="connsiteX5" fmla="*/ 0 w 8443568"/>
              <a:gd name="connsiteY5" fmla="*/ 2112405 h 211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43568" h="2112406">
                <a:moveTo>
                  <a:pt x="0" y="0"/>
                </a:moveTo>
                <a:lnTo>
                  <a:pt x="7387365" y="0"/>
                </a:lnTo>
                <a:cubicBezTo>
                  <a:pt x="7970690" y="0"/>
                  <a:pt x="8443568" y="472878"/>
                  <a:pt x="8443568" y="1056203"/>
                </a:cubicBezTo>
                <a:lnTo>
                  <a:pt x="8443567" y="1056203"/>
                </a:lnTo>
                <a:cubicBezTo>
                  <a:pt x="8443567" y="1639528"/>
                  <a:pt x="7970689" y="2112406"/>
                  <a:pt x="7387364" y="2112406"/>
                </a:cubicBezTo>
                <a:lnTo>
                  <a:pt x="0" y="211240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468506" y="2537425"/>
            <a:ext cx="1787419" cy="178741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635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60438" y="2918090"/>
            <a:ext cx="5924251" cy="10006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8000" dirty="0">
                <a:latin typeface="+mn-lt"/>
              </a:rPr>
              <a:t>List Process</a:t>
            </a:r>
            <a:endParaRPr lang="en-US" sz="8000" dirty="0">
              <a:latin typeface="+mn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995512" y="2892690"/>
            <a:ext cx="802288" cy="1091428"/>
            <a:chOff x="7523163" y="1893888"/>
            <a:chExt cx="801688" cy="1090612"/>
          </a:xfrm>
          <a:solidFill>
            <a:schemeClr val="accent4"/>
          </a:solidFill>
        </p:grpSpPr>
        <p:sp>
          <p:nvSpPr>
            <p:cNvPr id="15" name="Freeform 17"/>
            <p:cNvSpPr/>
            <p:nvPr/>
          </p:nvSpPr>
          <p:spPr bwMode="auto">
            <a:xfrm>
              <a:off x="7823201" y="2260600"/>
              <a:ext cx="247650" cy="60325"/>
            </a:xfrm>
            <a:custGeom>
              <a:avLst/>
              <a:gdLst>
                <a:gd name="T0" fmla="*/ 58 w 65"/>
                <a:gd name="T1" fmla="*/ 0 h 16"/>
                <a:gd name="T2" fmla="*/ 7 w 65"/>
                <a:gd name="T3" fmla="*/ 0 h 16"/>
                <a:gd name="T4" fmla="*/ 0 w 65"/>
                <a:gd name="T5" fmla="*/ 8 h 16"/>
                <a:gd name="T6" fmla="*/ 7 w 65"/>
                <a:gd name="T7" fmla="*/ 16 h 16"/>
                <a:gd name="T8" fmla="*/ 58 w 65"/>
                <a:gd name="T9" fmla="*/ 16 h 16"/>
                <a:gd name="T10" fmla="*/ 65 w 65"/>
                <a:gd name="T11" fmla="*/ 8 h 16"/>
                <a:gd name="T12" fmla="*/ 58 w 6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">
                  <a:moveTo>
                    <a:pt x="5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5" y="12"/>
                    <a:pt x="65" y="8"/>
                  </a:cubicBezTo>
                  <a:cubicBezTo>
                    <a:pt x="65" y="4"/>
                    <a:pt x="62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7823201" y="2427288"/>
              <a:ext cx="247650" cy="60325"/>
            </a:xfrm>
            <a:custGeom>
              <a:avLst/>
              <a:gdLst>
                <a:gd name="T0" fmla="*/ 65 w 65"/>
                <a:gd name="T1" fmla="*/ 8 h 16"/>
                <a:gd name="T2" fmla="*/ 58 w 65"/>
                <a:gd name="T3" fmla="*/ 0 h 16"/>
                <a:gd name="T4" fmla="*/ 7 w 65"/>
                <a:gd name="T5" fmla="*/ 0 h 16"/>
                <a:gd name="T6" fmla="*/ 0 w 65"/>
                <a:gd name="T7" fmla="*/ 8 h 16"/>
                <a:gd name="T8" fmla="*/ 7 w 65"/>
                <a:gd name="T9" fmla="*/ 16 h 16"/>
                <a:gd name="T10" fmla="*/ 58 w 65"/>
                <a:gd name="T11" fmla="*/ 16 h 16"/>
                <a:gd name="T12" fmla="*/ 65 w 65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16">
                  <a:moveTo>
                    <a:pt x="65" y="8"/>
                  </a:moveTo>
                  <a:cubicBezTo>
                    <a:pt x="65" y="4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62" y="16"/>
                    <a:pt x="65" y="12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7694613" y="2238375"/>
              <a:ext cx="103188" cy="104775"/>
            </a:xfrm>
            <a:custGeom>
              <a:avLst/>
              <a:gdLst>
                <a:gd name="T0" fmla="*/ 65 w 65"/>
                <a:gd name="T1" fmla="*/ 0 h 66"/>
                <a:gd name="T2" fmla="*/ 0 w 65"/>
                <a:gd name="T3" fmla="*/ 0 h 66"/>
                <a:gd name="T4" fmla="*/ 0 w 65"/>
                <a:gd name="T5" fmla="*/ 66 h 66"/>
                <a:gd name="T6" fmla="*/ 65 w 65"/>
                <a:gd name="T7" fmla="*/ 66 h 66"/>
                <a:gd name="T8" fmla="*/ 65 w 65"/>
                <a:gd name="T9" fmla="*/ 0 h 66"/>
                <a:gd name="T10" fmla="*/ 48 w 65"/>
                <a:gd name="T11" fmla="*/ 50 h 66"/>
                <a:gd name="T12" fmla="*/ 17 w 65"/>
                <a:gd name="T13" fmla="*/ 50 h 66"/>
                <a:gd name="T14" fmla="*/ 17 w 65"/>
                <a:gd name="T15" fmla="*/ 19 h 66"/>
                <a:gd name="T16" fmla="*/ 48 w 65"/>
                <a:gd name="T17" fmla="*/ 19 h 66"/>
                <a:gd name="T18" fmla="*/ 48 w 65"/>
                <a:gd name="T1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65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5" y="66"/>
                  </a:lnTo>
                  <a:lnTo>
                    <a:pt x="65" y="0"/>
                  </a:lnTo>
                  <a:close/>
                  <a:moveTo>
                    <a:pt x="48" y="50"/>
                  </a:moveTo>
                  <a:lnTo>
                    <a:pt x="17" y="50"/>
                  </a:lnTo>
                  <a:lnTo>
                    <a:pt x="17" y="19"/>
                  </a:lnTo>
                  <a:lnTo>
                    <a:pt x="48" y="19"/>
                  </a:lnTo>
                  <a:lnTo>
                    <a:pt x="48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7694613" y="2405063"/>
              <a:ext cx="103188" cy="104775"/>
            </a:xfrm>
            <a:custGeom>
              <a:avLst/>
              <a:gdLst>
                <a:gd name="T0" fmla="*/ 65 w 65"/>
                <a:gd name="T1" fmla="*/ 0 h 66"/>
                <a:gd name="T2" fmla="*/ 0 w 65"/>
                <a:gd name="T3" fmla="*/ 0 h 66"/>
                <a:gd name="T4" fmla="*/ 0 w 65"/>
                <a:gd name="T5" fmla="*/ 66 h 66"/>
                <a:gd name="T6" fmla="*/ 65 w 65"/>
                <a:gd name="T7" fmla="*/ 66 h 66"/>
                <a:gd name="T8" fmla="*/ 65 w 65"/>
                <a:gd name="T9" fmla="*/ 0 h 66"/>
                <a:gd name="T10" fmla="*/ 48 w 65"/>
                <a:gd name="T11" fmla="*/ 47 h 66"/>
                <a:gd name="T12" fmla="*/ 17 w 65"/>
                <a:gd name="T13" fmla="*/ 47 h 66"/>
                <a:gd name="T14" fmla="*/ 17 w 65"/>
                <a:gd name="T15" fmla="*/ 16 h 66"/>
                <a:gd name="T16" fmla="*/ 48 w 65"/>
                <a:gd name="T17" fmla="*/ 16 h 66"/>
                <a:gd name="T18" fmla="*/ 48 w 65"/>
                <a:gd name="T19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65" y="0"/>
                  </a:moveTo>
                  <a:lnTo>
                    <a:pt x="0" y="0"/>
                  </a:lnTo>
                  <a:lnTo>
                    <a:pt x="0" y="66"/>
                  </a:lnTo>
                  <a:lnTo>
                    <a:pt x="65" y="66"/>
                  </a:lnTo>
                  <a:lnTo>
                    <a:pt x="65" y="0"/>
                  </a:lnTo>
                  <a:close/>
                  <a:moveTo>
                    <a:pt x="48" y="47"/>
                  </a:moveTo>
                  <a:lnTo>
                    <a:pt x="17" y="47"/>
                  </a:lnTo>
                  <a:lnTo>
                    <a:pt x="17" y="16"/>
                  </a:lnTo>
                  <a:lnTo>
                    <a:pt x="48" y="16"/>
                  </a:lnTo>
                  <a:lnTo>
                    <a:pt x="48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7694613" y="2571750"/>
              <a:ext cx="103188" cy="104775"/>
            </a:xfrm>
            <a:custGeom>
              <a:avLst/>
              <a:gdLst>
                <a:gd name="T0" fmla="*/ 0 w 65"/>
                <a:gd name="T1" fmla="*/ 66 h 66"/>
                <a:gd name="T2" fmla="*/ 65 w 65"/>
                <a:gd name="T3" fmla="*/ 66 h 66"/>
                <a:gd name="T4" fmla="*/ 65 w 65"/>
                <a:gd name="T5" fmla="*/ 0 h 66"/>
                <a:gd name="T6" fmla="*/ 0 w 65"/>
                <a:gd name="T7" fmla="*/ 0 h 66"/>
                <a:gd name="T8" fmla="*/ 0 w 65"/>
                <a:gd name="T9" fmla="*/ 66 h 66"/>
                <a:gd name="T10" fmla="*/ 17 w 65"/>
                <a:gd name="T11" fmla="*/ 16 h 66"/>
                <a:gd name="T12" fmla="*/ 48 w 65"/>
                <a:gd name="T13" fmla="*/ 16 h 66"/>
                <a:gd name="T14" fmla="*/ 48 w 65"/>
                <a:gd name="T15" fmla="*/ 47 h 66"/>
                <a:gd name="T16" fmla="*/ 17 w 65"/>
                <a:gd name="T17" fmla="*/ 47 h 66"/>
                <a:gd name="T18" fmla="*/ 17 w 65"/>
                <a:gd name="T19" fmla="*/ 1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66">
                  <a:moveTo>
                    <a:pt x="0" y="66"/>
                  </a:moveTo>
                  <a:lnTo>
                    <a:pt x="65" y="66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66"/>
                  </a:lnTo>
                  <a:close/>
                  <a:moveTo>
                    <a:pt x="17" y="16"/>
                  </a:moveTo>
                  <a:lnTo>
                    <a:pt x="48" y="16"/>
                  </a:lnTo>
                  <a:lnTo>
                    <a:pt x="48" y="47"/>
                  </a:lnTo>
                  <a:lnTo>
                    <a:pt x="17" y="47"/>
                  </a:lnTo>
                  <a:lnTo>
                    <a:pt x="1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823201" y="2593975"/>
              <a:ext cx="201613" cy="57150"/>
            </a:xfrm>
            <a:custGeom>
              <a:avLst/>
              <a:gdLst>
                <a:gd name="T0" fmla="*/ 0 w 53"/>
                <a:gd name="T1" fmla="*/ 8 h 15"/>
                <a:gd name="T2" fmla="*/ 7 w 53"/>
                <a:gd name="T3" fmla="*/ 15 h 15"/>
                <a:gd name="T4" fmla="*/ 35 w 53"/>
                <a:gd name="T5" fmla="*/ 15 h 15"/>
                <a:gd name="T6" fmla="*/ 53 w 53"/>
                <a:gd name="T7" fmla="*/ 0 h 15"/>
                <a:gd name="T8" fmla="*/ 7 w 53"/>
                <a:gd name="T9" fmla="*/ 0 h 15"/>
                <a:gd name="T10" fmla="*/ 0 w 53"/>
                <a:gd name="T11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40" y="9"/>
                    <a:pt x="46" y="4"/>
                    <a:pt x="5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7523163" y="1893888"/>
              <a:ext cx="719138" cy="1006475"/>
            </a:xfrm>
            <a:custGeom>
              <a:avLst/>
              <a:gdLst>
                <a:gd name="T0" fmla="*/ 48 w 189"/>
                <a:gd name="T1" fmla="*/ 244 h 266"/>
                <a:gd name="T2" fmla="*/ 22 w 189"/>
                <a:gd name="T3" fmla="*/ 218 h 266"/>
                <a:gd name="T4" fmla="*/ 22 w 189"/>
                <a:gd name="T5" fmla="*/ 80 h 266"/>
                <a:gd name="T6" fmla="*/ 48 w 189"/>
                <a:gd name="T7" fmla="*/ 54 h 266"/>
                <a:gd name="T8" fmla="*/ 57 w 189"/>
                <a:gd name="T9" fmla="*/ 54 h 266"/>
                <a:gd name="T10" fmla="*/ 69 w 189"/>
                <a:gd name="T11" fmla="*/ 63 h 266"/>
                <a:gd name="T12" fmla="*/ 121 w 189"/>
                <a:gd name="T13" fmla="*/ 63 h 266"/>
                <a:gd name="T14" fmla="*/ 133 w 189"/>
                <a:gd name="T15" fmla="*/ 54 h 266"/>
                <a:gd name="T16" fmla="*/ 141 w 189"/>
                <a:gd name="T17" fmla="*/ 54 h 266"/>
                <a:gd name="T18" fmla="*/ 167 w 189"/>
                <a:gd name="T19" fmla="*/ 80 h 266"/>
                <a:gd name="T20" fmla="*/ 167 w 189"/>
                <a:gd name="T21" fmla="*/ 178 h 266"/>
                <a:gd name="T22" fmla="*/ 189 w 189"/>
                <a:gd name="T23" fmla="*/ 184 h 266"/>
                <a:gd name="T24" fmla="*/ 189 w 189"/>
                <a:gd name="T25" fmla="*/ 80 h 266"/>
                <a:gd name="T26" fmla="*/ 141 w 189"/>
                <a:gd name="T27" fmla="*/ 32 h 266"/>
                <a:gd name="T28" fmla="*/ 133 w 189"/>
                <a:gd name="T29" fmla="*/ 32 h 266"/>
                <a:gd name="T30" fmla="*/ 121 w 189"/>
                <a:gd name="T31" fmla="*/ 22 h 266"/>
                <a:gd name="T32" fmla="*/ 117 w 189"/>
                <a:gd name="T33" fmla="*/ 22 h 266"/>
                <a:gd name="T34" fmla="*/ 95 w 189"/>
                <a:gd name="T35" fmla="*/ 0 h 266"/>
                <a:gd name="T36" fmla="*/ 72 w 189"/>
                <a:gd name="T37" fmla="*/ 22 h 266"/>
                <a:gd name="T38" fmla="*/ 69 w 189"/>
                <a:gd name="T39" fmla="*/ 22 h 266"/>
                <a:gd name="T40" fmla="*/ 56 w 189"/>
                <a:gd name="T41" fmla="*/ 32 h 266"/>
                <a:gd name="T42" fmla="*/ 48 w 189"/>
                <a:gd name="T43" fmla="*/ 32 h 266"/>
                <a:gd name="T44" fmla="*/ 0 w 189"/>
                <a:gd name="T45" fmla="*/ 80 h 266"/>
                <a:gd name="T46" fmla="*/ 0 w 189"/>
                <a:gd name="T47" fmla="*/ 218 h 266"/>
                <a:gd name="T48" fmla="*/ 48 w 189"/>
                <a:gd name="T49" fmla="*/ 266 h 266"/>
                <a:gd name="T50" fmla="*/ 107 w 189"/>
                <a:gd name="T51" fmla="*/ 266 h 266"/>
                <a:gd name="T52" fmla="*/ 101 w 189"/>
                <a:gd name="T53" fmla="*/ 244 h 266"/>
                <a:gd name="T54" fmla="*/ 48 w 189"/>
                <a:gd name="T55" fmla="*/ 244 h 266"/>
                <a:gd name="T56" fmla="*/ 95 w 189"/>
                <a:gd name="T57" fmla="*/ 14 h 266"/>
                <a:gd name="T58" fmla="*/ 103 w 189"/>
                <a:gd name="T59" fmla="*/ 22 h 266"/>
                <a:gd name="T60" fmla="*/ 86 w 189"/>
                <a:gd name="T61" fmla="*/ 22 h 266"/>
                <a:gd name="T62" fmla="*/ 95 w 189"/>
                <a:gd name="T63" fmla="*/ 1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9" h="266">
                  <a:moveTo>
                    <a:pt x="48" y="244"/>
                  </a:moveTo>
                  <a:cubicBezTo>
                    <a:pt x="34" y="244"/>
                    <a:pt x="22" y="232"/>
                    <a:pt x="22" y="218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5"/>
                    <a:pt x="34" y="54"/>
                    <a:pt x="48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8" y="59"/>
                    <a:pt x="63" y="63"/>
                    <a:pt x="69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6" y="63"/>
                    <a:pt x="131" y="59"/>
                    <a:pt x="133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55" y="54"/>
                    <a:pt x="167" y="65"/>
                    <a:pt x="167" y="80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75" y="179"/>
                    <a:pt x="182" y="181"/>
                    <a:pt x="189" y="184"/>
                  </a:cubicBezTo>
                  <a:cubicBezTo>
                    <a:pt x="189" y="80"/>
                    <a:pt x="189" y="80"/>
                    <a:pt x="189" y="80"/>
                  </a:cubicBezTo>
                  <a:cubicBezTo>
                    <a:pt x="189" y="53"/>
                    <a:pt x="167" y="32"/>
                    <a:pt x="141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1" y="26"/>
                    <a:pt x="126" y="22"/>
                    <a:pt x="121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7" y="10"/>
                    <a:pt x="107" y="0"/>
                    <a:pt x="95" y="0"/>
                  </a:cubicBezTo>
                  <a:cubicBezTo>
                    <a:pt x="82" y="0"/>
                    <a:pt x="72" y="10"/>
                    <a:pt x="72" y="22"/>
                  </a:cubicBezTo>
                  <a:cubicBezTo>
                    <a:pt x="69" y="22"/>
                    <a:pt x="69" y="22"/>
                    <a:pt x="69" y="22"/>
                  </a:cubicBezTo>
                  <a:cubicBezTo>
                    <a:pt x="63" y="22"/>
                    <a:pt x="58" y="26"/>
                    <a:pt x="56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22" y="32"/>
                    <a:pt x="0" y="53"/>
                    <a:pt x="0" y="8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44"/>
                    <a:pt x="22" y="266"/>
                    <a:pt x="4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4" y="259"/>
                    <a:pt x="102" y="252"/>
                    <a:pt x="101" y="244"/>
                  </a:cubicBezTo>
                  <a:lnTo>
                    <a:pt x="48" y="244"/>
                  </a:lnTo>
                  <a:close/>
                  <a:moveTo>
                    <a:pt x="95" y="14"/>
                  </a:moveTo>
                  <a:cubicBezTo>
                    <a:pt x="99" y="14"/>
                    <a:pt x="103" y="17"/>
                    <a:pt x="103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17"/>
                    <a:pt x="90" y="14"/>
                    <a:pt x="9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7948613" y="2605088"/>
              <a:ext cx="376238" cy="379412"/>
            </a:xfrm>
            <a:custGeom>
              <a:avLst/>
              <a:gdLst>
                <a:gd name="T0" fmla="*/ 49 w 99"/>
                <a:gd name="T1" fmla="*/ 0 h 100"/>
                <a:gd name="T2" fmla="*/ 0 w 99"/>
                <a:gd name="T3" fmla="*/ 50 h 100"/>
                <a:gd name="T4" fmla="*/ 49 w 99"/>
                <a:gd name="T5" fmla="*/ 100 h 100"/>
                <a:gd name="T6" fmla="*/ 99 w 99"/>
                <a:gd name="T7" fmla="*/ 50 h 100"/>
                <a:gd name="T8" fmla="*/ 49 w 99"/>
                <a:gd name="T9" fmla="*/ 0 h 100"/>
                <a:gd name="T10" fmla="*/ 45 w 99"/>
                <a:gd name="T11" fmla="*/ 77 h 100"/>
                <a:gd name="T12" fmla="*/ 37 w 99"/>
                <a:gd name="T13" fmla="*/ 77 h 100"/>
                <a:gd name="T14" fmla="*/ 23 w 99"/>
                <a:gd name="T15" fmla="*/ 49 h 100"/>
                <a:gd name="T16" fmla="*/ 31 w 99"/>
                <a:gd name="T17" fmla="*/ 44 h 100"/>
                <a:gd name="T18" fmla="*/ 39 w 99"/>
                <a:gd name="T19" fmla="*/ 62 h 100"/>
                <a:gd name="T20" fmla="*/ 60 w 99"/>
                <a:gd name="T21" fmla="*/ 23 h 100"/>
                <a:gd name="T22" fmla="*/ 75 w 99"/>
                <a:gd name="T23" fmla="*/ 23 h 100"/>
                <a:gd name="T24" fmla="*/ 45 w 99"/>
                <a:gd name="T25" fmla="*/ 7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22" y="0"/>
                    <a:pt x="0" y="23"/>
                    <a:pt x="0" y="50"/>
                  </a:cubicBezTo>
                  <a:cubicBezTo>
                    <a:pt x="0" y="77"/>
                    <a:pt x="22" y="100"/>
                    <a:pt x="49" y="100"/>
                  </a:cubicBezTo>
                  <a:cubicBezTo>
                    <a:pt x="76" y="100"/>
                    <a:pt x="99" y="77"/>
                    <a:pt x="99" y="50"/>
                  </a:cubicBezTo>
                  <a:cubicBezTo>
                    <a:pt x="99" y="23"/>
                    <a:pt x="76" y="0"/>
                    <a:pt x="49" y="0"/>
                  </a:cubicBezTo>
                  <a:close/>
                  <a:moveTo>
                    <a:pt x="45" y="77"/>
                  </a:moveTo>
                  <a:cubicBezTo>
                    <a:pt x="37" y="77"/>
                    <a:pt x="37" y="77"/>
                    <a:pt x="37" y="77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75" y="23"/>
                    <a:pt x="75" y="23"/>
                    <a:pt x="75" y="23"/>
                  </a:cubicBezTo>
                  <a:lnTo>
                    <a:pt x="45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Ultimate 2016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7FBC41"/>
      </a:accent1>
      <a:accent2>
        <a:srgbClr val="31A8DF"/>
      </a:accent2>
      <a:accent3>
        <a:srgbClr val="EC5724"/>
      </a:accent3>
      <a:accent4>
        <a:srgbClr val="FDB817"/>
      </a:accent4>
      <a:accent5>
        <a:srgbClr val="7B67AD"/>
      </a:accent5>
      <a:accent6>
        <a:srgbClr val="BB2326"/>
      </a:accent6>
      <a:hlink>
        <a:srgbClr val="0563C1"/>
      </a:hlink>
      <a:folHlink>
        <a:srgbClr val="954F72"/>
      </a:folHlink>
    </a:clrScheme>
    <a:fontScheme name="Ultimate">
      <a:majorFont>
        <a:latin typeface="Aller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</Words>
  <Application>WPS 演示</Application>
  <PresentationFormat>宽屏</PresentationFormat>
  <Paragraphs>2</Paragraphs>
  <Slides>1</Slides>
  <Notes>196</Notes>
  <HiddenSlides>1</HiddenSlides>
  <MMClips>1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Signika Negative</vt:lpstr>
      <vt:lpstr>Heiti TC</vt:lpstr>
      <vt:lpstr>Raleway</vt:lpstr>
      <vt:lpstr>Source Sans Pro</vt:lpstr>
      <vt:lpstr>微软雅黑</vt:lpstr>
      <vt:lpstr>Bebas</vt:lpstr>
      <vt:lpstr>Lato</vt:lpstr>
      <vt:lpstr>Calibri</vt:lpstr>
      <vt:lpstr>Lobster 1.4</vt:lpstr>
      <vt:lpstr>Lobster</vt:lpstr>
      <vt:lpstr>Entypo</vt:lpstr>
      <vt:lpstr>Roboto Light</vt:lpstr>
      <vt:lpstr>Roboto Condensed Regular</vt:lpstr>
      <vt:lpstr>Bebas Neue</vt:lpstr>
      <vt:lpstr>Gill Sans</vt:lpstr>
      <vt:lpstr>Open Sans</vt:lpstr>
      <vt:lpstr>Helvetica Light</vt:lpstr>
      <vt:lpstr>Lato Regular</vt:lpstr>
      <vt:lpstr>Lato</vt:lpstr>
      <vt:lpstr>Calibri</vt:lpstr>
      <vt:lpstr>MS PGothic</vt:lpstr>
      <vt:lpstr>Lato Light</vt:lpstr>
      <vt:lpstr>Nevis</vt:lpstr>
      <vt:lpstr>Tw Cen MT Condensed Extra Bold</vt:lpstr>
      <vt:lpstr>Ubuntu</vt:lpstr>
      <vt:lpstr>Roboto</vt:lpstr>
      <vt:lpstr>Arial</vt:lpstr>
      <vt:lpstr>Roboto condensed</vt:lpstr>
      <vt:lpstr>Open Sans BOLD</vt:lpstr>
      <vt:lpstr>Franchise</vt:lpstr>
      <vt:lpstr>Roboto Condensed Light</vt:lpstr>
      <vt:lpstr>Raavi</vt:lpstr>
      <vt:lpstr>Open Sans Light</vt:lpstr>
      <vt:lpstr>Source Sans Pro Light</vt:lpstr>
      <vt:lpstr>Adobe 黑体 Std R</vt:lpstr>
      <vt:lpstr>黑体</vt:lpstr>
      <vt:lpstr>Aller</vt:lpstr>
      <vt:lpstr>Gill Sans MT</vt:lpstr>
      <vt:lpstr>Office Theme</vt:lpstr>
      <vt:lpstr>List Process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Rejeki Lancar</dc:creator>
  <cp:lastModifiedBy>Administrator</cp:lastModifiedBy>
  <cp:revision>2848</cp:revision>
  <dcterms:created xsi:type="dcterms:W3CDTF">2015-11-16T22:39:00Z</dcterms:created>
  <dcterms:modified xsi:type="dcterms:W3CDTF">2021-09-05T11:45:55Z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